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6" r:id="rId3"/>
    <p:sldId id="357" r:id="rId4"/>
    <p:sldId id="367" r:id="rId5"/>
    <p:sldId id="358" r:id="rId6"/>
    <p:sldId id="359" r:id="rId7"/>
    <p:sldId id="360" r:id="rId8"/>
    <p:sldId id="361" r:id="rId9"/>
    <p:sldId id="362" r:id="rId10"/>
    <p:sldId id="363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1652" autoAdjust="0"/>
  </p:normalViewPr>
  <p:slideViewPr>
    <p:cSldViewPr>
      <p:cViewPr varScale="1">
        <p:scale>
          <a:sx n="106" d="100"/>
          <a:sy n="106" d="100"/>
        </p:scale>
        <p:origin x="17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9BCBA-D182-4258-98FB-2F92148C12AD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60826-4FC3-4267-AF64-5F9C489B87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692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FD1976-81E6-4AF3-BBB9-03E4301223A1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963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AFC5B-D03A-479B-A73F-3951E76DAB4B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421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FF5F7-057F-4E98-92FF-50F99ADD359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97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41CEE-BF90-4F21-8A42-C81FBDB8D336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393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FCB3D-227F-4A66-88A9-9EA4B0016412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0319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31A5CB-874C-4796-932E-79764A4A7EE7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8447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7AA59-548C-457A-B655-830E9CAEEA80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769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F275A0-E99F-4DC2-8A95-C5B31104CF5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36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0D43F-AB27-48FA-A40A-6BCF6B96A92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374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FFD82-91E9-485B-AB69-EF2DBFCB35B5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208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0858C-0B65-450B-A9A2-306C136F0B87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49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98CFB62-C774-402F-A9D6-8CEEC43DA8EB}" type="slidenum">
              <a:rPr 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23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1668016"/>
          </a:xfrm>
        </p:spPr>
        <p:txBody>
          <a:bodyPr/>
          <a:lstStyle/>
          <a:p>
            <a:r>
              <a:rPr lang="tr-TR" dirty="0" smtClean="0"/>
              <a:t>   İLETİŞİM</a:t>
            </a: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53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Broşür ve El kitapları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55976" y="1600200"/>
            <a:ext cx="4330824" cy="4525963"/>
          </a:xfrm>
        </p:spPr>
        <p:txBody>
          <a:bodyPr/>
          <a:lstStyle/>
          <a:p>
            <a:pPr algn="ctr"/>
            <a:r>
              <a:rPr lang="tr-TR" sz="2800" dirty="0" smtClean="0"/>
              <a:t>Broşürler az sayfalı genellikle dergi formatına uygun olarak hazırlanan bilgi içeren yazılardır. El kitapları ise broşürlere göre daha çok sayfalı resimden çok yazıya ağırlık veren iletişim araçlarıdır.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2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50" y="1700808"/>
            <a:ext cx="3732967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920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6"/>
            <a:ext cx="8424936" cy="6118490"/>
          </a:xfrm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3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871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Afiş, İlan tahtası ve Bültenler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tr-TR" dirty="0" smtClean="0"/>
              <a:t>Afişler, slogan, çizgi ve resimlerle bazı faaliyetleri izleyiciye anlatmaya çalışan ve onları belli konular hakkında daha hassas hale getirmek isteyen özlü çalışmalardır.</a:t>
            </a:r>
          </a:p>
          <a:p>
            <a:r>
              <a:rPr lang="tr-TR" dirty="0" smtClean="0"/>
              <a:t>İlan tahtası daha çok duyuru amaçlı olarak kullanılan ve iş görenlerin uğrak yerlerine asılan sabit iletişim araçlarıdır.</a:t>
            </a:r>
          </a:p>
          <a:p>
            <a:r>
              <a:rPr lang="tr-TR" dirty="0" smtClean="0"/>
              <a:t>Bültenler ise periyodik olarak hazırlanan ve tanıtım amaçlı kullanılan az sayfalı dergi formatındaki çalışmalardır.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4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989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Yazılı Raporlar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07904" y="1600200"/>
            <a:ext cx="4978896" cy="4525963"/>
          </a:xfrm>
        </p:spPr>
        <p:txBody>
          <a:bodyPr/>
          <a:lstStyle/>
          <a:p>
            <a:pPr algn="ctr"/>
            <a:r>
              <a:rPr lang="tr-TR" dirty="0" smtClean="0"/>
              <a:t>Örgütte üst yöneticiler, astlarına ya da danışmanlarına belirli konularda çalışma ve araştırma yapma ve elde edilen sonuçları yazılı bir rapor haline getirme isteğinde bulunabilirler.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5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20888"/>
            <a:ext cx="4101260" cy="3071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63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584176"/>
          </a:xfrm>
        </p:spPr>
        <p:txBody>
          <a:bodyPr/>
          <a:lstStyle/>
          <a:p>
            <a:r>
              <a:rPr lang="tr-TR" dirty="0" smtClean="0"/>
              <a:t>Raporda bulunması gereken öğeler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Kapak </a:t>
            </a:r>
          </a:p>
          <a:p>
            <a:r>
              <a:rPr lang="tr-TR" dirty="0" smtClean="0"/>
              <a:t>Başlık sayfası </a:t>
            </a:r>
          </a:p>
          <a:p>
            <a:r>
              <a:rPr lang="tr-TR" dirty="0" smtClean="0"/>
              <a:t>Önsöz ya da giriş </a:t>
            </a:r>
          </a:p>
          <a:p>
            <a:r>
              <a:rPr lang="tr-TR" dirty="0" smtClean="0"/>
              <a:t>İçindekiler tablosu </a:t>
            </a:r>
          </a:p>
          <a:p>
            <a:r>
              <a:rPr lang="tr-TR" dirty="0" smtClean="0"/>
              <a:t>Özet ve sunuş metni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6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708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Değişik konularda bilgi edinmek için belli şablonlara göre düzenlenen sistematik bilgi aktarma belgeleridir. Form düzenlenirken uyulması gereken prosedürler;</a:t>
            </a:r>
          </a:p>
          <a:p>
            <a:r>
              <a:rPr lang="tr-TR" sz="2400" dirty="0" smtClean="0"/>
              <a:t>Formun düzenleniş amacı belirlenmeli </a:t>
            </a:r>
          </a:p>
          <a:p>
            <a:r>
              <a:rPr lang="tr-TR" sz="2400" dirty="0" smtClean="0"/>
              <a:t>Sadece gerekli bilgiler sunulmalı </a:t>
            </a:r>
          </a:p>
          <a:p>
            <a:r>
              <a:rPr lang="tr-TR" sz="2400" dirty="0" smtClean="0"/>
              <a:t>Cümleler, muhtemel okuyucuyu düşünerek formüle edilmeli </a:t>
            </a:r>
          </a:p>
          <a:p>
            <a:r>
              <a:rPr lang="tr-TR" sz="2400" dirty="0" smtClean="0"/>
              <a:t>Soru türleri konuyla ilgili olmalı ve soru düzeni bir sırayı içermeli, </a:t>
            </a:r>
          </a:p>
          <a:p>
            <a:r>
              <a:rPr lang="tr-TR" sz="2400" dirty="0" smtClean="0"/>
              <a:t>Formların planı iyi yapılmalı, cevaplar için uygun boşluklar bulunmalıdır.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7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595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ve iletişim teknolojileri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dirty="0" smtClean="0"/>
              <a:t>Bilgi teknolojileri bilgisayar ve iletişim teknolojilerinin birlikte kullanıldığı sistemlerdir. Bilgi teknolojileri, mikro elektronik ve veri iletiminin yanında, </a:t>
            </a:r>
            <a:r>
              <a:rPr lang="tr-TR" dirty="0" err="1" smtClean="0"/>
              <a:t>fax</a:t>
            </a:r>
            <a:r>
              <a:rPr lang="tr-TR" dirty="0" smtClean="0"/>
              <a:t> makineleri, mobil telefonlar, kablolu televizyon, bilgisayarlar, bilgi ağları, </a:t>
            </a:r>
            <a:r>
              <a:rPr lang="tr-TR" dirty="0" err="1" smtClean="0"/>
              <a:t>videoteks</a:t>
            </a:r>
            <a:r>
              <a:rPr lang="tr-TR" dirty="0" smtClean="0"/>
              <a:t>, software ve on-</a:t>
            </a:r>
            <a:r>
              <a:rPr lang="tr-TR" dirty="0" err="1" smtClean="0"/>
              <a:t>line</a:t>
            </a:r>
            <a:r>
              <a:rPr lang="tr-TR" dirty="0" smtClean="0"/>
              <a:t> veri tabanlarını kapsamı içine alan teknolojilerdir.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8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363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/>
              <a:t>Bilgi iletişim teknolojilerinin örgütsel hayata sağladığı yararlar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2800" dirty="0" smtClean="0"/>
          </a:p>
          <a:p>
            <a:endParaRPr lang="tr-TR" sz="2800" dirty="0"/>
          </a:p>
          <a:p>
            <a:r>
              <a:rPr lang="tr-TR" sz="2800" dirty="0" smtClean="0"/>
              <a:t>Üretim için her türlü bilgi akışını hızlandırıp kolaylaştırır.</a:t>
            </a:r>
          </a:p>
          <a:p>
            <a:r>
              <a:rPr lang="tr-TR" sz="2800" dirty="0" smtClean="0"/>
              <a:t>Zamanı iyi kullanmaya katkı sağlar</a:t>
            </a:r>
          </a:p>
          <a:p>
            <a:r>
              <a:rPr lang="tr-TR" sz="2800" dirty="0" smtClean="0"/>
              <a:t>Üretimde etkinlik ve verimliliği sağlar</a:t>
            </a:r>
          </a:p>
          <a:p>
            <a:r>
              <a:rPr lang="tr-TR" sz="2800" dirty="0" smtClean="0"/>
              <a:t>Üretim maliyetlerini azaltır, kaliteyi yükseltir</a:t>
            </a:r>
          </a:p>
          <a:p>
            <a:r>
              <a:rPr lang="tr-TR" sz="2800" dirty="0" smtClean="0"/>
              <a:t>Kırtasiyeciliği ve gereksiz bürokrasiyi azaltır.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9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653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1076</TotalTime>
  <Words>299</Words>
  <Application>Microsoft Office PowerPoint</Application>
  <PresentationFormat>Ekran Gösterisi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Bitişiklik</vt:lpstr>
      <vt:lpstr>Varsayılan Tasarım</vt:lpstr>
      <vt:lpstr>   İLETİŞİM</vt:lpstr>
      <vt:lpstr>Broşür ve El kitapları</vt:lpstr>
      <vt:lpstr>PowerPoint Sunusu</vt:lpstr>
      <vt:lpstr>Afiş, İlan tahtası ve Bültenler</vt:lpstr>
      <vt:lpstr>Yazılı Raporlar</vt:lpstr>
      <vt:lpstr>Raporda bulunması gereken öğeler</vt:lpstr>
      <vt:lpstr>Formlar</vt:lpstr>
      <vt:lpstr>Bilgi ve iletişim teknolojileri</vt:lpstr>
      <vt:lpstr>Bilgi iletişim teknolojilerinin örgütsel hayata sağladığı yararlar</vt:lpstr>
    </vt:vector>
  </TitlesOfParts>
  <Company>Katilimsiz.Com @ necooy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YUSUF</dc:creator>
  <cp:lastModifiedBy>user5</cp:lastModifiedBy>
  <cp:revision>65</cp:revision>
  <dcterms:created xsi:type="dcterms:W3CDTF">2012-09-07T10:35:28Z</dcterms:created>
  <dcterms:modified xsi:type="dcterms:W3CDTF">2018-06-01T10:43:32Z</dcterms:modified>
</cp:coreProperties>
</file>