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79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06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15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20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1055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30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70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21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88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50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7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62EA0-3985-48CF-8E1A-85853438D96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CEF3F-9FD0-4D0E-A48F-E93ADAA4F6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63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6"/>
          <p:cNvSpPr>
            <a:spLocks noGrp="1" noChangeArrowheads="1"/>
          </p:cNvSpPr>
          <p:nvPr>
            <p:ph type="title"/>
          </p:nvPr>
        </p:nvSpPr>
        <p:spPr>
          <a:xfrm>
            <a:off x="1981200" y="1125539"/>
            <a:ext cx="8229600" cy="3311525"/>
          </a:xfrm>
        </p:spPr>
        <p:txBody>
          <a:bodyPr/>
          <a:lstStyle/>
          <a:p>
            <a:pPr eaLnBrk="1" hangingPunct="1"/>
            <a:r>
              <a:rPr lang="tr-TR" sz="4800" b="1">
                <a:solidFill>
                  <a:srgbClr val="FF0000"/>
                </a:solidFill>
                <a:latin typeface="Arial" charset="0"/>
              </a:rPr>
              <a:t>Yoksulluk</a:t>
            </a:r>
          </a:p>
        </p:txBody>
      </p:sp>
    </p:spTree>
    <p:extLst>
      <p:ext uri="{BB962C8B-B14F-4D97-AF65-F5344CB8AC3E}">
        <p14:creationId xmlns:p14="http://schemas.microsoft.com/office/powerpoint/2010/main" val="2496954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>
                <a:latin typeface="Arial" charset="0"/>
              </a:rPr>
              <a:t>KÜRESEL YOKSULLUĞUN NEDENLERİ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charset="0"/>
              <a:buAutoNum type="arabicPeriod"/>
            </a:pPr>
            <a:r>
              <a:rPr lang="tr-TR" dirty="0">
                <a:latin typeface="Arial" charset="0"/>
              </a:rPr>
              <a:t>Devletin Rolünün Azaltılması (emek lehine)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tr-TR" dirty="0">
                <a:latin typeface="Arial" charset="0"/>
              </a:rPr>
              <a:t>Ulusal politikaların uluslar arası örgütlere devredilmesi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tr-TR" dirty="0">
                <a:latin typeface="Arial" charset="0"/>
              </a:rPr>
              <a:t>Sosyal politikaların serbest piyasaya devredilmesi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tr-TR" dirty="0">
                <a:latin typeface="Arial" charset="0"/>
              </a:rPr>
              <a:t>Liberal-muhafazakar yoksulluk yaklaşımının artması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tr-TR" dirty="0">
                <a:latin typeface="Arial" charset="0"/>
              </a:rPr>
              <a:t>Yoksullukla mücadele örgütlü değil (partiler, sendikalar), STK</a:t>
            </a:r>
            <a:r>
              <a:rPr lang="ja-JP" altLang="tr-TR" dirty="0">
                <a:latin typeface="Arial" charset="0"/>
              </a:rPr>
              <a:t>’</a:t>
            </a:r>
            <a:r>
              <a:rPr lang="tr-TR" dirty="0" err="1">
                <a:latin typeface="Arial" charset="0"/>
              </a:rPr>
              <a:t>lar</a:t>
            </a:r>
            <a:r>
              <a:rPr lang="tr-TR" dirty="0">
                <a:latin typeface="Arial" charset="0"/>
              </a:rPr>
              <a:t> eliyle</a:t>
            </a:r>
          </a:p>
          <a:p>
            <a:pPr marL="533400" indent="-533400">
              <a:buNone/>
            </a:pPr>
            <a:endParaRPr lang="tr-TR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96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0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0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0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0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>
                <a:latin typeface="Arial" charset="0"/>
              </a:rPr>
              <a:t>KÜRESEL YOKSULLUĞA YAKLAŞIM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None/>
            </a:pPr>
            <a:r>
              <a:rPr lang="tr-TR">
                <a:latin typeface="Arial" charset="0"/>
              </a:rPr>
              <a:t>6. Sosyalist Blok</a:t>
            </a:r>
            <a:r>
              <a:rPr lang="ja-JP" altLang="tr-TR">
                <a:latin typeface="Arial" charset="0"/>
              </a:rPr>
              <a:t>’</a:t>
            </a:r>
            <a:r>
              <a:rPr lang="tr-TR">
                <a:latin typeface="Arial" charset="0"/>
              </a:rPr>
              <a:t>un yokluğu</a:t>
            </a:r>
          </a:p>
          <a:p>
            <a:pPr marL="533400" indent="-533400">
              <a:buNone/>
            </a:pPr>
            <a:r>
              <a:rPr lang="tr-TR">
                <a:latin typeface="Arial" charset="0"/>
              </a:rPr>
              <a:t>7. Vergi Politikaları</a:t>
            </a:r>
          </a:p>
          <a:p>
            <a:pPr marL="533400" indent="-533400">
              <a:buNone/>
            </a:pPr>
            <a:r>
              <a:rPr lang="tr-TR">
                <a:latin typeface="Arial" charset="0"/>
              </a:rPr>
              <a:t>8. Yeni Kavramlar: Yoksulluk---Sosyal Dışlanma</a:t>
            </a:r>
          </a:p>
          <a:p>
            <a:pPr marL="533400" indent="-533400">
              <a:buNone/>
            </a:pPr>
            <a:r>
              <a:rPr lang="tr-TR">
                <a:latin typeface="Arial" charset="0"/>
              </a:rPr>
              <a:t>				</a:t>
            </a:r>
          </a:p>
          <a:p>
            <a:pPr marL="533400" indent="-533400"/>
            <a:endParaRPr lang="tr-T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22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1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1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1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1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>
                <a:latin typeface="Arial" charset="0"/>
              </a:rPr>
              <a:t>KÜRESEL YOKSULLUKLA MÜCADELE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latin typeface="Arial" charset="0"/>
              </a:rPr>
              <a:t>1. DOLAYLI YAKLAŞIM: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latin typeface="Arial" charset="0"/>
              </a:rPr>
              <a:t>	Ekonomik büyüme, tarımsal gelişme, KOBİ</a:t>
            </a:r>
            <a:r>
              <a:rPr lang="ja-JP" altLang="tr-TR">
                <a:latin typeface="Arial" charset="0"/>
              </a:rPr>
              <a:t>’</a:t>
            </a:r>
            <a:r>
              <a:rPr lang="tr-TR">
                <a:latin typeface="Arial" charset="0"/>
              </a:rPr>
              <a:t>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latin typeface="Arial" charset="0"/>
              </a:rPr>
              <a:t>2. DOLAYSIZ YAKLAŞIM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latin typeface="Arial" charset="0"/>
              </a:rPr>
              <a:t>	Kamu harcamaları (eğitim, sağlık, konut)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latin typeface="Arial" charset="0"/>
              </a:rPr>
              <a:t>3. RADİKAL REFORM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latin typeface="Arial" charset="0"/>
              </a:rPr>
              <a:t>    Üretim ilişkilerini değiştirme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62633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2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2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2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2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2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2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Üretim----Bölüşüm</a:t>
            </a:r>
          </a:p>
          <a:p>
            <a:pPr eaLnBrk="1" hangingPunct="1"/>
            <a:r>
              <a:rPr lang="tr-TR">
                <a:latin typeface="Arial" charset="0"/>
              </a:rPr>
              <a:t>Milli Gelir…..Gelir Dağılımı</a:t>
            </a:r>
          </a:p>
        </p:txBody>
      </p:sp>
    </p:spTree>
    <p:extLst>
      <p:ext uri="{BB962C8B-B14F-4D97-AF65-F5344CB8AC3E}">
        <p14:creationId xmlns:p14="http://schemas.microsoft.com/office/powerpoint/2010/main" val="277491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Sosyal Politika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Eğitim</a:t>
            </a:r>
          </a:p>
          <a:p>
            <a:pPr eaLnBrk="1" hangingPunct="1"/>
            <a:r>
              <a:rPr lang="tr-TR">
                <a:latin typeface="Arial" charset="0"/>
              </a:rPr>
              <a:t>Sosyal Güvenlik (Sağlık, Emeklilik)</a:t>
            </a:r>
          </a:p>
          <a:p>
            <a:pPr eaLnBrk="1" hangingPunct="1"/>
            <a:r>
              <a:rPr lang="tr-TR">
                <a:latin typeface="Arial" charset="0"/>
              </a:rPr>
              <a:t>Çalışma Yaşamı</a:t>
            </a: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	(Ücretler, çalışma koşulları, çalışma saatleri)</a:t>
            </a:r>
          </a:p>
          <a:p>
            <a:pPr eaLnBrk="1" hangingPunct="1"/>
            <a:r>
              <a:rPr lang="tr-TR">
                <a:latin typeface="Arial" charset="0"/>
              </a:rPr>
              <a:t>İş Hukuku </a:t>
            </a: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  (Bireysel İş Hukuku, Kolektif İş Hukuku)</a:t>
            </a:r>
          </a:p>
          <a:p>
            <a:pPr eaLnBrk="1" hangingPunct="1"/>
            <a:r>
              <a:rPr lang="tr-TR">
                <a:latin typeface="Arial" charset="0"/>
              </a:rPr>
              <a:t>Konut</a:t>
            </a: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Tüm bu alanları düzenleyen politikalar bütünüdür.</a:t>
            </a:r>
          </a:p>
          <a:p>
            <a:pPr eaLnBrk="1" hangingPunct="1">
              <a:buFontTx/>
              <a:buNone/>
            </a:pPr>
            <a:endParaRPr lang="tr-T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94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6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6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6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Yoksulluğa Farklı Yaklaşımlar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Hayırseverlik</a:t>
            </a: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Paternalizm</a:t>
            </a: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Piyasacı</a:t>
            </a: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Sosyal Devlet</a:t>
            </a:r>
          </a:p>
        </p:txBody>
      </p:sp>
    </p:spTree>
    <p:extLst>
      <p:ext uri="{BB962C8B-B14F-4D97-AF65-F5344CB8AC3E}">
        <p14:creationId xmlns:p14="http://schemas.microsoft.com/office/powerpoint/2010/main" val="161686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>
                <a:latin typeface="Arial" charset="0"/>
              </a:rPr>
              <a:t>Liberal Devletten Sosyal Devlete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1870</a:t>
            </a:r>
            <a:r>
              <a:rPr lang="ja-JP" altLang="tr-TR">
                <a:latin typeface="Arial" charset="0"/>
              </a:rPr>
              <a:t>’</a:t>
            </a:r>
            <a:r>
              <a:rPr lang="tr-TR">
                <a:latin typeface="Arial" charset="0"/>
              </a:rPr>
              <a:t>ler talepler başladı</a:t>
            </a:r>
          </a:p>
          <a:p>
            <a:pPr eaLnBrk="1" hangingPunct="1"/>
            <a:r>
              <a:rPr lang="tr-TR">
                <a:latin typeface="Arial" charset="0"/>
              </a:rPr>
              <a:t>1930-1940 Bazı kazanımlar</a:t>
            </a:r>
          </a:p>
          <a:p>
            <a:pPr eaLnBrk="1" hangingPunct="1"/>
            <a:r>
              <a:rPr lang="tr-TR">
                <a:latin typeface="Arial" charset="0"/>
              </a:rPr>
              <a:t>1945 ve sonrası gerçek kazanımlar</a:t>
            </a:r>
          </a:p>
          <a:p>
            <a:pPr eaLnBrk="1" hangingPunct="1"/>
            <a:r>
              <a:rPr lang="tr-TR">
                <a:latin typeface="Arial" charset="0"/>
              </a:rPr>
              <a:t>1980</a:t>
            </a:r>
            <a:r>
              <a:rPr lang="ja-JP" altLang="tr-TR">
                <a:latin typeface="Arial" charset="0"/>
              </a:rPr>
              <a:t>’</a:t>
            </a:r>
            <a:r>
              <a:rPr lang="tr-TR">
                <a:latin typeface="Arial" charset="0"/>
              </a:rPr>
              <a:t>ler sonrası küreselleşme ve neoliberalizmle artan yoksulluk</a:t>
            </a:r>
          </a:p>
        </p:txBody>
      </p:sp>
    </p:spTree>
    <p:extLst>
      <p:ext uri="{BB962C8B-B14F-4D97-AF65-F5344CB8AC3E}">
        <p14:creationId xmlns:p14="http://schemas.microsoft.com/office/powerpoint/2010/main" val="266439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KÜRESEL YOKSULLUK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tr-TR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	1. Merkez Ülkeler</a:t>
            </a: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	2. Çevre Ülkeler</a:t>
            </a:r>
          </a:p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	3. Geçiş Ekonomileri</a:t>
            </a:r>
          </a:p>
        </p:txBody>
      </p:sp>
    </p:spTree>
    <p:extLst>
      <p:ext uri="{BB962C8B-B14F-4D97-AF65-F5344CB8AC3E}">
        <p14:creationId xmlns:p14="http://schemas.microsoft.com/office/powerpoint/2010/main" val="201756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Yoksulluğun Tanımlanması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dirty="0">
                <a:latin typeface="Arial" charset="0"/>
              </a:rPr>
              <a:t>1.Yoksulluk sınırı yaklaşımı</a:t>
            </a:r>
          </a:p>
          <a:p>
            <a:pPr eaLnBrk="1" hangingPunct="1">
              <a:buFontTx/>
              <a:buNone/>
            </a:pPr>
            <a:r>
              <a:rPr lang="tr-TR" dirty="0">
                <a:latin typeface="Arial" charset="0"/>
              </a:rPr>
              <a:t>	Mutlak Yoksulluk</a:t>
            </a:r>
          </a:p>
          <a:p>
            <a:pPr eaLnBrk="1" hangingPunct="1">
              <a:buFontTx/>
              <a:buNone/>
            </a:pPr>
            <a:r>
              <a:rPr lang="tr-TR" dirty="0">
                <a:latin typeface="Arial" charset="0"/>
              </a:rPr>
              <a:t>	</a:t>
            </a:r>
            <a:r>
              <a:rPr lang="tr-TR">
                <a:latin typeface="Arial" charset="0"/>
              </a:rPr>
              <a:t>Göreli Yoksulluk</a:t>
            </a:r>
          </a:p>
        </p:txBody>
      </p:sp>
    </p:spTree>
    <p:extLst>
      <p:ext uri="{BB962C8B-B14F-4D97-AF65-F5344CB8AC3E}">
        <p14:creationId xmlns:p14="http://schemas.microsoft.com/office/powerpoint/2010/main" val="50671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9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Yoksulluğun Tanımlanması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2.İnsani Gelişme Yaklaşımı</a:t>
            </a:r>
          </a:p>
        </p:txBody>
      </p:sp>
    </p:spTree>
    <p:extLst>
      <p:ext uri="{BB962C8B-B14F-4D97-AF65-F5344CB8AC3E}">
        <p14:creationId xmlns:p14="http://schemas.microsoft.com/office/powerpoint/2010/main" val="32842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Yoksulluğun Tanımlanması</a:t>
            </a: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>
                <a:latin typeface="Arial" charset="0"/>
              </a:rPr>
              <a:t>3.Katılımcı yoksulluk yaklaşımı</a:t>
            </a:r>
          </a:p>
        </p:txBody>
      </p:sp>
    </p:spTree>
    <p:extLst>
      <p:ext uri="{BB962C8B-B14F-4D97-AF65-F5344CB8AC3E}">
        <p14:creationId xmlns:p14="http://schemas.microsoft.com/office/powerpoint/2010/main" val="285696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2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3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Geniş ekran</PresentationFormat>
  <Paragraphs>56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游ゴシック</vt:lpstr>
      <vt:lpstr>Arial</vt:lpstr>
      <vt:lpstr>Calibri</vt:lpstr>
      <vt:lpstr>Calibri Light</vt:lpstr>
      <vt:lpstr>Wingdings</vt:lpstr>
      <vt:lpstr>Office Teması</vt:lpstr>
      <vt:lpstr>Yoksulluk</vt:lpstr>
      <vt:lpstr>PowerPoint Sunusu</vt:lpstr>
      <vt:lpstr>Sosyal Politika</vt:lpstr>
      <vt:lpstr>Yoksulluğa Farklı Yaklaşımlar</vt:lpstr>
      <vt:lpstr>Liberal Devletten Sosyal Devlete</vt:lpstr>
      <vt:lpstr>KÜRESEL YOKSULLUK</vt:lpstr>
      <vt:lpstr>Yoksulluğun Tanımlanması</vt:lpstr>
      <vt:lpstr>Yoksulluğun Tanımlanması</vt:lpstr>
      <vt:lpstr>Yoksulluğun Tanımlanması</vt:lpstr>
      <vt:lpstr>KÜRESEL YOKSULLUĞUN NEDENLERİ</vt:lpstr>
      <vt:lpstr>KÜRESEL YOKSULLUĞA YAKLAŞIM</vt:lpstr>
      <vt:lpstr>KÜRESEL YOKSULLUKLA MÜCADELE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Yoksulluk</dc:title>
  <dc:creator>Windows Kullanıcısı</dc:creator>
  <cp:lastModifiedBy>Windows Kullanıcısı</cp:lastModifiedBy>
  <cp:revision>1</cp:revision>
  <dcterms:created xsi:type="dcterms:W3CDTF">2020-02-12T14:48:32Z</dcterms:created>
  <dcterms:modified xsi:type="dcterms:W3CDTF">2020-02-12T14:49:08Z</dcterms:modified>
</cp:coreProperties>
</file>