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BDD4319-2268-40A5-98BF-AC7FB44A7245}"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BDD4319-2268-40A5-98BF-AC7FB44A7245}"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BDD4319-2268-40A5-98BF-AC7FB44A7245}"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BDD4319-2268-40A5-98BF-AC7FB44A7245}"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DD4319-2268-40A5-98BF-AC7FB44A7245}"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BDD4319-2268-40A5-98BF-AC7FB44A7245}"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BDD4319-2268-40A5-98BF-AC7FB44A7245}"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BDD4319-2268-40A5-98BF-AC7FB44A7245}"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DD4319-2268-40A5-98BF-AC7FB44A7245}"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DD4319-2268-40A5-98BF-AC7FB44A7245}"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DD4319-2268-40A5-98BF-AC7FB44A7245}"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210C70-37AD-4040-BE4B-F2FE8428B7F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D4319-2268-40A5-98BF-AC7FB44A7245}"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10C70-37AD-4040-BE4B-F2FE8428B7F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8</a:t>
            </a:r>
            <a:r>
              <a:rPr lang="tr-TR" dirty="0" smtClean="0"/>
              <a:t>. HAFTA</a:t>
            </a:r>
          </a:p>
          <a:p>
            <a:r>
              <a:rPr lang="tr-TR" dirty="0" smtClean="0"/>
              <a:t>FRANSA SOSYAL GÜVENLİK SİSTEMİ</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a:bodyPr>
          <a:lstStyle/>
          <a:p>
            <a:r>
              <a:rPr lang="tr-TR" dirty="0" smtClean="0"/>
              <a:t>Gerçek şekliyle sosyal korunma ilk defa çalışan kesim tarafından ortaya atılmadı. Fakat fiilen ilk devletten bağımsız şekilde çalışan sınıf tarafından organize edildi ki bugün biz bunu sosyal gerçekliğe organik bir karşılık olarak söyleyebiliriz.</a:t>
            </a:r>
          </a:p>
          <a:p>
            <a:r>
              <a:rPr lang="tr-TR" dirty="0" smtClean="0"/>
              <a:t> Çoğu zaman Fransa’nın yasama sistemi sosyal gerçekliklere uyum sağlaması için kendi kendine reform yapmaya zorlanmış ve bunun için etkilenmiştir.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Fransa’nın kurumları bir kaç kuramcının yaratmasından ziyade ulusun sosyo-ekonomik politik iradesinin bir yansıması olduğunu söylemek mümkündür. </a:t>
            </a:r>
          </a:p>
          <a:p>
            <a:r>
              <a:rPr lang="tr-TR" dirty="0" smtClean="0"/>
              <a:t>Fransa bir dereceye kadar kendi sosyopolitik eko sistemine sahip ve bu daima değişim ve adapte halinde… Fransa’nın rejim değiştirmeye eğilimi bu ‘esnekliği’ de doğrular nitelikteydi.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Hastalık, iş kazaları, yaşlılık gibi risklerin farkındalığı ile yüzleşen işçiler kendilerini bir takım topluluklar içinde organize etmeye başladı ve Fransız devrimlerinin fesh ettiği loncalara benzeyen topluluklar yakın zamanda sendikalar olarak tekrar ortaya çıkacaktı.</a:t>
            </a:r>
          </a:p>
          <a:p>
            <a:r>
              <a:rPr lang="tr-TR" dirty="0" smtClean="0"/>
              <a:t>17. 1830 devrimlerinin arifesinde bu topluluklar, müşterek yardım toplulukları, çoğalarak gerçek manada sosyal hareketler için bir destek noktası tesis ettiler. Bu noktalar grevler ve gösterilerdi.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Fransız işçileri o dönem çok yaygın olan eğitim eksikliği ve erişimsizliğe bağlı politik tecrübeden yoksun olsaydı, sosyal refah kavramını kullanarak kitleleri kendi dünya görüşleri ile doldurarak kullanmada yatan gücü yine de farkederdi.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Fransa’nın yeni parası ve Kilisenin merhameti altında kalan işçiler gücün nasıl bir kez daha el değitirerek topluluk yerine bir kısım elitin menfaatine hizmet ettiğini görmüştü.</a:t>
            </a:r>
          </a:p>
          <a:p>
            <a:r>
              <a:rPr lang="tr-TR" dirty="0" smtClean="0"/>
              <a:t> Fransa’nın çalışan sınıfı, temsilcilerini kendi ihtiyaç ve dileklerine karşı hesap verebilir pozisyonuda bulundurmaya kararlı olması ulusun kendi modern refah sistemini formüle etmesine sebep olmuştur.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Sosyal hayatın risiklerinden evvel sosyal balans ve güvenlik arayışını görmezden gelmek Fransa’nın politik ve kurumsal tarihinin yanlış anlaşımasına sebep olacatır. </a:t>
            </a:r>
          </a:p>
          <a:p>
            <a:r>
              <a:rPr lang="tr-TR" dirty="0" smtClean="0"/>
              <a:t>Fransa’nın aşırı devrimci ruhu eşitlik, özgürlük dayanışma tarzı sosyal tutkularında gözlemlenebilir. Bu yüzden ülkenin müşterek refahı için bireysel sorumluluklarını kabul ettiği iddiası haklı bulunabilir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a:bodyPr>
          <a:lstStyle/>
          <a:p>
            <a:r>
              <a:rPr lang="tr-TR" dirty="0" smtClean="0"/>
              <a:t>Fransa’nın erken zamandaki sendika/müşterek yardım toplulukları işçilerin ortak çıkarlarına ait sorunları tartışmayı ve en önemliside güçlü ‘patronlara’ karşı direniş gösterebilecekleri güçlü platformları takdim etmiştir.</a:t>
            </a:r>
          </a:p>
          <a:p>
            <a:r>
              <a:rPr lang="tr-TR" dirty="0" smtClean="0"/>
              <a:t> İşçiler tarafından sloganlar arasında şunlar yankılanmaktaydı: vox populi, vox dei (insanların sesi Tanrının sesidir) dönemin durumunu da en iyi bu sloganlar özetlemekteydi.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KAYNAKÇA</a:t>
            </a:r>
            <a:endParaRPr lang="tr-TR" dirty="0"/>
          </a:p>
        </p:txBody>
      </p:sp>
      <p:sp>
        <p:nvSpPr>
          <p:cNvPr id="3" name="Content Placeholder 2"/>
          <p:cNvSpPr>
            <a:spLocks noGrp="1"/>
          </p:cNvSpPr>
          <p:nvPr>
            <p:ph idx="1"/>
          </p:nvPr>
        </p:nvSpPr>
        <p:spPr/>
        <p:txBody>
          <a:bodyPr/>
          <a:lstStyle/>
          <a:p>
            <a:r>
              <a:rPr lang="tr-TR" dirty="0" smtClean="0"/>
              <a:t>Catherine Shakdam ; Fransız Sosyal Güvenlik Sistemi Dayanışma adına sosyal risklerin yönetimi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381</Words>
  <Application>Microsoft Office PowerPoint</Application>
  <PresentationFormat>On-screen Show (4:3)</PresentationFormat>
  <Paragraphs>23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KARŞILAŞTIRMALI SOSYAL GÜVENLİK SİSTEMLERİ</vt:lpstr>
      <vt:lpstr>Slide 2</vt:lpstr>
      <vt:lpstr>Slide 3</vt:lpstr>
      <vt:lpstr>Slide 4</vt:lpstr>
      <vt:lpstr>Slide 5</vt:lpstr>
      <vt:lpstr>Slide 6</vt:lpstr>
      <vt:lpstr>Slide 7</vt:lpstr>
      <vt:lpstr>Slide 8</vt:lpstr>
      <vt:lpstr>KAYNAKÇA</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11</cp:revision>
  <dcterms:created xsi:type="dcterms:W3CDTF">2020-04-21T13:31:51Z</dcterms:created>
  <dcterms:modified xsi:type="dcterms:W3CDTF">2020-04-21T15:08:14Z</dcterms:modified>
</cp:coreProperties>
</file>