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35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92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53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50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812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76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931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13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88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6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086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6372-8CCA-4D01-A472-594405398554}" type="datetimeFigureOut">
              <a:rPr lang="tr-TR" smtClean="0"/>
              <a:t>18/08/2021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5C960-4AAD-4DD4-A2E0-676DA8E642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72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1022" y="117382"/>
            <a:ext cx="5136496" cy="6486661"/>
          </a:xfrm>
          <a:prstGeom prst="rect">
            <a:avLst/>
          </a:prstGeom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-112058" y="6475408"/>
            <a:ext cx="12304058" cy="499315"/>
          </a:xfrm>
        </p:spPr>
        <p:txBody>
          <a:bodyPr>
            <a:normAutofit lnSpcReduction="10000"/>
          </a:bodyPr>
          <a:lstStyle/>
          <a:p>
            <a:r>
              <a:rPr lang="tr-TR" sz="3000" dirty="0" smtClean="0"/>
              <a:t>https://www.hunterindustries.com/sites/default/files/Hunter_Catalog_TK.pdf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02791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Zeliha YILDIRIM</dc:creator>
  <cp:lastModifiedBy>YEY</cp:lastModifiedBy>
  <cp:revision>1</cp:revision>
  <dcterms:created xsi:type="dcterms:W3CDTF">2021-05-21T05:03:22Z</dcterms:created>
  <dcterms:modified xsi:type="dcterms:W3CDTF">2021-08-18T06:52:02Z</dcterms:modified>
</cp:coreProperties>
</file>