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66" r:id="rId6"/>
    <p:sldId id="260" r:id="rId7"/>
    <p:sldId id="267" r:id="rId8"/>
    <p:sldId id="264" r:id="rId9"/>
    <p:sldId id="269" r:id="rId10"/>
    <p:sldId id="268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122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4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57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0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0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9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20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05.02.2020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sustainability-a-comprehensive-foundation/chapter/milankovitch-cycles-and-the-climate-of-the-quaterna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Kuvaterner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iklim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değişimleri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3.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Kuvaterner</a:t>
            </a:r>
            <a:r>
              <a:rPr lang="tr-TR" dirty="0" smtClean="0"/>
              <a:t> içerisinde 52 sıcak ve 52 soğuk ana evrenin dışında daha kısa bin ve yüz yıllık iklim döngüleri de yaşanmıştır. Ana iklim döngüleri üzerinde astronomik teorinin (</a:t>
            </a:r>
            <a:r>
              <a:rPr lang="tr-TR" dirty="0" err="1" smtClean="0"/>
              <a:t>Milankovitch</a:t>
            </a:r>
            <a:r>
              <a:rPr lang="tr-TR" dirty="0" smtClean="0"/>
              <a:t> döngüleri) etkili olduğu kabul edilmekle birlikte, dünya iklimi üzerinde levha tektoniği (bariyer oluşumu, </a:t>
            </a:r>
            <a:r>
              <a:rPr lang="tr-TR" dirty="0" err="1" smtClean="0"/>
              <a:t>orojenez</a:t>
            </a:r>
            <a:r>
              <a:rPr lang="tr-TR" dirty="0" smtClean="0"/>
              <a:t>), </a:t>
            </a:r>
            <a:r>
              <a:rPr lang="tr-TR" dirty="0" err="1" smtClean="0"/>
              <a:t>volkanizma</a:t>
            </a:r>
            <a:r>
              <a:rPr lang="tr-TR" dirty="0" smtClean="0"/>
              <a:t>, meteor çarpmaları, güneş lekeleri, buzul erimeleri gibi etkilerden söz edilebilir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Pliyo-Kuvaterner</a:t>
            </a:r>
            <a:r>
              <a:rPr lang="tr-TR" dirty="0" smtClean="0">
                <a:solidFill>
                  <a:schemeClr val="tx1"/>
                </a:solidFill>
              </a:rPr>
              <a:t> oksijen izotop kronolojisi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upload.wikimedia.org/wikipedia/commons/thumb/f/f7/Five_Myr_Climate_Change.svg/1024px-Five_Myr_Climate_Change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556792"/>
            <a:ext cx="8229600" cy="2989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4 Dikdörtgen"/>
          <p:cNvSpPr/>
          <p:nvPr/>
        </p:nvSpPr>
        <p:spPr>
          <a:xfrm>
            <a:off x="539552" y="5657671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https://courses.lumenlearning.com/suny-sustainability-a-comprehensive-foundation/chapter/milankovitch-cycles-and-the-climate-of-the-quaternary/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539552" y="489572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Lisiecki</a:t>
            </a:r>
            <a:r>
              <a:rPr lang="en-US" dirty="0"/>
              <a:t>, L.E., </a:t>
            </a:r>
            <a:r>
              <a:rPr lang="en-US" dirty="0" err="1"/>
              <a:t>Raymo</a:t>
            </a:r>
            <a:r>
              <a:rPr lang="en-US" dirty="0"/>
              <a:t>, M.E., 2005. A Pliocene-Pleistocene stack of 57 globally distributed benthic 18O records. Paleoceanography, 20, 1-17.</a:t>
            </a:r>
          </a:p>
        </p:txBody>
      </p:sp>
    </p:spTree>
    <p:extLst>
      <p:ext uri="{BB962C8B-B14F-4D97-AF65-F5344CB8AC3E}">
        <p14:creationId xmlns:p14="http://schemas.microsoft.com/office/powerpoint/2010/main" val="14778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55776" y="476672"/>
            <a:ext cx="335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EEECE1"/>
                </a:solidFill>
              </a:rPr>
              <a:t>Milankovitch</a:t>
            </a:r>
            <a:r>
              <a:rPr lang="tr-TR" sz="2800" dirty="0" smtClean="0">
                <a:solidFill>
                  <a:srgbClr val="EEECE1"/>
                </a:solidFill>
              </a:rPr>
              <a:t> Teorisi</a:t>
            </a:r>
            <a:endParaRPr lang="tr-TR" sz="2800" dirty="0">
              <a:solidFill>
                <a:srgbClr val="EEECE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139952" y="1196752"/>
            <a:ext cx="47880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prstClr val="white"/>
                </a:solidFill>
              </a:rPr>
              <a:t>Milutin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Milankovitch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tr-TR" sz="2000" dirty="0" smtClean="0">
                <a:solidFill>
                  <a:prstClr val="white"/>
                </a:solidFill>
              </a:rPr>
              <a:t>jeofizik ve astronomi ile ilgilenen Sırp Matematikçidir. </a:t>
            </a:r>
            <a:endParaRPr lang="tr-TR" sz="2000" dirty="0">
              <a:solidFill>
                <a:prstClr val="white"/>
              </a:solidFill>
            </a:endParaRPr>
          </a:p>
          <a:p>
            <a:r>
              <a:rPr lang="en-US" sz="2000" dirty="0" smtClean="0">
                <a:solidFill>
                  <a:prstClr val="white"/>
                </a:solidFill>
              </a:rPr>
              <a:t>1909 </a:t>
            </a:r>
            <a:r>
              <a:rPr lang="tr-TR" sz="2000" dirty="0" smtClean="0">
                <a:solidFill>
                  <a:prstClr val="white"/>
                </a:solidFill>
              </a:rPr>
              <a:t>yılında </a:t>
            </a:r>
            <a:r>
              <a:rPr lang="tr-TR" sz="2000" dirty="0" err="1" smtClean="0">
                <a:solidFill>
                  <a:prstClr val="white"/>
                </a:solidFill>
              </a:rPr>
              <a:t>Belgrad</a:t>
            </a:r>
            <a:r>
              <a:rPr lang="tr-TR" sz="2000" dirty="0" smtClean="0">
                <a:solidFill>
                  <a:prstClr val="white"/>
                </a:solidFill>
              </a:rPr>
              <a:t> Üniversitesinde uygulamalı matematikte öğretim elemanı oldu. </a:t>
            </a:r>
          </a:p>
          <a:p>
            <a:r>
              <a:rPr lang="tr-TR" sz="2000" dirty="0" smtClean="0">
                <a:solidFill>
                  <a:prstClr val="white"/>
                </a:solidFill>
              </a:rPr>
              <a:t>1. Dünya Savaşında </a:t>
            </a:r>
            <a:r>
              <a:rPr lang="en-US" sz="2000" dirty="0" smtClean="0">
                <a:solidFill>
                  <a:prstClr val="white"/>
                </a:solidFill>
              </a:rPr>
              <a:t>A</a:t>
            </a:r>
            <a:r>
              <a:rPr lang="tr-TR" sz="2000" dirty="0" err="1" smtClean="0">
                <a:solidFill>
                  <a:prstClr val="white"/>
                </a:solidFill>
              </a:rPr>
              <a:t>vusturya</a:t>
            </a:r>
            <a:r>
              <a:rPr lang="tr-TR" sz="2000" dirty="0" smtClean="0">
                <a:solidFill>
                  <a:prstClr val="white"/>
                </a:solidFill>
              </a:rPr>
              <a:t>-Macaristan askerleri tarafından tutuklandı. O iklim değişimi ile ilgili matematik teorisine 1920 yılında başladı ve 1941 yılında tamamladı. </a:t>
            </a:r>
            <a:endParaRPr lang="tr-TR" sz="2000" dirty="0">
              <a:solidFill>
                <a:prstClr val="white"/>
              </a:solidFill>
            </a:endParaRPr>
          </a:p>
          <a:p>
            <a:r>
              <a:rPr lang="en-US" sz="2000" dirty="0" err="1" smtClean="0">
                <a:solidFill>
                  <a:prstClr val="white"/>
                </a:solidFill>
              </a:rPr>
              <a:t>Milankovitch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smtClean="0">
                <a:solidFill>
                  <a:prstClr val="white"/>
                </a:solidFill>
              </a:rPr>
              <a:t>teorisini </a:t>
            </a:r>
            <a:r>
              <a:rPr lang="en-US" sz="2000" dirty="0" smtClean="0">
                <a:solidFill>
                  <a:prstClr val="white"/>
                </a:solidFill>
              </a:rPr>
              <a:t>J.A. </a:t>
            </a:r>
            <a:r>
              <a:rPr lang="en-US" sz="2000" dirty="0" err="1" smtClean="0">
                <a:solidFill>
                  <a:prstClr val="white"/>
                </a:solidFill>
              </a:rPr>
              <a:t>Adhemar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smtClean="0">
                <a:solidFill>
                  <a:prstClr val="white"/>
                </a:solidFill>
              </a:rPr>
              <a:t>ve </a:t>
            </a:r>
            <a:r>
              <a:rPr lang="en-US" sz="2000" dirty="0" smtClean="0">
                <a:solidFill>
                  <a:prstClr val="white"/>
                </a:solidFill>
              </a:rPr>
              <a:t>James </a:t>
            </a:r>
            <a:r>
              <a:rPr lang="en-US" sz="2000" dirty="0" err="1" smtClean="0">
                <a:solidFill>
                  <a:prstClr val="white"/>
                </a:solidFill>
              </a:rPr>
              <a:t>Croll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tarfından</a:t>
            </a:r>
            <a:r>
              <a:rPr lang="tr-TR" sz="2000" dirty="0" smtClean="0">
                <a:solidFill>
                  <a:prstClr val="white"/>
                </a:solidFill>
              </a:rPr>
              <a:t> oluşturulan önceki teorilerin üzerine kurdu.  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1842 </a:t>
            </a:r>
            <a:r>
              <a:rPr lang="en-US" sz="2000" dirty="0" err="1">
                <a:solidFill>
                  <a:prstClr val="white"/>
                </a:solidFill>
              </a:rPr>
              <a:t>Adhemar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glasyal</a:t>
            </a:r>
            <a:r>
              <a:rPr lang="tr-TR" sz="2000" dirty="0" smtClean="0">
                <a:solidFill>
                  <a:prstClr val="white"/>
                </a:solidFill>
              </a:rPr>
              <a:t> iklimi yalnızca </a:t>
            </a:r>
            <a:r>
              <a:rPr lang="tr-TR" sz="2000" dirty="0" err="1" smtClean="0">
                <a:solidFill>
                  <a:prstClr val="white"/>
                </a:solidFill>
              </a:rPr>
              <a:t>presessionu</a:t>
            </a:r>
            <a:r>
              <a:rPr lang="tr-TR" sz="2000" dirty="0" smtClean="0">
                <a:solidFill>
                  <a:prstClr val="white"/>
                </a:solidFill>
              </a:rPr>
              <a:t> kullanarak açıklamıştı. </a:t>
            </a:r>
          </a:p>
          <a:p>
            <a:endParaRPr lang="tr-TR" sz="2000" dirty="0">
              <a:solidFill>
                <a:prstClr val="white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955201" cy="508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0" y="6488668"/>
            <a:ext cx="931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Scott</a:t>
            </a:r>
            <a:r>
              <a:rPr lang="tr-TR" dirty="0" smtClean="0"/>
              <a:t> </a:t>
            </a:r>
            <a:r>
              <a:rPr lang="tr-TR" dirty="0" err="1" smtClean="0"/>
              <a:t>Elias</a:t>
            </a:r>
            <a:r>
              <a:rPr lang="tr-TR" dirty="0" smtClean="0"/>
              <a:t>, </a:t>
            </a:r>
            <a:r>
              <a:rPr lang="tr-TR" dirty="0" err="1" smtClean="0"/>
              <a:t>Cary</a:t>
            </a:r>
            <a:r>
              <a:rPr lang="tr-TR" dirty="0" smtClean="0"/>
              <a:t> </a:t>
            </a:r>
            <a:r>
              <a:rPr lang="tr-TR" dirty="0" err="1" smtClean="0"/>
              <a:t>Mock</a:t>
            </a:r>
            <a:r>
              <a:rPr lang="tr-TR" dirty="0" smtClean="0"/>
              <a:t> 2013. </a:t>
            </a:r>
            <a:r>
              <a:rPr lang="tr-TR" dirty="0" err="1" smtClean="0"/>
              <a:t>Encyclopedy</a:t>
            </a:r>
            <a:r>
              <a:rPr lang="tr-TR" dirty="0" smtClean="0"/>
              <a:t> of </a:t>
            </a:r>
            <a:r>
              <a:rPr lang="tr-TR" dirty="0" err="1" smtClean="0"/>
              <a:t>Quaternary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, </a:t>
            </a:r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edition</a:t>
            </a:r>
            <a:r>
              <a:rPr lang="tr-TR" dirty="0" smtClean="0"/>
              <a:t>, </a:t>
            </a:r>
            <a:r>
              <a:rPr lang="tr-TR" dirty="0" err="1" smtClean="0"/>
              <a:t>Elsevier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2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şlık 1"/>
          <p:cNvSpPr>
            <a:spLocks noGrp="1"/>
          </p:cNvSpPr>
          <p:nvPr>
            <p:ph type="title"/>
          </p:nvPr>
        </p:nvSpPr>
        <p:spPr>
          <a:xfrm>
            <a:off x="179512" y="1007372"/>
            <a:ext cx="2602632" cy="994122"/>
          </a:xfrm>
        </p:spPr>
        <p:txBody>
          <a:bodyPr>
            <a:norm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</a:rPr>
              <a:t>Milankovitch</a:t>
            </a:r>
            <a:r>
              <a:rPr lang="tr-TR" sz="2000" dirty="0" smtClean="0">
                <a:solidFill>
                  <a:schemeClr val="bg1"/>
                </a:solidFill>
              </a:rPr>
              <a:t> teorisi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5256584" cy="69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 Başlık"/>
          <p:cNvSpPr txBox="1">
            <a:spLocks/>
          </p:cNvSpPr>
          <p:nvPr/>
        </p:nvSpPr>
        <p:spPr>
          <a:xfrm>
            <a:off x="0" y="4365104"/>
            <a:ext cx="2953344" cy="1008112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Love, J., Walker, M. 2007. Reconstructing of Quaternary Environments. Routledge London</a:t>
            </a:r>
            <a:endParaRPr kumimoji="0" lang="tr-TR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60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632"/>
            <a:ext cx="4104456" cy="69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07504" y="4221088"/>
            <a:ext cx="2881336" cy="1484784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Love</a:t>
            </a:r>
            <a:r>
              <a:rPr kumimoji="0" lang="tr-TR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J., </a:t>
            </a:r>
            <a:r>
              <a:rPr kumimoji="0" lang="tr-TR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Walker</a:t>
            </a:r>
            <a:r>
              <a:rPr kumimoji="0" lang="tr-TR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M. 2007. </a:t>
            </a:r>
            <a:r>
              <a:rPr kumimoji="0" lang="tr-TR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Reconstructing</a:t>
            </a:r>
            <a:r>
              <a:rPr kumimoji="0" lang="tr-TR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tr-TR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Quaternary</a:t>
            </a:r>
            <a:r>
              <a:rPr kumimoji="0" lang="tr-TR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Environments</a:t>
            </a:r>
            <a:r>
              <a:rPr kumimoji="0" lang="tr-TR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tr-TR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Routledge</a:t>
            </a:r>
            <a:r>
              <a:rPr kumimoji="0" lang="tr-TR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London</a:t>
            </a:r>
            <a:endParaRPr kumimoji="0" lang="tr-TR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>
                <a:solidFill>
                  <a:schemeClr val="tx2"/>
                </a:solidFill>
              </a:rPr>
              <a:t>Evidence points at a global mechanism; </a:t>
            </a:r>
            <a:r>
              <a:rPr lang="en-GB" sz="2400" dirty="0" err="1">
                <a:solidFill>
                  <a:schemeClr val="tx2"/>
                </a:solidFill>
              </a:rPr>
              <a:t>Milankovitch’s</a:t>
            </a:r>
            <a:r>
              <a:rPr lang="en-GB" sz="2400" dirty="0">
                <a:solidFill>
                  <a:schemeClr val="tx2"/>
                </a:solidFill>
              </a:rPr>
              <a:t> ‘Astronomical Theory’ or orbital forcing.</a:t>
            </a:r>
          </a:p>
          <a:p>
            <a:pPr lvl="1" algn="just"/>
            <a:r>
              <a:rPr lang="en-GB" dirty="0">
                <a:solidFill>
                  <a:schemeClr val="tx2"/>
                </a:solidFill>
              </a:rPr>
              <a:t>Eccentricity of orbit ~ 96,000 years</a:t>
            </a:r>
          </a:p>
          <a:p>
            <a:pPr lvl="1" algn="just"/>
            <a:r>
              <a:rPr lang="en-GB" dirty="0">
                <a:solidFill>
                  <a:schemeClr val="tx2"/>
                </a:solidFill>
              </a:rPr>
              <a:t>Obliquity of the ecliptic ~ 42,000 years</a:t>
            </a:r>
          </a:p>
          <a:p>
            <a:pPr lvl="1" algn="just"/>
            <a:r>
              <a:rPr lang="en-GB" dirty="0">
                <a:solidFill>
                  <a:schemeClr val="tx2"/>
                </a:solidFill>
              </a:rPr>
              <a:t>Precession of the equinoxes ~ 24,000 years</a:t>
            </a:r>
          </a:p>
          <a:p>
            <a:pPr lvl="4" algn="just">
              <a:buFontTx/>
              <a:buNone/>
            </a:pPr>
            <a:r>
              <a:rPr lang="en-GB" sz="2400" dirty="0">
                <a:solidFill>
                  <a:schemeClr val="tx2"/>
                </a:solidFill>
              </a:rPr>
              <a:t>                                                   (19,000 years)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Akarsular </a:t>
            </a:r>
            <a:r>
              <a:rPr lang="tr-TR" sz="2000" dirty="0" err="1" smtClean="0">
                <a:solidFill>
                  <a:schemeClr val="tx1"/>
                </a:solidFill>
              </a:rPr>
              <a:t>Milankovitch</a:t>
            </a:r>
            <a:r>
              <a:rPr lang="tr-TR" sz="2000" dirty="0" smtClean="0">
                <a:solidFill>
                  <a:schemeClr val="tx1"/>
                </a:solidFill>
              </a:rPr>
              <a:t> döngülerine tepki verir 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:\Kayseri-Nevsehir Agustos 2015\131___08\IMG_9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3574" y="1600200"/>
            <a:ext cx="60368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32656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İklim döngüsü göl </a:t>
            </a:r>
            <a:r>
              <a:rPr lang="tr-TR" sz="1600" dirty="0" err="1" smtClean="0">
                <a:solidFill>
                  <a:schemeClr val="tx1"/>
                </a:solidFill>
              </a:rPr>
              <a:t>sedimanlarından</a:t>
            </a:r>
            <a:r>
              <a:rPr lang="tr-TR" sz="1600" dirty="0" smtClean="0">
                <a:solidFill>
                  <a:schemeClr val="tx1"/>
                </a:solidFill>
              </a:rPr>
              <a:t> da saptanabilmektedir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:\Kayseri-Nevsehir Agustos 2015\131___08\IMG_9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2686"/>
            <a:ext cx="8460432" cy="634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Güve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278</Words>
  <Application>Microsoft Office PowerPoint</Application>
  <PresentationFormat>Ekran Gösterisi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1" baseType="lpstr">
      <vt:lpstr>4_Güven</vt:lpstr>
      <vt:lpstr>Ofis Teması</vt:lpstr>
      <vt:lpstr>Kuvaterner iklim değişimleri</vt:lpstr>
      <vt:lpstr>PowerPoint Sunusu</vt:lpstr>
      <vt:lpstr>Pliyo-Kuvaterner oksijen izotop kronolojisi</vt:lpstr>
      <vt:lpstr>PowerPoint Sunusu</vt:lpstr>
      <vt:lpstr>Milankovitch teorisi</vt:lpstr>
      <vt:lpstr>PowerPoint Sunusu</vt:lpstr>
      <vt:lpstr>PowerPoint Sunusu</vt:lpstr>
      <vt:lpstr>Akarsular Milankovitch döngülerine tepki verir </vt:lpstr>
      <vt:lpstr>İklim döngüsü göl sedimanlarından da saptanabilmektedir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Kuvaterner iklim değişimleri</dc:title>
  <dc:creator>Kullanıcı</dc:creator>
  <cp:lastModifiedBy>Kullanıcı</cp:lastModifiedBy>
  <cp:revision>10</cp:revision>
  <dcterms:created xsi:type="dcterms:W3CDTF">2020-01-30T17:39:22Z</dcterms:created>
  <dcterms:modified xsi:type="dcterms:W3CDTF">2020-02-05T19:02:28Z</dcterms:modified>
</cp:coreProperties>
</file>