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316" r:id="rId6"/>
    <p:sldId id="265" r:id="rId7"/>
    <p:sldId id="314" r:id="rId8"/>
    <p:sldId id="272" r:id="rId9"/>
    <p:sldId id="274" r:id="rId10"/>
    <p:sldId id="284" r:id="rId11"/>
    <p:sldId id="286" r:id="rId12"/>
    <p:sldId id="295" r:id="rId13"/>
    <p:sldId id="297" r:id="rId14"/>
    <p:sldId id="299" r:id="rId15"/>
    <p:sldId id="300" r:id="rId16"/>
    <p:sldId id="301" r:id="rId17"/>
    <p:sldId id="318" r:id="rId18"/>
    <p:sldId id="319" r:id="rId19"/>
    <p:sldId id="303" r:id="rId20"/>
    <p:sldId id="304" r:id="rId21"/>
    <p:sldId id="306" r:id="rId22"/>
    <p:sldId id="315" r:id="rId23"/>
    <p:sldId id="311" r:id="rId24"/>
    <p:sldId id="312" r:id="rId25"/>
    <p:sldId id="31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f barış" initials="eb" lastIdx="0" clrIdx="0">
    <p:extLst>
      <p:ext uri="{19B8F6BF-5375-455C-9EA6-DF929625EA0E}">
        <p15:presenceInfo xmlns:p15="http://schemas.microsoft.com/office/powerpoint/2012/main" userId="7f2064a0f4d021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5800"/>
    <a:srgbClr val="8E359D"/>
    <a:srgbClr val="684C67"/>
    <a:srgbClr val="996633"/>
    <a:srgbClr val="CC00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68" d="100"/>
          <a:sy n="68" d="100"/>
        </p:scale>
        <p:origin x="816" y="48"/>
      </p:cViewPr>
      <p:guideLst>
        <p:guide orient="horz" pos="2160"/>
        <p:guide pos="3840"/>
      </p:guideLst>
    </p:cSldViewPr>
  </p:slideViewPr>
  <p:outlineViewPr>
    <p:cViewPr>
      <p:scale>
        <a:sx n="33" d="100"/>
        <a:sy n="33" d="100"/>
      </p:scale>
      <p:origin x="0" y="-175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ata7.xml.rels><?xml version="1.0" encoding="UTF-8" standalone="yes"?>
<Relationships xmlns="http://schemas.openxmlformats.org/package/2006/relationships"><Relationship Id="rId1" Type="http://schemas.openxmlformats.org/officeDocument/2006/relationships/image" Target="../media/image12.jpeg"/></Relationships>
</file>

<file path=ppt/diagrams/_rels/data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rawing7.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F8F29-3FB0-45F6-A578-ECF4A47676A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F30845C8-363A-415B-80C0-D2583FD1022F}">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dirty="0"/>
            <a:t>Yakınlık kavramı cinsel ya da fiziksel bir anlam içermez. Yakın bir ilişki; iki kişi arasında birbirinin iyiliğini dikkate alma, özel ve duygusal şeyleri birbirine açıklamaya isteklilik ve ilgi ve etkinliklerin paylaşılmasını içerir. </a:t>
          </a:r>
        </a:p>
      </dgm:t>
    </dgm:pt>
    <dgm:pt modelId="{B9581072-48A9-490F-8F1A-D92D69B5F947}" type="parTrans" cxnId="{4BE51C20-5A58-4412-8253-4ECFD1B2031F}">
      <dgm:prSet/>
      <dgm:spPr/>
      <dgm:t>
        <a:bodyPr/>
        <a:lstStyle/>
        <a:p>
          <a:endParaRPr lang="tr-TR"/>
        </a:p>
      </dgm:t>
    </dgm:pt>
    <dgm:pt modelId="{F8B2CD11-0502-451E-8FD7-24B145EFA0F2}" type="sibTrans" cxnId="{4BE51C20-5A58-4412-8253-4ECFD1B2031F}">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tr-TR"/>
        </a:p>
      </dgm:t>
    </dgm:pt>
    <dgm:pt modelId="{98D6B75E-5A62-4231-9B8B-EA66ADD69176}">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dirty="0"/>
            <a:t>Birey cinsel bir ilişkiye girmeden de yakın bir ilişki yaşayabilir ve iki kişi yakın olmadan da cinsel ilişki yaşayabilir.</a:t>
          </a:r>
        </a:p>
      </dgm:t>
    </dgm:pt>
    <dgm:pt modelId="{9D3ABDED-3722-4EAC-BA26-E06F3B2E4FAA}" type="parTrans" cxnId="{CAB7FC67-94CE-4E63-80FC-F9B55AED7678}">
      <dgm:prSet/>
      <dgm:spPr/>
      <dgm:t>
        <a:bodyPr/>
        <a:lstStyle/>
        <a:p>
          <a:endParaRPr lang="tr-TR"/>
        </a:p>
      </dgm:t>
    </dgm:pt>
    <dgm:pt modelId="{57E81E74-A8F1-4F59-8825-F8090A2DD358}" type="sibTrans" cxnId="{CAB7FC67-94CE-4E63-80FC-F9B55AED7678}">
      <dgm:prSet/>
      <dgm:spPr/>
      <dgm:t>
        <a:bodyPr/>
        <a:lstStyle/>
        <a:p>
          <a:endParaRPr lang="tr-TR"/>
        </a:p>
      </dgm:t>
    </dgm:pt>
    <dgm:pt modelId="{52591696-23BD-4536-BED2-C9B1F6BAD129}" type="pres">
      <dgm:prSet presAssocID="{66EF8F29-3FB0-45F6-A578-ECF4A47676A6}" presName="Name0" presStyleCnt="0">
        <dgm:presLayoutVars>
          <dgm:dir/>
          <dgm:resizeHandles val="exact"/>
        </dgm:presLayoutVars>
      </dgm:prSet>
      <dgm:spPr/>
    </dgm:pt>
    <dgm:pt modelId="{0D652563-1242-4D16-8A8E-A59C75288FF6}" type="pres">
      <dgm:prSet presAssocID="{F30845C8-363A-415B-80C0-D2583FD1022F}" presName="node" presStyleLbl="node1" presStyleIdx="0" presStyleCnt="2">
        <dgm:presLayoutVars>
          <dgm:bulletEnabled val="1"/>
        </dgm:presLayoutVars>
      </dgm:prSet>
      <dgm:spPr/>
    </dgm:pt>
    <dgm:pt modelId="{D3468BF7-C277-420C-9FB8-56E58F4394BF}" type="pres">
      <dgm:prSet presAssocID="{F8B2CD11-0502-451E-8FD7-24B145EFA0F2}" presName="sibTrans" presStyleLbl="sibTrans2D1" presStyleIdx="0" presStyleCnt="1"/>
      <dgm:spPr/>
    </dgm:pt>
    <dgm:pt modelId="{6917D3F0-52B3-4DE2-A302-1A55662D3D84}" type="pres">
      <dgm:prSet presAssocID="{F8B2CD11-0502-451E-8FD7-24B145EFA0F2}" presName="connectorText" presStyleLbl="sibTrans2D1" presStyleIdx="0" presStyleCnt="1"/>
      <dgm:spPr/>
    </dgm:pt>
    <dgm:pt modelId="{7FA30A40-2153-45A2-ADD1-6FF85D8BFCF2}" type="pres">
      <dgm:prSet presAssocID="{98D6B75E-5A62-4231-9B8B-EA66ADD69176}" presName="node" presStyleLbl="node1" presStyleIdx="1" presStyleCnt="2">
        <dgm:presLayoutVars>
          <dgm:bulletEnabled val="1"/>
        </dgm:presLayoutVars>
      </dgm:prSet>
      <dgm:spPr/>
    </dgm:pt>
  </dgm:ptLst>
  <dgm:cxnLst>
    <dgm:cxn modelId="{3DEE9A06-6DC0-44BF-89BC-8BE37219E4E7}" type="presOf" srcId="{98D6B75E-5A62-4231-9B8B-EA66ADD69176}" destId="{7FA30A40-2153-45A2-ADD1-6FF85D8BFCF2}" srcOrd="0" destOrd="0" presId="urn:microsoft.com/office/officeart/2005/8/layout/process1"/>
    <dgm:cxn modelId="{4BE51C20-5A58-4412-8253-4ECFD1B2031F}" srcId="{66EF8F29-3FB0-45F6-A578-ECF4A47676A6}" destId="{F30845C8-363A-415B-80C0-D2583FD1022F}" srcOrd="0" destOrd="0" parTransId="{B9581072-48A9-490F-8F1A-D92D69B5F947}" sibTransId="{F8B2CD11-0502-451E-8FD7-24B145EFA0F2}"/>
    <dgm:cxn modelId="{CAB7FC67-94CE-4E63-80FC-F9B55AED7678}" srcId="{66EF8F29-3FB0-45F6-A578-ECF4A47676A6}" destId="{98D6B75E-5A62-4231-9B8B-EA66ADD69176}" srcOrd="1" destOrd="0" parTransId="{9D3ABDED-3722-4EAC-BA26-E06F3B2E4FAA}" sibTransId="{57E81E74-A8F1-4F59-8825-F8090A2DD358}"/>
    <dgm:cxn modelId="{6543A953-2D93-4039-802B-81102A72D0A1}" type="presOf" srcId="{F30845C8-363A-415B-80C0-D2583FD1022F}" destId="{0D652563-1242-4D16-8A8E-A59C75288FF6}" srcOrd="0" destOrd="0" presId="urn:microsoft.com/office/officeart/2005/8/layout/process1"/>
    <dgm:cxn modelId="{D7D65A58-B506-45B0-BE88-B071395E8C88}" type="presOf" srcId="{F8B2CD11-0502-451E-8FD7-24B145EFA0F2}" destId="{D3468BF7-C277-420C-9FB8-56E58F4394BF}" srcOrd="0" destOrd="0" presId="urn:microsoft.com/office/officeart/2005/8/layout/process1"/>
    <dgm:cxn modelId="{5A6F2090-4F6D-4148-B57F-EB4305EC7751}" type="presOf" srcId="{66EF8F29-3FB0-45F6-A578-ECF4A47676A6}" destId="{52591696-23BD-4536-BED2-C9B1F6BAD129}" srcOrd="0" destOrd="0" presId="urn:microsoft.com/office/officeart/2005/8/layout/process1"/>
    <dgm:cxn modelId="{27DBF2E1-2628-4C63-A34A-C8A68FBDA436}" type="presOf" srcId="{F8B2CD11-0502-451E-8FD7-24B145EFA0F2}" destId="{6917D3F0-52B3-4DE2-A302-1A55662D3D84}" srcOrd="1" destOrd="0" presId="urn:microsoft.com/office/officeart/2005/8/layout/process1"/>
    <dgm:cxn modelId="{1DF6DD2C-B1EB-4D5A-ADF0-48D317E49C83}" type="presParOf" srcId="{52591696-23BD-4536-BED2-C9B1F6BAD129}" destId="{0D652563-1242-4D16-8A8E-A59C75288FF6}" srcOrd="0" destOrd="0" presId="urn:microsoft.com/office/officeart/2005/8/layout/process1"/>
    <dgm:cxn modelId="{1EC2CE15-F530-4D65-9771-2DFD9BFF26E6}" type="presParOf" srcId="{52591696-23BD-4536-BED2-C9B1F6BAD129}" destId="{D3468BF7-C277-420C-9FB8-56E58F4394BF}" srcOrd="1" destOrd="0" presId="urn:microsoft.com/office/officeart/2005/8/layout/process1"/>
    <dgm:cxn modelId="{C68EA18B-F5A9-4970-994B-79A96B40E8CD}" type="presParOf" srcId="{D3468BF7-C277-420C-9FB8-56E58F4394BF}" destId="{6917D3F0-52B3-4DE2-A302-1A55662D3D84}" srcOrd="0" destOrd="0" presId="urn:microsoft.com/office/officeart/2005/8/layout/process1"/>
    <dgm:cxn modelId="{7D972220-B604-4B64-91CA-B6CE0820DEA0}" type="presParOf" srcId="{52591696-23BD-4536-BED2-C9B1F6BAD129}" destId="{7FA30A40-2153-45A2-ADD1-6FF85D8BFCF2}"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5F0722-C262-47D5-B9D9-1922E3FDB76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7F8B2DCD-EDA6-448E-943E-7A291FD42542}">
      <dgm:prSet/>
      <dgm:spPr/>
      <dgm:t>
        <a:bodyPr/>
        <a:lstStyle/>
        <a:p>
          <a:pPr rtl="0"/>
          <a:r>
            <a:rPr lang="tr-TR" b="1" dirty="0"/>
            <a:t>TUTULMA</a:t>
          </a:r>
        </a:p>
      </dgm:t>
    </dgm:pt>
    <dgm:pt modelId="{28364ADE-3C12-4EC4-9497-0415DE354CD0}" type="parTrans" cxnId="{1E9EA828-F2FA-476E-BDF9-1CE448938675}">
      <dgm:prSet/>
      <dgm:spPr/>
      <dgm:t>
        <a:bodyPr/>
        <a:lstStyle/>
        <a:p>
          <a:endParaRPr lang="tr-TR"/>
        </a:p>
      </dgm:t>
    </dgm:pt>
    <dgm:pt modelId="{24923705-7001-48E8-BEFC-8A37CA99F13F}" type="sibTrans" cxnId="{1E9EA828-F2FA-476E-BDF9-1CE448938675}">
      <dgm:prSet/>
      <dgm:spPr/>
      <dgm:t>
        <a:bodyPr/>
        <a:lstStyle/>
        <a:p>
          <a:endParaRPr lang="tr-TR"/>
        </a:p>
      </dgm:t>
    </dgm:pt>
    <dgm:pt modelId="{AC592A7E-DA68-429D-A1B5-07D07E28FE30}">
      <dgm:prSet/>
      <dgm:spPr/>
      <dgm:t>
        <a:bodyPr/>
        <a:lstStyle/>
        <a:p>
          <a:pPr rtl="0"/>
          <a:r>
            <a:rPr lang="tr-TR" b="1" dirty="0"/>
            <a:t>STATÜ</a:t>
          </a:r>
        </a:p>
      </dgm:t>
    </dgm:pt>
    <dgm:pt modelId="{1074AFCC-F465-456C-A638-4D6D74592AF7}" type="parTrans" cxnId="{953E699C-1549-4A50-92DE-388F0F9F721A}">
      <dgm:prSet/>
      <dgm:spPr/>
      <dgm:t>
        <a:bodyPr/>
        <a:lstStyle/>
        <a:p>
          <a:endParaRPr lang="tr-TR"/>
        </a:p>
      </dgm:t>
    </dgm:pt>
    <dgm:pt modelId="{9379D2C3-78BF-43F0-B7F9-5C965994A894}" type="sibTrans" cxnId="{953E699C-1549-4A50-92DE-388F0F9F721A}">
      <dgm:prSet/>
      <dgm:spPr/>
      <dgm:t>
        <a:bodyPr/>
        <a:lstStyle/>
        <a:p>
          <a:endParaRPr lang="tr-TR"/>
        </a:p>
      </dgm:t>
    </dgm:pt>
    <dgm:pt modelId="{3F902988-3903-4F79-BAEC-FB3C893B1625}">
      <dgm:prSet/>
      <dgm:spPr/>
      <dgm:t>
        <a:bodyPr/>
        <a:lstStyle/>
        <a:p>
          <a:pPr rtl="0"/>
          <a:r>
            <a:rPr lang="tr-TR" b="1" dirty="0"/>
            <a:t>İLİŞKİ</a:t>
          </a:r>
        </a:p>
      </dgm:t>
    </dgm:pt>
    <dgm:pt modelId="{CC2B5FD6-6F60-4399-AAFD-47C226A4EABB}" type="parTrans" cxnId="{C386C53D-9B0D-45AD-BEB3-FA5572E6237A}">
      <dgm:prSet/>
      <dgm:spPr/>
      <dgm:t>
        <a:bodyPr/>
        <a:lstStyle/>
        <a:p>
          <a:endParaRPr lang="tr-TR"/>
        </a:p>
      </dgm:t>
    </dgm:pt>
    <dgm:pt modelId="{43AF99E4-7B85-4D0C-9B8E-B2F0C628BE96}" type="sibTrans" cxnId="{C386C53D-9B0D-45AD-BEB3-FA5572E6237A}">
      <dgm:prSet/>
      <dgm:spPr/>
      <dgm:t>
        <a:bodyPr/>
        <a:lstStyle/>
        <a:p>
          <a:endParaRPr lang="tr-TR"/>
        </a:p>
      </dgm:t>
    </dgm:pt>
    <dgm:pt modelId="{2C76EF9D-7B61-440A-8B38-77D78A8AD97B}">
      <dgm:prSet/>
      <dgm:spPr/>
      <dgm:t>
        <a:bodyPr/>
        <a:lstStyle/>
        <a:p>
          <a:r>
            <a:rPr lang="tr-TR" b="1" dirty="0"/>
            <a:t>Ergenler ilk önce cinsel ve romantik eşlerine potansiyel ilgilerini keşfederler.</a:t>
          </a:r>
        </a:p>
      </dgm:t>
    </dgm:pt>
    <dgm:pt modelId="{E041F2C8-FD42-4C31-ACFE-973E35188803}" type="parTrans" cxnId="{70065BA4-45E5-4B4A-BA83-D6DD29BEA634}">
      <dgm:prSet/>
      <dgm:spPr/>
      <dgm:t>
        <a:bodyPr/>
        <a:lstStyle/>
        <a:p>
          <a:endParaRPr lang="tr-TR"/>
        </a:p>
      </dgm:t>
    </dgm:pt>
    <dgm:pt modelId="{98615C3E-B348-4F57-A345-BA5C0F389723}" type="sibTrans" cxnId="{70065BA4-45E5-4B4A-BA83-D6DD29BEA634}">
      <dgm:prSet/>
      <dgm:spPr/>
      <dgm:t>
        <a:bodyPr/>
        <a:lstStyle/>
        <a:p>
          <a:endParaRPr lang="tr-TR"/>
        </a:p>
      </dgm:t>
    </dgm:pt>
    <dgm:pt modelId="{ACA2F98F-2A05-402B-8028-66482A721569}">
      <dgm:prSet/>
      <dgm:spPr/>
      <dgm:t>
        <a:bodyPr/>
        <a:lstStyle/>
        <a:p>
          <a:r>
            <a:rPr lang="tr-TR" b="1" dirty="0"/>
            <a:t> Bu evredeki etkinlik odağı ergenlerin benlik kavramlarını genişletmeleriyle kendilerine ilişkin öğrenmeleri üzerinedir. </a:t>
          </a:r>
        </a:p>
      </dgm:t>
    </dgm:pt>
    <dgm:pt modelId="{1D8F5CE8-3EEF-4611-84BD-8ECCCB37D5B0}" type="parTrans" cxnId="{AEC5BEAE-0F90-48C3-9BE8-AE391DEC8D4C}">
      <dgm:prSet/>
      <dgm:spPr/>
      <dgm:t>
        <a:bodyPr/>
        <a:lstStyle/>
        <a:p>
          <a:endParaRPr lang="tr-TR"/>
        </a:p>
      </dgm:t>
    </dgm:pt>
    <dgm:pt modelId="{95F7CB22-108F-4C05-847F-7196F4C262C6}" type="sibTrans" cxnId="{AEC5BEAE-0F90-48C3-9BE8-AE391DEC8D4C}">
      <dgm:prSet/>
      <dgm:spPr/>
      <dgm:t>
        <a:bodyPr/>
        <a:lstStyle/>
        <a:p>
          <a:endParaRPr lang="tr-TR"/>
        </a:p>
      </dgm:t>
    </dgm:pt>
    <dgm:pt modelId="{F67A403F-A507-43D9-B134-14A58E26CCB2}">
      <dgm:prSet/>
      <dgm:spPr/>
      <dgm:t>
        <a:bodyPr/>
        <a:lstStyle/>
        <a:p>
          <a:r>
            <a:rPr lang="tr-TR" b="1" dirty="0"/>
            <a:t>Gerçek romantik ilişkiler kısa süreli yaşanır ve sıklıkla yapay tutulmalara dayanır.</a:t>
          </a:r>
        </a:p>
      </dgm:t>
    </dgm:pt>
    <dgm:pt modelId="{9CF8A0A2-0F81-4D94-878D-1AABD32E6BC5}" type="parTrans" cxnId="{5A29A4C0-8BAF-4B91-A71A-07143EDD40B4}">
      <dgm:prSet/>
      <dgm:spPr/>
      <dgm:t>
        <a:bodyPr/>
        <a:lstStyle/>
        <a:p>
          <a:endParaRPr lang="tr-TR"/>
        </a:p>
      </dgm:t>
    </dgm:pt>
    <dgm:pt modelId="{FD7FB9B1-99D3-4E32-9FA9-8D668CDD0BC8}" type="sibTrans" cxnId="{5A29A4C0-8BAF-4B91-A71A-07143EDD40B4}">
      <dgm:prSet/>
      <dgm:spPr/>
      <dgm:t>
        <a:bodyPr/>
        <a:lstStyle/>
        <a:p>
          <a:endParaRPr lang="tr-TR"/>
        </a:p>
      </dgm:t>
    </dgm:pt>
    <dgm:pt modelId="{2ECC9A9E-A795-4885-9869-82C3EB98DDB6}">
      <dgm:prSet/>
      <dgm:spPr/>
      <dgm:t>
        <a:bodyPr/>
        <a:lstStyle/>
        <a:p>
          <a:r>
            <a:rPr lang="tr-TR" b="1" dirty="0"/>
            <a:t>Romantik etkinliğin temel amacı akran statüsünü oluşturmak, geliştirmek ve sürdürmektir.</a:t>
          </a:r>
        </a:p>
      </dgm:t>
    </dgm:pt>
    <dgm:pt modelId="{C73D6CA4-93E6-47D7-9E1A-17ACAD37A67E}" type="parTrans" cxnId="{99BB3981-31CE-4513-BD35-0AD712E0E43C}">
      <dgm:prSet/>
      <dgm:spPr/>
      <dgm:t>
        <a:bodyPr/>
        <a:lstStyle/>
        <a:p>
          <a:endParaRPr lang="tr-TR"/>
        </a:p>
      </dgm:t>
    </dgm:pt>
    <dgm:pt modelId="{45319ABF-11C3-4796-BE18-D551D1989A17}" type="sibTrans" cxnId="{99BB3981-31CE-4513-BD35-0AD712E0E43C}">
      <dgm:prSet/>
      <dgm:spPr/>
      <dgm:t>
        <a:bodyPr/>
        <a:lstStyle/>
        <a:p>
          <a:endParaRPr lang="tr-TR"/>
        </a:p>
      </dgm:t>
    </dgm:pt>
    <dgm:pt modelId="{500EF3E5-1A46-4825-9CA1-C7070696644E}">
      <dgm:prSet/>
      <dgm:spPr/>
      <dgm:t>
        <a:bodyPr/>
        <a:lstStyle/>
        <a:p>
          <a:r>
            <a:rPr lang="tr-TR" b="1" dirty="0"/>
            <a:t>Yanlış kişiyle çıkmak ya da romantik ilişkilerde yanlış bir yönde ilerlemek kişinin grup içerisindeki duruşunu ciddi biçimde bozabilir. </a:t>
          </a:r>
        </a:p>
      </dgm:t>
    </dgm:pt>
    <dgm:pt modelId="{FCD250A7-1B05-4D48-BD03-0A4E2F5838EE}" type="parTrans" cxnId="{C2FCB873-9B1E-48AD-91B2-57ED48D21F47}">
      <dgm:prSet/>
      <dgm:spPr/>
      <dgm:t>
        <a:bodyPr/>
        <a:lstStyle/>
        <a:p>
          <a:endParaRPr lang="tr-TR"/>
        </a:p>
      </dgm:t>
    </dgm:pt>
    <dgm:pt modelId="{94D88E4E-EE1F-4FD6-AA04-313136F08CE7}" type="sibTrans" cxnId="{C2FCB873-9B1E-48AD-91B2-57ED48D21F47}">
      <dgm:prSet/>
      <dgm:spPr/>
      <dgm:t>
        <a:bodyPr/>
        <a:lstStyle/>
        <a:p>
          <a:endParaRPr lang="tr-TR"/>
        </a:p>
      </dgm:t>
    </dgm:pt>
    <dgm:pt modelId="{3793607C-8ADC-4DE4-A21B-F5716DA70764}">
      <dgm:prSet/>
      <dgm:spPr/>
      <dgm:t>
        <a:bodyPr/>
        <a:lstStyle/>
        <a:p>
          <a:pPr rtl="0"/>
          <a:r>
            <a:rPr lang="tr-TR" b="1" dirty="0"/>
            <a:t>YAKINLIK</a:t>
          </a:r>
        </a:p>
      </dgm:t>
    </dgm:pt>
    <dgm:pt modelId="{81D7101C-5A43-4AE2-B57E-F8D314C073E5}" type="sibTrans" cxnId="{BD2113B7-D770-439D-9948-BEA656B90FC6}">
      <dgm:prSet/>
      <dgm:spPr/>
      <dgm:t>
        <a:bodyPr/>
        <a:lstStyle/>
        <a:p>
          <a:endParaRPr lang="tr-TR"/>
        </a:p>
      </dgm:t>
    </dgm:pt>
    <dgm:pt modelId="{AFEC5156-DAFA-4586-8D5C-CC1E28503788}" type="parTrans" cxnId="{BD2113B7-D770-439D-9948-BEA656B90FC6}">
      <dgm:prSet/>
      <dgm:spPr/>
      <dgm:t>
        <a:bodyPr/>
        <a:lstStyle/>
        <a:p>
          <a:endParaRPr lang="tr-TR"/>
        </a:p>
      </dgm:t>
    </dgm:pt>
    <dgm:pt modelId="{1960AE2B-8507-4FCA-9CC2-2B4BFCAA6589}">
      <dgm:prSet/>
      <dgm:spPr/>
      <dgm:t>
        <a:bodyPr/>
        <a:lstStyle/>
        <a:p>
          <a:r>
            <a:rPr lang="tr-TR" b="1" dirty="0"/>
            <a:t>Ergenler romantik eşleriyle doğru ve anlamlı bağlanmalar oluştururlar. </a:t>
          </a:r>
        </a:p>
      </dgm:t>
    </dgm:pt>
    <dgm:pt modelId="{90CD2890-E073-4CB4-AEB8-D4B04A3F6B53}" type="parTrans" cxnId="{70F1C24E-957C-4A16-B7CB-9707D8B75D2E}">
      <dgm:prSet/>
      <dgm:spPr/>
      <dgm:t>
        <a:bodyPr/>
        <a:lstStyle/>
        <a:p>
          <a:endParaRPr lang="tr-TR"/>
        </a:p>
      </dgm:t>
    </dgm:pt>
    <dgm:pt modelId="{4694EDEC-223F-4E06-A538-5BA78CC5802F}" type="sibTrans" cxnId="{70F1C24E-957C-4A16-B7CB-9707D8B75D2E}">
      <dgm:prSet/>
      <dgm:spPr/>
      <dgm:t>
        <a:bodyPr/>
        <a:lstStyle/>
        <a:p>
          <a:endParaRPr lang="tr-TR"/>
        </a:p>
      </dgm:t>
    </dgm:pt>
    <dgm:pt modelId="{D2E9C1B6-31BC-49AE-86BE-5DC71DC6FFE2}">
      <dgm:prSet/>
      <dgm:spPr/>
      <dgm:t>
        <a:bodyPr/>
        <a:lstStyle/>
        <a:p>
          <a:r>
            <a:rPr lang="tr-TR" b="1" dirty="0"/>
            <a:t>İlişkiler tutku ve kaygı haline gelir. </a:t>
          </a:r>
        </a:p>
      </dgm:t>
    </dgm:pt>
    <dgm:pt modelId="{C08D818D-0798-4573-9742-9CE5FF6BA44C}" type="parTrans" cxnId="{9A36884A-806F-47BB-9F63-D64CC612ACE9}">
      <dgm:prSet/>
      <dgm:spPr/>
      <dgm:t>
        <a:bodyPr/>
        <a:lstStyle/>
        <a:p>
          <a:endParaRPr lang="tr-TR"/>
        </a:p>
      </dgm:t>
    </dgm:pt>
    <dgm:pt modelId="{C2D3D285-9D0F-4862-9453-4263AC309E96}" type="sibTrans" cxnId="{9A36884A-806F-47BB-9F63-D64CC612ACE9}">
      <dgm:prSet/>
      <dgm:spPr/>
      <dgm:t>
        <a:bodyPr/>
        <a:lstStyle/>
        <a:p>
          <a:endParaRPr lang="tr-TR"/>
        </a:p>
      </dgm:t>
    </dgm:pt>
    <dgm:pt modelId="{CD0DFD6F-D420-45A9-B34B-A5F1BA65F4B6}">
      <dgm:prSet/>
      <dgm:spPr/>
      <dgm:t>
        <a:bodyPr/>
        <a:lstStyle/>
        <a:p>
          <a:r>
            <a:rPr lang="tr-TR" b="1" dirty="0"/>
            <a:t>Bağlanma kaygıları ön plana çıkar. </a:t>
          </a:r>
        </a:p>
      </dgm:t>
    </dgm:pt>
    <dgm:pt modelId="{1B35F651-6298-4F15-90DF-77C20F114741}" type="parTrans" cxnId="{4FFBF617-4360-4A9B-80E3-94EB0B102176}">
      <dgm:prSet/>
      <dgm:spPr/>
      <dgm:t>
        <a:bodyPr/>
        <a:lstStyle/>
        <a:p>
          <a:endParaRPr lang="tr-TR"/>
        </a:p>
      </dgm:t>
    </dgm:pt>
    <dgm:pt modelId="{6742DF74-4BB5-4D76-AC12-DDDAC2CCFA38}" type="sibTrans" cxnId="{4FFBF617-4360-4A9B-80E3-94EB0B102176}">
      <dgm:prSet/>
      <dgm:spPr/>
      <dgm:t>
        <a:bodyPr/>
        <a:lstStyle/>
        <a:p>
          <a:endParaRPr lang="tr-TR"/>
        </a:p>
      </dgm:t>
    </dgm:pt>
    <dgm:pt modelId="{611A252C-5324-4DBE-A5D5-AC70499D33A3}">
      <dgm:prSet/>
      <dgm:spPr/>
      <dgm:t>
        <a:bodyPr/>
        <a:lstStyle/>
        <a:p>
          <a:r>
            <a:rPr lang="tr-TR" b="1" dirty="0"/>
            <a:t>Bu evrede ergenlerin evliliği planlamaları yaygın değildir. </a:t>
          </a:r>
        </a:p>
      </dgm:t>
    </dgm:pt>
    <dgm:pt modelId="{4EB4F7E7-52CF-4EB3-B4F8-78F94DF5ED72}" type="parTrans" cxnId="{EE3F46F1-6756-4244-BF4C-111B6CF5041D}">
      <dgm:prSet/>
      <dgm:spPr/>
      <dgm:t>
        <a:bodyPr/>
        <a:lstStyle/>
        <a:p>
          <a:endParaRPr lang="tr-TR"/>
        </a:p>
      </dgm:t>
    </dgm:pt>
    <dgm:pt modelId="{3894DF4D-B922-404A-9258-4BC77E3BD7E8}" type="sibTrans" cxnId="{EE3F46F1-6756-4244-BF4C-111B6CF5041D}">
      <dgm:prSet/>
      <dgm:spPr/>
      <dgm:t>
        <a:bodyPr/>
        <a:lstStyle/>
        <a:p>
          <a:endParaRPr lang="tr-TR"/>
        </a:p>
      </dgm:t>
    </dgm:pt>
    <dgm:pt modelId="{64023469-11AA-43D3-8A09-65F4E66D66EE}">
      <dgm:prSet/>
      <dgm:spPr/>
      <dgm:t>
        <a:bodyPr/>
        <a:lstStyle/>
        <a:p>
          <a:r>
            <a:rPr lang="tr-TR" b="1" dirty="0"/>
            <a:t>Yine de romantizm algıları geliştikçe ergenler bağlanmaya ve ilgiye, ilişkinin diğer özellikleri olan tutku ve zevk kadar değer verirler. </a:t>
          </a:r>
        </a:p>
      </dgm:t>
    </dgm:pt>
    <dgm:pt modelId="{AB9A90BF-A057-4005-9483-604883143D11}" type="parTrans" cxnId="{E9050AA4-A14E-45E1-A6D6-504B020D370B}">
      <dgm:prSet/>
      <dgm:spPr/>
      <dgm:t>
        <a:bodyPr/>
        <a:lstStyle/>
        <a:p>
          <a:endParaRPr lang="tr-TR"/>
        </a:p>
      </dgm:t>
    </dgm:pt>
    <dgm:pt modelId="{A2F36520-E6D2-4BB4-8FE5-8A8FE1582D76}" type="sibTrans" cxnId="{E9050AA4-A14E-45E1-A6D6-504B020D370B}">
      <dgm:prSet/>
      <dgm:spPr/>
      <dgm:t>
        <a:bodyPr/>
        <a:lstStyle/>
        <a:p>
          <a:endParaRPr lang="tr-TR"/>
        </a:p>
      </dgm:t>
    </dgm:pt>
    <dgm:pt modelId="{08DD652B-4896-4E4A-BBF6-5D9EDB54F303}" type="pres">
      <dgm:prSet presAssocID="{465F0722-C262-47D5-B9D9-1922E3FDB76D}" presName="Name0" presStyleCnt="0">
        <dgm:presLayoutVars>
          <dgm:dir/>
          <dgm:animLvl val="lvl"/>
          <dgm:resizeHandles val="exact"/>
        </dgm:presLayoutVars>
      </dgm:prSet>
      <dgm:spPr/>
    </dgm:pt>
    <dgm:pt modelId="{FA3A0573-2D35-4130-92DE-12287B46A88F}" type="pres">
      <dgm:prSet presAssocID="{7F8B2DCD-EDA6-448E-943E-7A291FD42542}" presName="composite" presStyleCnt="0"/>
      <dgm:spPr/>
    </dgm:pt>
    <dgm:pt modelId="{ADC8BEB4-EECF-4E37-86FD-A8E2F813E448}" type="pres">
      <dgm:prSet presAssocID="{7F8B2DCD-EDA6-448E-943E-7A291FD42542}" presName="parTx" presStyleLbl="alignNode1" presStyleIdx="0" presStyleCnt="4">
        <dgm:presLayoutVars>
          <dgm:chMax val="0"/>
          <dgm:chPref val="0"/>
          <dgm:bulletEnabled val="1"/>
        </dgm:presLayoutVars>
      </dgm:prSet>
      <dgm:spPr/>
    </dgm:pt>
    <dgm:pt modelId="{2FB33D07-74F3-4DC3-A018-8CC03BE2CF79}" type="pres">
      <dgm:prSet presAssocID="{7F8B2DCD-EDA6-448E-943E-7A291FD42542}" presName="desTx" presStyleLbl="alignAccFollowNode1" presStyleIdx="0" presStyleCnt="4">
        <dgm:presLayoutVars>
          <dgm:bulletEnabled val="1"/>
        </dgm:presLayoutVars>
      </dgm:prSet>
      <dgm:spPr/>
    </dgm:pt>
    <dgm:pt modelId="{4D7E4F2A-5F99-4F73-A534-3A12D8611AA6}" type="pres">
      <dgm:prSet presAssocID="{24923705-7001-48E8-BEFC-8A37CA99F13F}" presName="space" presStyleCnt="0"/>
      <dgm:spPr/>
    </dgm:pt>
    <dgm:pt modelId="{6DEAC30F-89FD-4DF4-BEE5-005965349F1E}" type="pres">
      <dgm:prSet presAssocID="{AC592A7E-DA68-429D-A1B5-07D07E28FE30}" presName="composite" presStyleCnt="0"/>
      <dgm:spPr/>
    </dgm:pt>
    <dgm:pt modelId="{694D79B1-2BB6-4D56-BBC1-EE2BDED6A67F}" type="pres">
      <dgm:prSet presAssocID="{AC592A7E-DA68-429D-A1B5-07D07E28FE30}" presName="parTx" presStyleLbl="alignNode1" presStyleIdx="1" presStyleCnt="4">
        <dgm:presLayoutVars>
          <dgm:chMax val="0"/>
          <dgm:chPref val="0"/>
          <dgm:bulletEnabled val="1"/>
        </dgm:presLayoutVars>
      </dgm:prSet>
      <dgm:spPr/>
    </dgm:pt>
    <dgm:pt modelId="{0F202587-49B4-4C5F-8F4A-DCF89AC68713}" type="pres">
      <dgm:prSet presAssocID="{AC592A7E-DA68-429D-A1B5-07D07E28FE30}" presName="desTx" presStyleLbl="alignAccFollowNode1" presStyleIdx="1" presStyleCnt="4">
        <dgm:presLayoutVars>
          <dgm:bulletEnabled val="1"/>
        </dgm:presLayoutVars>
      </dgm:prSet>
      <dgm:spPr/>
    </dgm:pt>
    <dgm:pt modelId="{4B48B83D-E5EF-452C-951C-BD34C3CC2BE5}" type="pres">
      <dgm:prSet presAssocID="{9379D2C3-78BF-43F0-B7F9-5C965994A894}" presName="space" presStyleCnt="0"/>
      <dgm:spPr/>
    </dgm:pt>
    <dgm:pt modelId="{F1DD8B2F-151B-425D-8613-1D824385B7D4}" type="pres">
      <dgm:prSet presAssocID="{3793607C-8ADC-4DE4-A21B-F5716DA70764}" presName="composite" presStyleCnt="0"/>
      <dgm:spPr/>
    </dgm:pt>
    <dgm:pt modelId="{D1C989D4-7EB3-4680-A902-880E35268FBB}" type="pres">
      <dgm:prSet presAssocID="{3793607C-8ADC-4DE4-A21B-F5716DA70764}" presName="parTx" presStyleLbl="alignNode1" presStyleIdx="2" presStyleCnt="4">
        <dgm:presLayoutVars>
          <dgm:chMax val="0"/>
          <dgm:chPref val="0"/>
          <dgm:bulletEnabled val="1"/>
        </dgm:presLayoutVars>
      </dgm:prSet>
      <dgm:spPr/>
    </dgm:pt>
    <dgm:pt modelId="{B5BFC2F7-5F68-48BF-B751-88388CF70A60}" type="pres">
      <dgm:prSet presAssocID="{3793607C-8ADC-4DE4-A21B-F5716DA70764}" presName="desTx" presStyleLbl="alignAccFollowNode1" presStyleIdx="2" presStyleCnt="4">
        <dgm:presLayoutVars>
          <dgm:bulletEnabled val="1"/>
        </dgm:presLayoutVars>
      </dgm:prSet>
      <dgm:spPr/>
    </dgm:pt>
    <dgm:pt modelId="{92FBF3E5-123D-40F3-BF9C-61EE37FF11F2}" type="pres">
      <dgm:prSet presAssocID="{81D7101C-5A43-4AE2-B57E-F8D314C073E5}" presName="space" presStyleCnt="0"/>
      <dgm:spPr/>
    </dgm:pt>
    <dgm:pt modelId="{BAFD73E6-DD14-4962-9DDB-4381536A2613}" type="pres">
      <dgm:prSet presAssocID="{3F902988-3903-4F79-BAEC-FB3C893B1625}" presName="composite" presStyleCnt="0"/>
      <dgm:spPr/>
    </dgm:pt>
    <dgm:pt modelId="{9CAE215D-D729-4810-B4A5-0A74F5FDB44E}" type="pres">
      <dgm:prSet presAssocID="{3F902988-3903-4F79-BAEC-FB3C893B1625}" presName="parTx" presStyleLbl="alignNode1" presStyleIdx="3" presStyleCnt="4">
        <dgm:presLayoutVars>
          <dgm:chMax val="0"/>
          <dgm:chPref val="0"/>
          <dgm:bulletEnabled val="1"/>
        </dgm:presLayoutVars>
      </dgm:prSet>
      <dgm:spPr/>
    </dgm:pt>
    <dgm:pt modelId="{9AC079B3-37EE-4B05-9806-5B5371E98DB2}" type="pres">
      <dgm:prSet presAssocID="{3F902988-3903-4F79-BAEC-FB3C893B1625}" presName="desTx" presStyleLbl="alignAccFollowNode1" presStyleIdx="3" presStyleCnt="4">
        <dgm:presLayoutVars>
          <dgm:bulletEnabled val="1"/>
        </dgm:presLayoutVars>
      </dgm:prSet>
      <dgm:spPr/>
    </dgm:pt>
  </dgm:ptLst>
  <dgm:cxnLst>
    <dgm:cxn modelId="{38A93801-A763-4CC6-A2BD-53BFF1C1C477}" type="presOf" srcId="{2ECC9A9E-A795-4885-9869-82C3EB98DDB6}" destId="{0F202587-49B4-4C5F-8F4A-DCF89AC68713}" srcOrd="0" destOrd="0" presId="urn:microsoft.com/office/officeart/2005/8/layout/hList1"/>
    <dgm:cxn modelId="{4FFBF617-4360-4A9B-80E3-94EB0B102176}" srcId="{3F902988-3903-4F79-BAEC-FB3C893B1625}" destId="{CD0DFD6F-D420-45A9-B34B-A5F1BA65F4B6}" srcOrd="0" destOrd="0" parTransId="{1B35F651-6298-4F15-90DF-77C20F114741}" sibTransId="{6742DF74-4BB5-4D76-AC12-DDDAC2CCFA38}"/>
    <dgm:cxn modelId="{383B4225-DADF-41C1-B261-85E2D3CDC9FE}" type="presOf" srcId="{611A252C-5324-4DBE-A5D5-AC70499D33A3}" destId="{9AC079B3-37EE-4B05-9806-5B5371E98DB2}" srcOrd="0" destOrd="1" presId="urn:microsoft.com/office/officeart/2005/8/layout/hList1"/>
    <dgm:cxn modelId="{1E9EA828-F2FA-476E-BDF9-1CE448938675}" srcId="{465F0722-C262-47D5-B9D9-1922E3FDB76D}" destId="{7F8B2DCD-EDA6-448E-943E-7A291FD42542}" srcOrd="0" destOrd="0" parTransId="{28364ADE-3C12-4EC4-9497-0415DE354CD0}" sibTransId="{24923705-7001-48E8-BEFC-8A37CA99F13F}"/>
    <dgm:cxn modelId="{78B5282F-DF97-4705-8CE9-1DC99ACE7E08}" type="presOf" srcId="{3F902988-3903-4F79-BAEC-FB3C893B1625}" destId="{9CAE215D-D729-4810-B4A5-0A74F5FDB44E}" srcOrd="0" destOrd="0" presId="urn:microsoft.com/office/officeart/2005/8/layout/hList1"/>
    <dgm:cxn modelId="{C386C53D-9B0D-45AD-BEB3-FA5572E6237A}" srcId="{465F0722-C262-47D5-B9D9-1922E3FDB76D}" destId="{3F902988-3903-4F79-BAEC-FB3C893B1625}" srcOrd="3" destOrd="0" parTransId="{CC2B5FD6-6F60-4399-AAFD-47C226A4EABB}" sibTransId="{43AF99E4-7B85-4D0C-9B8E-B2F0C628BE96}"/>
    <dgm:cxn modelId="{40AFD13E-2FEE-422C-A0D2-61C888D92014}" type="presOf" srcId="{500EF3E5-1A46-4825-9CA1-C7070696644E}" destId="{0F202587-49B4-4C5F-8F4A-DCF89AC68713}" srcOrd="0" destOrd="1" presId="urn:microsoft.com/office/officeart/2005/8/layout/hList1"/>
    <dgm:cxn modelId="{951D335F-09CB-4E8B-8BBA-4D5FE9947D84}" type="presOf" srcId="{465F0722-C262-47D5-B9D9-1922E3FDB76D}" destId="{08DD652B-4896-4E4A-BBF6-5D9EDB54F303}" srcOrd="0" destOrd="0" presId="urn:microsoft.com/office/officeart/2005/8/layout/hList1"/>
    <dgm:cxn modelId="{6F7B5C67-E721-4682-A570-5B9018D75481}" type="presOf" srcId="{CD0DFD6F-D420-45A9-B34B-A5F1BA65F4B6}" destId="{9AC079B3-37EE-4B05-9806-5B5371E98DB2}" srcOrd="0" destOrd="0" presId="urn:microsoft.com/office/officeart/2005/8/layout/hList1"/>
    <dgm:cxn modelId="{39814448-1400-431A-B3AE-9492FFED15EE}" type="presOf" srcId="{F67A403F-A507-43D9-B134-14A58E26CCB2}" destId="{2FB33D07-74F3-4DC3-A018-8CC03BE2CF79}" srcOrd="0" destOrd="2" presId="urn:microsoft.com/office/officeart/2005/8/layout/hList1"/>
    <dgm:cxn modelId="{9A36884A-806F-47BB-9F63-D64CC612ACE9}" srcId="{3793607C-8ADC-4DE4-A21B-F5716DA70764}" destId="{D2E9C1B6-31BC-49AE-86BE-5DC71DC6FFE2}" srcOrd="1" destOrd="0" parTransId="{C08D818D-0798-4573-9742-9CE5FF6BA44C}" sibTransId="{C2D3D285-9D0F-4862-9453-4263AC309E96}"/>
    <dgm:cxn modelId="{70F1C24E-957C-4A16-B7CB-9707D8B75D2E}" srcId="{3793607C-8ADC-4DE4-A21B-F5716DA70764}" destId="{1960AE2B-8507-4FCA-9CC2-2B4BFCAA6589}" srcOrd="0" destOrd="0" parTransId="{90CD2890-E073-4CB4-AEB8-D4B04A3F6B53}" sibTransId="{4694EDEC-223F-4E06-A538-5BA78CC5802F}"/>
    <dgm:cxn modelId="{5D5F3C52-1E21-4306-85A8-95F3B656549C}" type="presOf" srcId="{64023469-11AA-43D3-8A09-65F4E66D66EE}" destId="{9AC079B3-37EE-4B05-9806-5B5371E98DB2}" srcOrd="0" destOrd="2" presId="urn:microsoft.com/office/officeart/2005/8/layout/hList1"/>
    <dgm:cxn modelId="{C2FCB873-9B1E-48AD-91B2-57ED48D21F47}" srcId="{AC592A7E-DA68-429D-A1B5-07D07E28FE30}" destId="{500EF3E5-1A46-4825-9CA1-C7070696644E}" srcOrd="1" destOrd="0" parTransId="{FCD250A7-1B05-4D48-BD03-0A4E2F5838EE}" sibTransId="{94D88E4E-EE1F-4FD6-AA04-313136F08CE7}"/>
    <dgm:cxn modelId="{99BB3981-31CE-4513-BD35-0AD712E0E43C}" srcId="{AC592A7E-DA68-429D-A1B5-07D07E28FE30}" destId="{2ECC9A9E-A795-4885-9869-82C3EB98DDB6}" srcOrd="0" destOrd="0" parTransId="{C73D6CA4-93E6-47D7-9E1A-17ACAD37A67E}" sibTransId="{45319ABF-11C3-4796-BE18-D551D1989A17}"/>
    <dgm:cxn modelId="{953E699C-1549-4A50-92DE-388F0F9F721A}" srcId="{465F0722-C262-47D5-B9D9-1922E3FDB76D}" destId="{AC592A7E-DA68-429D-A1B5-07D07E28FE30}" srcOrd="1" destOrd="0" parTransId="{1074AFCC-F465-456C-A638-4D6D74592AF7}" sibTransId="{9379D2C3-78BF-43F0-B7F9-5C965994A894}"/>
    <dgm:cxn modelId="{D42EF1A0-056D-4B81-B932-7CF92B120CB1}" type="presOf" srcId="{ACA2F98F-2A05-402B-8028-66482A721569}" destId="{2FB33D07-74F3-4DC3-A018-8CC03BE2CF79}" srcOrd="0" destOrd="1" presId="urn:microsoft.com/office/officeart/2005/8/layout/hList1"/>
    <dgm:cxn modelId="{E9050AA4-A14E-45E1-A6D6-504B020D370B}" srcId="{3F902988-3903-4F79-BAEC-FB3C893B1625}" destId="{64023469-11AA-43D3-8A09-65F4E66D66EE}" srcOrd="2" destOrd="0" parTransId="{AB9A90BF-A057-4005-9483-604883143D11}" sibTransId="{A2F36520-E6D2-4BB4-8FE5-8A8FE1582D76}"/>
    <dgm:cxn modelId="{70065BA4-45E5-4B4A-BA83-D6DD29BEA634}" srcId="{7F8B2DCD-EDA6-448E-943E-7A291FD42542}" destId="{2C76EF9D-7B61-440A-8B38-77D78A8AD97B}" srcOrd="0" destOrd="0" parTransId="{E041F2C8-FD42-4C31-ACFE-973E35188803}" sibTransId="{98615C3E-B348-4F57-A345-BA5C0F389723}"/>
    <dgm:cxn modelId="{AEC5BEAE-0F90-48C3-9BE8-AE391DEC8D4C}" srcId="{7F8B2DCD-EDA6-448E-943E-7A291FD42542}" destId="{ACA2F98F-2A05-402B-8028-66482A721569}" srcOrd="1" destOrd="0" parTransId="{1D8F5CE8-3EEF-4611-84BD-8ECCCB37D5B0}" sibTransId="{95F7CB22-108F-4C05-847F-7196F4C262C6}"/>
    <dgm:cxn modelId="{BD2113B7-D770-439D-9948-BEA656B90FC6}" srcId="{465F0722-C262-47D5-B9D9-1922E3FDB76D}" destId="{3793607C-8ADC-4DE4-A21B-F5716DA70764}" srcOrd="2" destOrd="0" parTransId="{AFEC5156-DAFA-4586-8D5C-CC1E28503788}" sibTransId="{81D7101C-5A43-4AE2-B57E-F8D314C073E5}"/>
    <dgm:cxn modelId="{CC3440BE-7805-42B8-9453-B8609CD11D07}" type="presOf" srcId="{3793607C-8ADC-4DE4-A21B-F5716DA70764}" destId="{D1C989D4-7EB3-4680-A902-880E35268FBB}" srcOrd="0" destOrd="0" presId="urn:microsoft.com/office/officeart/2005/8/layout/hList1"/>
    <dgm:cxn modelId="{5A29A4C0-8BAF-4B91-A71A-07143EDD40B4}" srcId="{7F8B2DCD-EDA6-448E-943E-7A291FD42542}" destId="{F67A403F-A507-43D9-B134-14A58E26CCB2}" srcOrd="2" destOrd="0" parTransId="{9CF8A0A2-0F81-4D94-878D-1AABD32E6BC5}" sibTransId="{FD7FB9B1-99D3-4E32-9FA9-8D668CDD0BC8}"/>
    <dgm:cxn modelId="{2631C4C2-72A4-4329-B5FC-E1DD7195D13C}" type="presOf" srcId="{D2E9C1B6-31BC-49AE-86BE-5DC71DC6FFE2}" destId="{B5BFC2F7-5F68-48BF-B751-88388CF70A60}" srcOrd="0" destOrd="1" presId="urn:microsoft.com/office/officeart/2005/8/layout/hList1"/>
    <dgm:cxn modelId="{79B14FC6-C218-4051-BE80-78B95779DBE6}" type="presOf" srcId="{AC592A7E-DA68-429D-A1B5-07D07E28FE30}" destId="{694D79B1-2BB6-4D56-BBC1-EE2BDED6A67F}" srcOrd="0" destOrd="0" presId="urn:microsoft.com/office/officeart/2005/8/layout/hList1"/>
    <dgm:cxn modelId="{A05515CE-D453-4955-9421-2FCD5B060292}" type="presOf" srcId="{2C76EF9D-7B61-440A-8B38-77D78A8AD97B}" destId="{2FB33D07-74F3-4DC3-A018-8CC03BE2CF79}" srcOrd="0" destOrd="0" presId="urn:microsoft.com/office/officeart/2005/8/layout/hList1"/>
    <dgm:cxn modelId="{CA5E5FDF-CCF7-4FB4-87E8-D979C4652E1A}" type="presOf" srcId="{1960AE2B-8507-4FCA-9CC2-2B4BFCAA6589}" destId="{B5BFC2F7-5F68-48BF-B751-88388CF70A60}" srcOrd="0" destOrd="0" presId="urn:microsoft.com/office/officeart/2005/8/layout/hList1"/>
    <dgm:cxn modelId="{EE3F46F1-6756-4244-BF4C-111B6CF5041D}" srcId="{3F902988-3903-4F79-BAEC-FB3C893B1625}" destId="{611A252C-5324-4DBE-A5D5-AC70499D33A3}" srcOrd="1" destOrd="0" parTransId="{4EB4F7E7-52CF-4EB3-B4F8-78F94DF5ED72}" sibTransId="{3894DF4D-B922-404A-9258-4BC77E3BD7E8}"/>
    <dgm:cxn modelId="{954C16FC-A467-4B74-883D-5A725CBA8A3D}" type="presOf" srcId="{7F8B2DCD-EDA6-448E-943E-7A291FD42542}" destId="{ADC8BEB4-EECF-4E37-86FD-A8E2F813E448}" srcOrd="0" destOrd="0" presId="urn:microsoft.com/office/officeart/2005/8/layout/hList1"/>
    <dgm:cxn modelId="{E2052C98-919C-41A4-A74C-E466F4AC9ADD}" type="presParOf" srcId="{08DD652B-4896-4E4A-BBF6-5D9EDB54F303}" destId="{FA3A0573-2D35-4130-92DE-12287B46A88F}" srcOrd="0" destOrd="0" presId="urn:microsoft.com/office/officeart/2005/8/layout/hList1"/>
    <dgm:cxn modelId="{DB38AFEF-0B6A-427B-88E2-22BE4AF57B9A}" type="presParOf" srcId="{FA3A0573-2D35-4130-92DE-12287B46A88F}" destId="{ADC8BEB4-EECF-4E37-86FD-A8E2F813E448}" srcOrd="0" destOrd="0" presId="urn:microsoft.com/office/officeart/2005/8/layout/hList1"/>
    <dgm:cxn modelId="{7CD01487-C0E9-4DFF-9917-1ECFCAAAF242}" type="presParOf" srcId="{FA3A0573-2D35-4130-92DE-12287B46A88F}" destId="{2FB33D07-74F3-4DC3-A018-8CC03BE2CF79}" srcOrd="1" destOrd="0" presId="urn:microsoft.com/office/officeart/2005/8/layout/hList1"/>
    <dgm:cxn modelId="{60991445-5296-4D98-818E-D848D745907F}" type="presParOf" srcId="{08DD652B-4896-4E4A-BBF6-5D9EDB54F303}" destId="{4D7E4F2A-5F99-4F73-A534-3A12D8611AA6}" srcOrd="1" destOrd="0" presId="urn:microsoft.com/office/officeart/2005/8/layout/hList1"/>
    <dgm:cxn modelId="{4704C76F-0631-489D-A915-D677BE8DA9EB}" type="presParOf" srcId="{08DD652B-4896-4E4A-BBF6-5D9EDB54F303}" destId="{6DEAC30F-89FD-4DF4-BEE5-005965349F1E}" srcOrd="2" destOrd="0" presId="urn:microsoft.com/office/officeart/2005/8/layout/hList1"/>
    <dgm:cxn modelId="{88F0588E-FA22-45A4-8C00-4253DDF36E1B}" type="presParOf" srcId="{6DEAC30F-89FD-4DF4-BEE5-005965349F1E}" destId="{694D79B1-2BB6-4D56-BBC1-EE2BDED6A67F}" srcOrd="0" destOrd="0" presId="urn:microsoft.com/office/officeart/2005/8/layout/hList1"/>
    <dgm:cxn modelId="{4E027559-5C25-4836-8B7E-C8E146F67757}" type="presParOf" srcId="{6DEAC30F-89FD-4DF4-BEE5-005965349F1E}" destId="{0F202587-49B4-4C5F-8F4A-DCF89AC68713}" srcOrd="1" destOrd="0" presId="urn:microsoft.com/office/officeart/2005/8/layout/hList1"/>
    <dgm:cxn modelId="{C8E82BBC-E98E-40A4-A8DB-308F9E0ECBD2}" type="presParOf" srcId="{08DD652B-4896-4E4A-BBF6-5D9EDB54F303}" destId="{4B48B83D-E5EF-452C-951C-BD34C3CC2BE5}" srcOrd="3" destOrd="0" presId="urn:microsoft.com/office/officeart/2005/8/layout/hList1"/>
    <dgm:cxn modelId="{4D38FAB2-3EB3-4DBA-BC91-7B5AA88D476E}" type="presParOf" srcId="{08DD652B-4896-4E4A-BBF6-5D9EDB54F303}" destId="{F1DD8B2F-151B-425D-8613-1D824385B7D4}" srcOrd="4" destOrd="0" presId="urn:microsoft.com/office/officeart/2005/8/layout/hList1"/>
    <dgm:cxn modelId="{5CB15B3C-62E9-4795-90A7-1CBEDB597E62}" type="presParOf" srcId="{F1DD8B2F-151B-425D-8613-1D824385B7D4}" destId="{D1C989D4-7EB3-4680-A902-880E35268FBB}" srcOrd="0" destOrd="0" presId="urn:microsoft.com/office/officeart/2005/8/layout/hList1"/>
    <dgm:cxn modelId="{3C5F2857-BDE2-40FE-B364-716A03B12054}" type="presParOf" srcId="{F1DD8B2F-151B-425D-8613-1D824385B7D4}" destId="{B5BFC2F7-5F68-48BF-B751-88388CF70A60}" srcOrd="1" destOrd="0" presId="urn:microsoft.com/office/officeart/2005/8/layout/hList1"/>
    <dgm:cxn modelId="{277C1E01-1864-4F2B-B7BE-A0889F34582B}" type="presParOf" srcId="{08DD652B-4896-4E4A-BBF6-5D9EDB54F303}" destId="{92FBF3E5-123D-40F3-BF9C-61EE37FF11F2}" srcOrd="5" destOrd="0" presId="urn:microsoft.com/office/officeart/2005/8/layout/hList1"/>
    <dgm:cxn modelId="{A76244A9-92E5-4767-BA0C-79E09A4883AA}" type="presParOf" srcId="{08DD652B-4896-4E4A-BBF6-5D9EDB54F303}" destId="{BAFD73E6-DD14-4962-9DDB-4381536A2613}" srcOrd="6" destOrd="0" presId="urn:microsoft.com/office/officeart/2005/8/layout/hList1"/>
    <dgm:cxn modelId="{14B647E3-F062-41A6-A2FD-D0AA99D15AEE}" type="presParOf" srcId="{BAFD73E6-DD14-4962-9DDB-4381536A2613}" destId="{9CAE215D-D729-4810-B4A5-0A74F5FDB44E}" srcOrd="0" destOrd="0" presId="urn:microsoft.com/office/officeart/2005/8/layout/hList1"/>
    <dgm:cxn modelId="{BB37DBFB-D371-4D46-95B5-3389C7DAFF5D}" type="presParOf" srcId="{BAFD73E6-DD14-4962-9DDB-4381536A2613}" destId="{9AC079B3-37EE-4B05-9806-5B5371E98DB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141C4C-80A0-44DA-98DE-DEBE85BF83E0}" type="doc">
      <dgm:prSet loTypeId="urn:microsoft.com/office/officeart/2009/3/layout/RandomtoResultProcess" loCatId="process" qsTypeId="urn:microsoft.com/office/officeart/2005/8/quickstyle/3d1" qsCatId="3D" csTypeId="urn:microsoft.com/office/officeart/2005/8/colors/colorful3" csCatId="colorful"/>
      <dgm:spPr/>
      <dgm:t>
        <a:bodyPr/>
        <a:lstStyle/>
        <a:p>
          <a:endParaRPr lang="tr-TR"/>
        </a:p>
      </dgm:t>
    </dgm:pt>
    <dgm:pt modelId="{0D1B4E14-36DE-4A16-9504-029872C53111}">
      <dgm:prSet/>
      <dgm:spPr/>
      <dgm:t>
        <a:bodyPr/>
        <a:lstStyle/>
        <a:p>
          <a:pPr rtl="0"/>
          <a:r>
            <a:rPr lang="tr-TR" b="1" dirty="0"/>
            <a:t>Orta ergenlikte oğlanlar daha çok fiziksel çekicilikten, kızlar ise destek ve yakınlık gibi kişilerarası özelliklerden söz etmek eğilimindedirler. </a:t>
          </a:r>
        </a:p>
      </dgm:t>
    </dgm:pt>
    <dgm:pt modelId="{8303073C-43BA-4C2F-8CF7-8A184A016D75}" type="parTrans" cxnId="{9F91F3C0-87B1-4105-93FE-EE57EB38DEE7}">
      <dgm:prSet/>
      <dgm:spPr/>
      <dgm:t>
        <a:bodyPr/>
        <a:lstStyle/>
        <a:p>
          <a:endParaRPr lang="tr-TR"/>
        </a:p>
      </dgm:t>
    </dgm:pt>
    <dgm:pt modelId="{037DAFE4-36F0-4F5D-BA38-5717844FA886}" type="sibTrans" cxnId="{9F91F3C0-87B1-4105-93FE-EE57EB38DEE7}">
      <dgm:prSet/>
      <dgm:spPr/>
      <dgm:t>
        <a:bodyPr/>
        <a:lstStyle/>
        <a:p>
          <a:endParaRPr lang="tr-TR"/>
        </a:p>
      </dgm:t>
    </dgm:pt>
    <dgm:pt modelId="{6A7005F2-CFBE-4EDD-B9C2-179935204353}">
      <dgm:prSet/>
      <dgm:spPr/>
      <dgm:t>
        <a:bodyPr/>
        <a:lstStyle/>
        <a:p>
          <a:pPr rtl="0"/>
          <a:r>
            <a:rPr lang="tr-TR" b="1" dirty="0"/>
            <a:t>İleri ergenlikte her iki cinsiyet de kişilerarası özelliklere vurguda bulunurlar ve doyum verici bir ilişkinin içerdiği şeyler kadınlar ve erkeklerde benzerdir: Tutku, İletişim, Bağlanma, Duygusal destek ve Birliktelik </a:t>
          </a:r>
        </a:p>
      </dgm:t>
    </dgm:pt>
    <dgm:pt modelId="{7DDEA856-E09E-4AA4-B71F-2AD8690CF4BF}" type="parTrans" cxnId="{7FA444DC-0A22-4939-B92F-724A6DC235F4}">
      <dgm:prSet/>
      <dgm:spPr/>
      <dgm:t>
        <a:bodyPr/>
        <a:lstStyle/>
        <a:p>
          <a:endParaRPr lang="tr-TR"/>
        </a:p>
      </dgm:t>
    </dgm:pt>
    <dgm:pt modelId="{E868CEDC-6314-49A9-B03F-63002DE456B7}" type="sibTrans" cxnId="{7FA444DC-0A22-4939-B92F-724A6DC235F4}">
      <dgm:prSet/>
      <dgm:spPr/>
      <dgm:t>
        <a:bodyPr/>
        <a:lstStyle/>
        <a:p>
          <a:endParaRPr lang="tr-TR"/>
        </a:p>
      </dgm:t>
    </dgm:pt>
    <dgm:pt modelId="{4B0CAAA9-AFE7-416E-A340-4E554DCD7238}" type="pres">
      <dgm:prSet presAssocID="{6C141C4C-80A0-44DA-98DE-DEBE85BF83E0}" presName="Name0" presStyleCnt="0">
        <dgm:presLayoutVars>
          <dgm:dir/>
          <dgm:animOne val="branch"/>
          <dgm:animLvl val="lvl"/>
        </dgm:presLayoutVars>
      </dgm:prSet>
      <dgm:spPr/>
    </dgm:pt>
    <dgm:pt modelId="{DE4D572F-9248-4EEA-9838-C27FA317C002}" type="pres">
      <dgm:prSet presAssocID="{0D1B4E14-36DE-4A16-9504-029872C53111}" presName="chaos" presStyleCnt="0"/>
      <dgm:spPr/>
    </dgm:pt>
    <dgm:pt modelId="{77BBD3F2-FB66-4C59-A8DE-EDEF5AD48438}" type="pres">
      <dgm:prSet presAssocID="{0D1B4E14-36DE-4A16-9504-029872C53111}" presName="parTx1" presStyleLbl="revTx" presStyleIdx="0" presStyleCnt="1"/>
      <dgm:spPr/>
    </dgm:pt>
    <dgm:pt modelId="{3D8B57BA-171B-4A60-B4C3-1F1A62FAC28C}" type="pres">
      <dgm:prSet presAssocID="{0D1B4E14-36DE-4A16-9504-029872C53111}" presName="c1" presStyleLbl="node1" presStyleIdx="0" presStyleCnt="19"/>
      <dgm:spPr/>
    </dgm:pt>
    <dgm:pt modelId="{7D45DAC7-91A4-442F-8321-DB7844479B68}" type="pres">
      <dgm:prSet presAssocID="{0D1B4E14-36DE-4A16-9504-029872C53111}" presName="c2" presStyleLbl="node1" presStyleIdx="1" presStyleCnt="19"/>
      <dgm:spPr/>
    </dgm:pt>
    <dgm:pt modelId="{FE4CED84-3081-4AF4-92F7-1FC8A5DA6492}" type="pres">
      <dgm:prSet presAssocID="{0D1B4E14-36DE-4A16-9504-029872C53111}" presName="c3" presStyleLbl="node1" presStyleIdx="2" presStyleCnt="19"/>
      <dgm:spPr/>
    </dgm:pt>
    <dgm:pt modelId="{DB4A421A-AAE1-418D-852A-13D4847C7191}" type="pres">
      <dgm:prSet presAssocID="{0D1B4E14-36DE-4A16-9504-029872C53111}" presName="c4" presStyleLbl="node1" presStyleIdx="3" presStyleCnt="19"/>
      <dgm:spPr/>
    </dgm:pt>
    <dgm:pt modelId="{639B11C5-D146-424E-849E-47B83B3E08EC}" type="pres">
      <dgm:prSet presAssocID="{0D1B4E14-36DE-4A16-9504-029872C53111}" presName="c5" presStyleLbl="node1" presStyleIdx="4" presStyleCnt="19"/>
      <dgm:spPr/>
    </dgm:pt>
    <dgm:pt modelId="{7ABFC7A8-7BCE-4603-AB2D-06CB6AFB76A7}" type="pres">
      <dgm:prSet presAssocID="{0D1B4E14-36DE-4A16-9504-029872C53111}" presName="c6" presStyleLbl="node1" presStyleIdx="5" presStyleCnt="19"/>
      <dgm:spPr/>
    </dgm:pt>
    <dgm:pt modelId="{C542BAFA-662D-408A-9283-3AE3D7611723}" type="pres">
      <dgm:prSet presAssocID="{0D1B4E14-36DE-4A16-9504-029872C53111}" presName="c7" presStyleLbl="node1" presStyleIdx="6" presStyleCnt="19"/>
      <dgm:spPr/>
    </dgm:pt>
    <dgm:pt modelId="{34874843-F031-4270-AB0C-EA185D70683B}" type="pres">
      <dgm:prSet presAssocID="{0D1B4E14-36DE-4A16-9504-029872C53111}" presName="c8" presStyleLbl="node1" presStyleIdx="7" presStyleCnt="19"/>
      <dgm:spPr/>
    </dgm:pt>
    <dgm:pt modelId="{42D80987-70F0-4E10-8986-8A4449799AEB}" type="pres">
      <dgm:prSet presAssocID="{0D1B4E14-36DE-4A16-9504-029872C53111}" presName="c9" presStyleLbl="node1" presStyleIdx="8" presStyleCnt="19"/>
      <dgm:spPr/>
    </dgm:pt>
    <dgm:pt modelId="{C5C5A519-194C-49F6-AD25-EF00B4E8F83E}" type="pres">
      <dgm:prSet presAssocID="{0D1B4E14-36DE-4A16-9504-029872C53111}" presName="c10" presStyleLbl="node1" presStyleIdx="9" presStyleCnt="19"/>
      <dgm:spPr/>
    </dgm:pt>
    <dgm:pt modelId="{19D2A2FD-B940-452E-B79E-D880F1BC48A6}" type="pres">
      <dgm:prSet presAssocID="{0D1B4E14-36DE-4A16-9504-029872C53111}" presName="c11" presStyleLbl="node1" presStyleIdx="10" presStyleCnt="19"/>
      <dgm:spPr/>
    </dgm:pt>
    <dgm:pt modelId="{AB5F5CBA-4F3D-4592-8B04-6DA9B02FFDF0}" type="pres">
      <dgm:prSet presAssocID="{0D1B4E14-36DE-4A16-9504-029872C53111}" presName="c12" presStyleLbl="node1" presStyleIdx="11" presStyleCnt="19"/>
      <dgm:spPr/>
    </dgm:pt>
    <dgm:pt modelId="{0302461D-0254-40CE-B4E9-5B0CC717E6F9}" type="pres">
      <dgm:prSet presAssocID="{0D1B4E14-36DE-4A16-9504-029872C53111}" presName="c13" presStyleLbl="node1" presStyleIdx="12" presStyleCnt="19"/>
      <dgm:spPr/>
    </dgm:pt>
    <dgm:pt modelId="{94EBC478-D5B9-4612-B0B3-427399552871}" type="pres">
      <dgm:prSet presAssocID="{0D1B4E14-36DE-4A16-9504-029872C53111}" presName="c14" presStyleLbl="node1" presStyleIdx="13" presStyleCnt="19"/>
      <dgm:spPr/>
    </dgm:pt>
    <dgm:pt modelId="{35835B52-8B09-42CC-85F0-FD7E843DF679}" type="pres">
      <dgm:prSet presAssocID="{0D1B4E14-36DE-4A16-9504-029872C53111}" presName="c15" presStyleLbl="node1" presStyleIdx="14" presStyleCnt="19"/>
      <dgm:spPr/>
    </dgm:pt>
    <dgm:pt modelId="{AE3D64D1-F32F-4AA0-A2FC-BF91DD9D0C3C}" type="pres">
      <dgm:prSet presAssocID="{0D1B4E14-36DE-4A16-9504-029872C53111}" presName="c16" presStyleLbl="node1" presStyleIdx="15" presStyleCnt="19"/>
      <dgm:spPr/>
    </dgm:pt>
    <dgm:pt modelId="{F2285E54-8D42-42B0-8B82-625DCD681706}" type="pres">
      <dgm:prSet presAssocID="{0D1B4E14-36DE-4A16-9504-029872C53111}" presName="c17" presStyleLbl="node1" presStyleIdx="16" presStyleCnt="19"/>
      <dgm:spPr/>
    </dgm:pt>
    <dgm:pt modelId="{533E3BBC-C2A0-47D0-A37D-70E5A5890A8D}" type="pres">
      <dgm:prSet presAssocID="{0D1B4E14-36DE-4A16-9504-029872C53111}" presName="c18" presStyleLbl="node1" presStyleIdx="17" presStyleCnt="19"/>
      <dgm:spPr/>
    </dgm:pt>
    <dgm:pt modelId="{B16A3489-EEF7-4978-BA95-98AC6BB91D7C}" type="pres">
      <dgm:prSet presAssocID="{037DAFE4-36F0-4F5D-BA38-5717844FA886}" presName="chevronComposite1" presStyleCnt="0"/>
      <dgm:spPr/>
    </dgm:pt>
    <dgm:pt modelId="{E2C5754A-7166-4F0A-82B0-3575B9E404C5}" type="pres">
      <dgm:prSet presAssocID="{037DAFE4-36F0-4F5D-BA38-5717844FA886}" presName="chevron1" presStyleLbl="sibTrans2D1" presStyleIdx="0" presStyleCnt="2"/>
      <dgm:spPr/>
    </dgm:pt>
    <dgm:pt modelId="{6E4FF186-5B67-4ECC-B775-85E43876C648}" type="pres">
      <dgm:prSet presAssocID="{037DAFE4-36F0-4F5D-BA38-5717844FA886}" presName="spChevron1" presStyleCnt="0"/>
      <dgm:spPr/>
    </dgm:pt>
    <dgm:pt modelId="{6F68F389-39DA-4CFE-83BB-FD485E60EDC9}" type="pres">
      <dgm:prSet presAssocID="{037DAFE4-36F0-4F5D-BA38-5717844FA886}" presName="overlap" presStyleCnt="0"/>
      <dgm:spPr/>
    </dgm:pt>
    <dgm:pt modelId="{31F03DAA-2137-453B-BCC8-F890F2D4763E}" type="pres">
      <dgm:prSet presAssocID="{037DAFE4-36F0-4F5D-BA38-5717844FA886}" presName="chevronComposite2" presStyleCnt="0"/>
      <dgm:spPr/>
    </dgm:pt>
    <dgm:pt modelId="{FDD2BC45-EB9B-423C-A297-FFD746439F23}" type="pres">
      <dgm:prSet presAssocID="{037DAFE4-36F0-4F5D-BA38-5717844FA886}" presName="chevron2" presStyleLbl="sibTrans2D1" presStyleIdx="1" presStyleCnt="2"/>
      <dgm:spPr/>
    </dgm:pt>
    <dgm:pt modelId="{2FD55572-52DA-4CF8-980E-9159FA058087}" type="pres">
      <dgm:prSet presAssocID="{037DAFE4-36F0-4F5D-BA38-5717844FA886}" presName="spChevron2" presStyleCnt="0"/>
      <dgm:spPr/>
    </dgm:pt>
    <dgm:pt modelId="{80A8C77A-97B9-42F1-87BA-BF6216A8FB8D}" type="pres">
      <dgm:prSet presAssocID="{6A7005F2-CFBE-4EDD-B9C2-179935204353}" presName="last" presStyleCnt="0"/>
      <dgm:spPr/>
    </dgm:pt>
    <dgm:pt modelId="{54AC0BD2-5927-48FF-828F-516CD531D287}" type="pres">
      <dgm:prSet presAssocID="{6A7005F2-CFBE-4EDD-B9C2-179935204353}" presName="circleTx" presStyleLbl="node1" presStyleIdx="18" presStyleCnt="19"/>
      <dgm:spPr/>
    </dgm:pt>
    <dgm:pt modelId="{3D16BF37-6589-4941-A394-137D1E01861D}" type="pres">
      <dgm:prSet presAssocID="{6A7005F2-CFBE-4EDD-B9C2-179935204353}" presName="spN" presStyleCnt="0"/>
      <dgm:spPr/>
    </dgm:pt>
  </dgm:ptLst>
  <dgm:cxnLst>
    <dgm:cxn modelId="{73D8E629-6CED-4A7C-963C-617DC1496E49}" type="presOf" srcId="{0D1B4E14-36DE-4A16-9504-029872C53111}" destId="{77BBD3F2-FB66-4C59-A8DE-EDEF5AD48438}" srcOrd="0" destOrd="0" presId="urn:microsoft.com/office/officeart/2009/3/layout/RandomtoResultProcess"/>
    <dgm:cxn modelId="{5CB5ED2F-DE7D-4251-BB3C-82E0B020D0E2}" type="presOf" srcId="{6A7005F2-CFBE-4EDD-B9C2-179935204353}" destId="{54AC0BD2-5927-48FF-828F-516CD531D287}" srcOrd="0" destOrd="0" presId="urn:microsoft.com/office/officeart/2009/3/layout/RandomtoResultProcess"/>
    <dgm:cxn modelId="{6F6CC792-C825-44F6-9CD1-FC947CC5D9DB}" type="presOf" srcId="{6C141C4C-80A0-44DA-98DE-DEBE85BF83E0}" destId="{4B0CAAA9-AFE7-416E-A340-4E554DCD7238}" srcOrd="0" destOrd="0" presId="urn:microsoft.com/office/officeart/2009/3/layout/RandomtoResultProcess"/>
    <dgm:cxn modelId="{9F91F3C0-87B1-4105-93FE-EE57EB38DEE7}" srcId="{6C141C4C-80A0-44DA-98DE-DEBE85BF83E0}" destId="{0D1B4E14-36DE-4A16-9504-029872C53111}" srcOrd="0" destOrd="0" parTransId="{8303073C-43BA-4C2F-8CF7-8A184A016D75}" sibTransId="{037DAFE4-36F0-4F5D-BA38-5717844FA886}"/>
    <dgm:cxn modelId="{7FA444DC-0A22-4939-B92F-724A6DC235F4}" srcId="{6C141C4C-80A0-44DA-98DE-DEBE85BF83E0}" destId="{6A7005F2-CFBE-4EDD-B9C2-179935204353}" srcOrd="1" destOrd="0" parTransId="{7DDEA856-E09E-4AA4-B71F-2AD8690CF4BF}" sibTransId="{E868CEDC-6314-49A9-B03F-63002DE456B7}"/>
    <dgm:cxn modelId="{AFC1DE79-DCFE-462D-AA67-1BFE685BBAB7}" type="presParOf" srcId="{4B0CAAA9-AFE7-416E-A340-4E554DCD7238}" destId="{DE4D572F-9248-4EEA-9838-C27FA317C002}" srcOrd="0" destOrd="0" presId="urn:microsoft.com/office/officeart/2009/3/layout/RandomtoResultProcess"/>
    <dgm:cxn modelId="{A435A26A-C985-453C-9199-56F8105D4C38}" type="presParOf" srcId="{DE4D572F-9248-4EEA-9838-C27FA317C002}" destId="{77BBD3F2-FB66-4C59-A8DE-EDEF5AD48438}" srcOrd="0" destOrd="0" presId="urn:microsoft.com/office/officeart/2009/3/layout/RandomtoResultProcess"/>
    <dgm:cxn modelId="{35784F99-540E-4E3F-A636-9D5D915656BF}" type="presParOf" srcId="{DE4D572F-9248-4EEA-9838-C27FA317C002}" destId="{3D8B57BA-171B-4A60-B4C3-1F1A62FAC28C}" srcOrd="1" destOrd="0" presId="urn:microsoft.com/office/officeart/2009/3/layout/RandomtoResultProcess"/>
    <dgm:cxn modelId="{E203C3E7-B595-45D0-8F28-2209041255D7}" type="presParOf" srcId="{DE4D572F-9248-4EEA-9838-C27FA317C002}" destId="{7D45DAC7-91A4-442F-8321-DB7844479B68}" srcOrd="2" destOrd="0" presId="urn:microsoft.com/office/officeart/2009/3/layout/RandomtoResultProcess"/>
    <dgm:cxn modelId="{C85AFB13-95BE-4F67-A8BE-D2C71D0C92B2}" type="presParOf" srcId="{DE4D572F-9248-4EEA-9838-C27FA317C002}" destId="{FE4CED84-3081-4AF4-92F7-1FC8A5DA6492}" srcOrd="3" destOrd="0" presId="urn:microsoft.com/office/officeart/2009/3/layout/RandomtoResultProcess"/>
    <dgm:cxn modelId="{B27D3206-E052-421B-9C0B-11B0D477B509}" type="presParOf" srcId="{DE4D572F-9248-4EEA-9838-C27FA317C002}" destId="{DB4A421A-AAE1-418D-852A-13D4847C7191}" srcOrd="4" destOrd="0" presId="urn:microsoft.com/office/officeart/2009/3/layout/RandomtoResultProcess"/>
    <dgm:cxn modelId="{FC232B51-BF03-4E8C-BD37-3246747DB229}" type="presParOf" srcId="{DE4D572F-9248-4EEA-9838-C27FA317C002}" destId="{639B11C5-D146-424E-849E-47B83B3E08EC}" srcOrd="5" destOrd="0" presId="urn:microsoft.com/office/officeart/2009/3/layout/RandomtoResultProcess"/>
    <dgm:cxn modelId="{EE59FF39-D141-488C-94CD-5EF8D4ADB96D}" type="presParOf" srcId="{DE4D572F-9248-4EEA-9838-C27FA317C002}" destId="{7ABFC7A8-7BCE-4603-AB2D-06CB6AFB76A7}" srcOrd="6" destOrd="0" presId="urn:microsoft.com/office/officeart/2009/3/layout/RandomtoResultProcess"/>
    <dgm:cxn modelId="{16B1D28E-41A1-46ED-A1CD-E1FB2B53E7C0}" type="presParOf" srcId="{DE4D572F-9248-4EEA-9838-C27FA317C002}" destId="{C542BAFA-662D-408A-9283-3AE3D7611723}" srcOrd="7" destOrd="0" presId="urn:microsoft.com/office/officeart/2009/3/layout/RandomtoResultProcess"/>
    <dgm:cxn modelId="{5FE761C8-9A90-4A58-B49B-48C10A4C4807}" type="presParOf" srcId="{DE4D572F-9248-4EEA-9838-C27FA317C002}" destId="{34874843-F031-4270-AB0C-EA185D70683B}" srcOrd="8" destOrd="0" presId="urn:microsoft.com/office/officeart/2009/3/layout/RandomtoResultProcess"/>
    <dgm:cxn modelId="{1450C870-ED7C-494B-A599-4F1D27DC3C4A}" type="presParOf" srcId="{DE4D572F-9248-4EEA-9838-C27FA317C002}" destId="{42D80987-70F0-4E10-8986-8A4449799AEB}" srcOrd="9" destOrd="0" presId="urn:microsoft.com/office/officeart/2009/3/layout/RandomtoResultProcess"/>
    <dgm:cxn modelId="{8AC220B3-17F1-4FEF-9ED4-63496058B1D7}" type="presParOf" srcId="{DE4D572F-9248-4EEA-9838-C27FA317C002}" destId="{C5C5A519-194C-49F6-AD25-EF00B4E8F83E}" srcOrd="10" destOrd="0" presId="urn:microsoft.com/office/officeart/2009/3/layout/RandomtoResultProcess"/>
    <dgm:cxn modelId="{B2D7DD5E-F1C8-4A5D-B415-D38B596CC4EE}" type="presParOf" srcId="{DE4D572F-9248-4EEA-9838-C27FA317C002}" destId="{19D2A2FD-B940-452E-B79E-D880F1BC48A6}" srcOrd="11" destOrd="0" presId="urn:microsoft.com/office/officeart/2009/3/layout/RandomtoResultProcess"/>
    <dgm:cxn modelId="{1A6BBEEF-6949-4EFE-9FC5-FB1B84861309}" type="presParOf" srcId="{DE4D572F-9248-4EEA-9838-C27FA317C002}" destId="{AB5F5CBA-4F3D-4592-8B04-6DA9B02FFDF0}" srcOrd="12" destOrd="0" presId="urn:microsoft.com/office/officeart/2009/3/layout/RandomtoResultProcess"/>
    <dgm:cxn modelId="{E2049551-BD2B-4A2F-986E-98465014CDC0}" type="presParOf" srcId="{DE4D572F-9248-4EEA-9838-C27FA317C002}" destId="{0302461D-0254-40CE-B4E9-5B0CC717E6F9}" srcOrd="13" destOrd="0" presId="urn:microsoft.com/office/officeart/2009/3/layout/RandomtoResultProcess"/>
    <dgm:cxn modelId="{725F322A-1093-4D87-8510-54BEEAD92C0A}" type="presParOf" srcId="{DE4D572F-9248-4EEA-9838-C27FA317C002}" destId="{94EBC478-D5B9-4612-B0B3-427399552871}" srcOrd="14" destOrd="0" presId="urn:microsoft.com/office/officeart/2009/3/layout/RandomtoResultProcess"/>
    <dgm:cxn modelId="{EDC6D2AB-B8DC-44A7-A598-62F5FDBA8195}" type="presParOf" srcId="{DE4D572F-9248-4EEA-9838-C27FA317C002}" destId="{35835B52-8B09-42CC-85F0-FD7E843DF679}" srcOrd="15" destOrd="0" presId="urn:microsoft.com/office/officeart/2009/3/layout/RandomtoResultProcess"/>
    <dgm:cxn modelId="{E9DAF759-0A83-4A80-9C72-FD560EF12D76}" type="presParOf" srcId="{DE4D572F-9248-4EEA-9838-C27FA317C002}" destId="{AE3D64D1-F32F-4AA0-A2FC-BF91DD9D0C3C}" srcOrd="16" destOrd="0" presId="urn:microsoft.com/office/officeart/2009/3/layout/RandomtoResultProcess"/>
    <dgm:cxn modelId="{FF17B584-5B7B-4479-9DB9-AC05C82B46A1}" type="presParOf" srcId="{DE4D572F-9248-4EEA-9838-C27FA317C002}" destId="{F2285E54-8D42-42B0-8B82-625DCD681706}" srcOrd="17" destOrd="0" presId="urn:microsoft.com/office/officeart/2009/3/layout/RandomtoResultProcess"/>
    <dgm:cxn modelId="{A76782EE-9CFD-4E3D-A245-FF3B41C3A3D1}" type="presParOf" srcId="{DE4D572F-9248-4EEA-9838-C27FA317C002}" destId="{533E3BBC-C2A0-47D0-A37D-70E5A5890A8D}" srcOrd="18" destOrd="0" presId="urn:microsoft.com/office/officeart/2009/3/layout/RandomtoResultProcess"/>
    <dgm:cxn modelId="{E44C6F87-AF90-4BD3-BC52-86ACBF584886}" type="presParOf" srcId="{4B0CAAA9-AFE7-416E-A340-4E554DCD7238}" destId="{B16A3489-EEF7-4978-BA95-98AC6BB91D7C}" srcOrd="1" destOrd="0" presId="urn:microsoft.com/office/officeart/2009/3/layout/RandomtoResultProcess"/>
    <dgm:cxn modelId="{235F4674-F8C1-4DA1-B6AA-1AE4D651BCAD}" type="presParOf" srcId="{B16A3489-EEF7-4978-BA95-98AC6BB91D7C}" destId="{E2C5754A-7166-4F0A-82B0-3575B9E404C5}" srcOrd="0" destOrd="0" presId="urn:microsoft.com/office/officeart/2009/3/layout/RandomtoResultProcess"/>
    <dgm:cxn modelId="{45EC3D87-286A-48A3-972A-B380AB139077}" type="presParOf" srcId="{B16A3489-EEF7-4978-BA95-98AC6BB91D7C}" destId="{6E4FF186-5B67-4ECC-B775-85E43876C648}" srcOrd="1" destOrd="0" presId="urn:microsoft.com/office/officeart/2009/3/layout/RandomtoResultProcess"/>
    <dgm:cxn modelId="{DCB8B8C4-2333-4288-91A5-DCFDC5578489}" type="presParOf" srcId="{4B0CAAA9-AFE7-416E-A340-4E554DCD7238}" destId="{6F68F389-39DA-4CFE-83BB-FD485E60EDC9}" srcOrd="2" destOrd="0" presId="urn:microsoft.com/office/officeart/2009/3/layout/RandomtoResultProcess"/>
    <dgm:cxn modelId="{85A67602-2639-4CFF-A0D7-6E4C5BB9D575}" type="presParOf" srcId="{4B0CAAA9-AFE7-416E-A340-4E554DCD7238}" destId="{31F03DAA-2137-453B-BCC8-F890F2D4763E}" srcOrd="3" destOrd="0" presId="urn:microsoft.com/office/officeart/2009/3/layout/RandomtoResultProcess"/>
    <dgm:cxn modelId="{873E7612-EA97-43CE-8A9D-A7380A390F2C}" type="presParOf" srcId="{31F03DAA-2137-453B-BCC8-F890F2D4763E}" destId="{FDD2BC45-EB9B-423C-A297-FFD746439F23}" srcOrd="0" destOrd="0" presId="urn:microsoft.com/office/officeart/2009/3/layout/RandomtoResultProcess"/>
    <dgm:cxn modelId="{11B53900-11DE-4107-9904-B15D73FD3BA2}" type="presParOf" srcId="{31F03DAA-2137-453B-BCC8-F890F2D4763E}" destId="{2FD55572-52DA-4CF8-980E-9159FA058087}" srcOrd="1" destOrd="0" presId="urn:microsoft.com/office/officeart/2009/3/layout/RandomtoResultProcess"/>
    <dgm:cxn modelId="{1C376B70-7874-458F-A2DF-8E62A4C029BE}" type="presParOf" srcId="{4B0CAAA9-AFE7-416E-A340-4E554DCD7238}" destId="{80A8C77A-97B9-42F1-87BA-BF6216A8FB8D}" srcOrd="4" destOrd="0" presId="urn:microsoft.com/office/officeart/2009/3/layout/RandomtoResultProcess"/>
    <dgm:cxn modelId="{089F6C46-749E-4136-B618-F10F526B8F95}" type="presParOf" srcId="{80A8C77A-97B9-42F1-87BA-BF6216A8FB8D}" destId="{54AC0BD2-5927-48FF-828F-516CD531D287}" srcOrd="0" destOrd="0" presId="urn:microsoft.com/office/officeart/2009/3/layout/RandomtoResultProcess"/>
    <dgm:cxn modelId="{FD7F9E33-4C0B-4365-8477-A416E0163FF5}" type="presParOf" srcId="{80A8C77A-97B9-42F1-87BA-BF6216A8FB8D}" destId="{3D16BF37-6589-4941-A394-137D1E01861D}"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EF49019-6ABA-49CB-BB80-8A114F300418}" type="doc">
      <dgm:prSet loTypeId="urn:microsoft.com/office/officeart/2009/3/layout/StepUpProcess" loCatId="process" qsTypeId="urn:microsoft.com/office/officeart/2005/8/quickstyle/simple1" qsCatId="simple" csTypeId="urn:microsoft.com/office/officeart/2005/8/colors/colorful2" csCatId="colorful"/>
      <dgm:spPr/>
      <dgm:t>
        <a:bodyPr/>
        <a:lstStyle/>
        <a:p>
          <a:endParaRPr lang="tr-TR"/>
        </a:p>
      </dgm:t>
    </dgm:pt>
    <dgm:pt modelId="{B7D3177F-9D2C-4C14-8595-7392E85A0AF6}">
      <dgm:prSet/>
      <dgm:spPr/>
      <dgm:t>
        <a:bodyPr/>
        <a:lstStyle/>
        <a:p>
          <a:pPr rtl="0"/>
          <a:r>
            <a:rPr lang="tr-TR"/>
            <a:t>Erken yaşta ciddi ilişkiye giren kızlar toplumsal açıdan </a:t>
          </a:r>
          <a:r>
            <a:rPr lang="tr-TR" b="1" i="1"/>
            <a:t>daha az olgun</a:t>
          </a:r>
          <a:r>
            <a:rPr lang="tr-TR"/>
            <a:t>, </a:t>
          </a:r>
          <a:r>
            <a:rPr lang="tr-TR" b="1" i="1"/>
            <a:t>daha az hayal gücüne sahip, daha az başarı yönelimli, kim olduklarıyla ilgili daha az mutlu ve daha yapaydırlar</a:t>
          </a:r>
          <a:r>
            <a:rPr lang="tr-TR"/>
            <a:t>. </a:t>
          </a:r>
        </a:p>
      </dgm:t>
    </dgm:pt>
    <dgm:pt modelId="{327890CA-F692-488B-8288-5FCB5D7B33E3}" type="parTrans" cxnId="{8DE9E699-A282-4F28-B67F-DBBB074AD98B}">
      <dgm:prSet/>
      <dgm:spPr/>
      <dgm:t>
        <a:bodyPr/>
        <a:lstStyle/>
        <a:p>
          <a:endParaRPr lang="tr-TR"/>
        </a:p>
      </dgm:t>
    </dgm:pt>
    <dgm:pt modelId="{EE4B44B1-CE0A-45CA-B84B-F445F130D896}" type="sibTrans" cxnId="{8DE9E699-A282-4F28-B67F-DBBB074AD98B}">
      <dgm:prSet/>
      <dgm:spPr/>
      <dgm:t>
        <a:bodyPr/>
        <a:lstStyle/>
        <a:p>
          <a:endParaRPr lang="tr-TR"/>
        </a:p>
      </dgm:t>
    </dgm:pt>
    <dgm:pt modelId="{01808794-8E7E-4CF6-9EDD-57726F572DA1}">
      <dgm:prSet/>
      <dgm:spPr/>
      <dgm:t>
        <a:bodyPr/>
        <a:lstStyle/>
        <a:p>
          <a:pPr rtl="0"/>
          <a:r>
            <a:rPr lang="tr-TR" dirty="0"/>
            <a:t>Hiç çıkmamış kızlar ise, </a:t>
          </a:r>
          <a:r>
            <a:rPr lang="tr-TR" b="1" i="1" dirty="0"/>
            <a:t>geri toplumsal gelişim, anababaya aşırı bağımlılık ve güvensizlik </a:t>
          </a:r>
          <a:r>
            <a:rPr lang="tr-TR" dirty="0"/>
            <a:t>duygularının işaretlerini göstermektedir. </a:t>
          </a:r>
        </a:p>
      </dgm:t>
    </dgm:pt>
    <dgm:pt modelId="{4E75813C-B644-40B4-80F6-892FFE0CB454}" type="parTrans" cxnId="{4A47E034-AE3A-468C-9CF8-0B71432E7602}">
      <dgm:prSet/>
      <dgm:spPr/>
      <dgm:t>
        <a:bodyPr/>
        <a:lstStyle/>
        <a:p>
          <a:endParaRPr lang="tr-TR"/>
        </a:p>
      </dgm:t>
    </dgm:pt>
    <dgm:pt modelId="{27B20C12-2840-4D8A-845D-2BDCEA7B3773}" type="sibTrans" cxnId="{4A47E034-AE3A-468C-9CF8-0B71432E7602}">
      <dgm:prSet/>
      <dgm:spPr/>
      <dgm:t>
        <a:bodyPr/>
        <a:lstStyle/>
        <a:p>
          <a:endParaRPr lang="tr-TR"/>
        </a:p>
      </dgm:t>
    </dgm:pt>
    <dgm:pt modelId="{EEFBD856-B261-4498-A2AE-DD9EEC5CD44E}">
      <dgm:prSet/>
      <dgm:spPr/>
      <dgm:t>
        <a:bodyPr/>
        <a:lstStyle/>
        <a:p>
          <a:pPr rtl="0"/>
          <a:r>
            <a:rPr lang="tr-TR"/>
            <a:t>Çıkan ve partilere giden ergenler </a:t>
          </a:r>
          <a:r>
            <a:rPr lang="tr-TR" b="1" i="1"/>
            <a:t>daha popülerdir, daha güçlü bir benlik imajına </a:t>
          </a:r>
          <a:r>
            <a:rPr lang="tr-TR"/>
            <a:t>sahiptir ve arkadaşları tarafından </a:t>
          </a:r>
          <a:r>
            <a:rPr lang="tr-TR" b="1" i="1"/>
            <a:t>daha fazla kabul </a:t>
          </a:r>
          <a:r>
            <a:rPr lang="tr-TR"/>
            <a:t>görürler. </a:t>
          </a:r>
        </a:p>
      </dgm:t>
    </dgm:pt>
    <dgm:pt modelId="{053469E6-6883-4EEB-B249-3B80E47304E9}" type="parTrans" cxnId="{E6A8CE3D-3264-4478-9A31-968BE1328BEE}">
      <dgm:prSet/>
      <dgm:spPr/>
      <dgm:t>
        <a:bodyPr/>
        <a:lstStyle/>
        <a:p>
          <a:endParaRPr lang="tr-TR"/>
        </a:p>
      </dgm:t>
    </dgm:pt>
    <dgm:pt modelId="{ACB2E638-C9DE-44BD-9E97-9EF61043578B}" type="sibTrans" cxnId="{E6A8CE3D-3264-4478-9A31-968BE1328BEE}">
      <dgm:prSet/>
      <dgm:spPr/>
      <dgm:t>
        <a:bodyPr/>
        <a:lstStyle/>
        <a:p>
          <a:endParaRPr lang="tr-TR"/>
        </a:p>
      </dgm:t>
    </dgm:pt>
    <dgm:pt modelId="{8145FC09-E5CC-4989-8F3D-B68EB306ABB7}" type="pres">
      <dgm:prSet presAssocID="{8EF49019-6ABA-49CB-BB80-8A114F300418}" presName="rootnode" presStyleCnt="0">
        <dgm:presLayoutVars>
          <dgm:chMax/>
          <dgm:chPref/>
          <dgm:dir/>
          <dgm:animLvl val="lvl"/>
        </dgm:presLayoutVars>
      </dgm:prSet>
      <dgm:spPr/>
    </dgm:pt>
    <dgm:pt modelId="{8490FD15-AF50-45AD-9B55-4A25AB4E37FF}" type="pres">
      <dgm:prSet presAssocID="{B7D3177F-9D2C-4C14-8595-7392E85A0AF6}" presName="composite" presStyleCnt="0"/>
      <dgm:spPr/>
    </dgm:pt>
    <dgm:pt modelId="{7E6B1D73-A98F-4E43-86DD-FDCE063D7C17}" type="pres">
      <dgm:prSet presAssocID="{B7D3177F-9D2C-4C14-8595-7392E85A0AF6}" presName="LShape" presStyleLbl="alignNode1" presStyleIdx="0" presStyleCnt="5"/>
      <dgm:spPr/>
    </dgm:pt>
    <dgm:pt modelId="{D85A8E23-D2C2-4607-9914-FA605EF77279}" type="pres">
      <dgm:prSet presAssocID="{B7D3177F-9D2C-4C14-8595-7392E85A0AF6}" presName="ParentText" presStyleLbl="revTx" presStyleIdx="0" presStyleCnt="3">
        <dgm:presLayoutVars>
          <dgm:chMax val="0"/>
          <dgm:chPref val="0"/>
          <dgm:bulletEnabled val="1"/>
        </dgm:presLayoutVars>
      </dgm:prSet>
      <dgm:spPr/>
    </dgm:pt>
    <dgm:pt modelId="{A7326BDF-D2A6-4346-85CE-4286B73D970C}" type="pres">
      <dgm:prSet presAssocID="{B7D3177F-9D2C-4C14-8595-7392E85A0AF6}" presName="Triangle" presStyleLbl="alignNode1" presStyleIdx="1" presStyleCnt="5"/>
      <dgm:spPr/>
    </dgm:pt>
    <dgm:pt modelId="{6C965C29-5EA3-4C2A-9584-07EDFB552582}" type="pres">
      <dgm:prSet presAssocID="{EE4B44B1-CE0A-45CA-B84B-F445F130D896}" presName="sibTrans" presStyleCnt="0"/>
      <dgm:spPr/>
    </dgm:pt>
    <dgm:pt modelId="{0645DD31-EF93-4AC2-9EAD-3BD3D1F5F16D}" type="pres">
      <dgm:prSet presAssocID="{EE4B44B1-CE0A-45CA-B84B-F445F130D896}" presName="space" presStyleCnt="0"/>
      <dgm:spPr/>
    </dgm:pt>
    <dgm:pt modelId="{6676D00F-C097-4654-AE17-4A351F470B09}" type="pres">
      <dgm:prSet presAssocID="{01808794-8E7E-4CF6-9EDD-57726F572DA1}" presName="composite" presStyleCnt="0"/>
      <dgm:spPr/>
    </dgm:pt>
    <dgm:pt modelId="{539180CB-AD94-44F6-BA28-35A8562BAD2C}" type="pres">
      <dgm:prSet presAssocID="{01808794-8E7E-4CF6-9EDD-57726F572DA1}" presName="LShape" presStyleLbl="alignNode1" presStyleIdx="2" presStyleCnt="5"/>
      <dgm:spPr/>
    </dgm:pt>
    <dgm:pt modelId="{BCAAD1C8-7E17-4D29-8D47-1A6889E37AA0}" type="pres">
      <dgm:prSet presAssocID="{01808794-8E7E-4CF6-9EDD-57726F572DA1}" presName="ParentText" presStyleLbl="revTx" presStyleIdx="1" presStyleCnt="3">
        <dgm:presLayoutVars>
          <dgm:chMax val="0"/>
          <dgm:chPref val="0"/>
          <dgm:bulletEnabled val="1"/>
        </dgm:presLayoutVars>
      </dgm:prSet>
      <dgm:spPr/>
    </dgm:pt>
    <dgm:pt modelId="{5C900072-40C4-422B-8A6A-D911CC98A5F2}" type="pres">
      <dgm:prSet presAssocID="{01808794-8E7E-4CF6-9EDD-57726F572DA1}" presName="Triangle" presStyleLbl="alignNode1" presStyleIdx="3" presStyleCnt="5"/>
      <dgm:spPr/>
    </dgm:pt>
    <dgm:pt modelId="{FE359E5F-E311-4BF9-9F8D-1FDBD2F32AA0}" type="pres">
      <dgm:prSet presAssocID="{27B20C12-2840-4D8A-845D-2BDCEA7B3773}" presName="sibTrans" presStyleCnt="0"/>
      <dgm:spPr/>
    </dgm:pt>
    <dgm:pt modelId="{F7661195-557F-4D1C-B0C2-C8A318BF4369}" type="pres">
      <dgm:prSet presAssocID="{27B20C12-2840-4D8A-845D-2BDCEA7B3773}" presName="space" presStyleCnt="0"/>
      <dgm:spPr/>
    </dgm:pt>
    <dgm:pt modelId="{E769F595-DB9E-4046-9E80-5501594E8091}" type="pres">
      <dgm:prSet presAssocID="{EEFBD856-B261-4498-A2AE-DD9EEC5CD44E}" presName="composite" presStyleCnt="0"/>
      <dgm:spPr/>
    </dgm:pt>
    <dgm:pt modelId="{9BC217D1-B966-47C4-A43C-2D3C62C92E07}" type="pres">
      <dgm:prSet presAssocID="{EEFBD856-B261-4498-A2AE-DD9EEC5CD44E}" presName="LShape" presStyleLbl="alignNode1" presStyleIdx="4" presStyleCnt="5"/>
      <dgm:spPr/>
    </dgm:pt>
    <dgm:pt modelId="{A352A66F-ED3D-4130-B514-519B5253B3CA}" type="pres">
      <dgm:prSet presAssocID="{EEFBD856-B261-4498-A2AE-DD9EEC5CD44E}" presName="ParentText" presStyleLbl="revTx" presStyleIdx="2" presStyleCnt="3">
        <dgm:presLayoutVars>
          <dgm:chMax val="0"/>
          <dgm:chPref val="0"/>
          <dgm:bulletEnabled val="1"/>
        </dgm:presLayoutVars>
      </dgm:prSet>
      <dgm:spPr/>
    </dgm:pt>
  </dgm:ptLst>
  <dgm:cxnLst>
    <dgm:cxn modelId="{1B14F300-7811-4111-AE16-140A21E14CE4}" type="presOf" srcId="{EEFBD856-B261-4498-A2AE-DD9EEC5CD44E}" destId="{A352A66F-ED3D-4130-B514-519B5253B3CA}" srcOrd="0" destOrd="0" presId="urn:microsoft.com/office/officeart/2009/3/layout/StepUpProcess"/>
    <dgm:cxn modelId="{4A47E034-AE3A-468C-9CF8-0B71432E7602}" srcId="{8EF49019-6ABA-49CB-BB80-8A114F300418}" destId="{01808794-8E7E-4CF6-9EDD-57726F572DA1}" srcOrd="1" destOrd="0" parTransId="{4E75813C-B644-40B4-80F6-892FFE0CB454}" sibTransId="{27B20C12-2840-4D8A-845D-2BDCEA7B3773}"/>
    <dgm:cxn modelId="{E6A8CE3D-3264-4478-9A31-968BE1328BEE}" srcId="{8EF49019-6ABA-49CB-BB80-8A114F300418}" destId="{EEFBD856-B261-4498-A2AE-DD9EEC5CD44E}" srcOrd="2" destOrd="0" parTransId="{053469E6-6883-4EEB-B249-3B80E47304E9}" sibTransId="{ACB2E638-C9DE-44BD-9E97-9EF61043578B}"/>
    <dgm:cxn modelId="{42686689-ED98-43A7-949E-33ED2A6D7F34}" type="presOf" srcId="{01808794-8E7E-4CF6-9EDD-57726F572DA1}" destId="{BCAAD1C8-7E17-4D29-8D47-1A6889E37AA0}" srcOrd="0" destOrd="0" presId="urn:microsoft.com/office/officeart/2009/3/layout/StepUpProcess"/>
    <dgm:cxn modelId="{8DE9E699-A282-4F28-B67F-DBBB074AD98B}" srcId="{8EF49019-6ABA-49CB-BB80-8A114F300418}" destId="{B7D3177F-9D2C-4C14-8595-7392E85A0AF6}" srcOrd="0" destOrd="0" parTransId="{327890CA-F692-488B-8288-5FCB5D7B33E3}" sibTransId="{EE4B44B1-CE0A-45CA-B84B-F445F130D896}"/>
    <dgm:cxn modelId="{FB842EAB-5806-46C8-9B09-CE98450BC979}" type="presOf" srcId="{8EF49019-6ABA-49CB-BB80-8A114F300418}" destId="{8145FC09-E5CC-4989-8F3D-B68EB306ABB7}" srcOrd="0" destOrd="0" presId="urn:microsoft.com/office/officeart/2009/3/layout/StepUpProcess"/>
    <dgm:cxn modelId="{39B700EF-3EC4-4EBD-B8C5-F94BFF76F8D2}" type="presOf" srcId="{B7D3177F-9D2C-4C14-8595-7392E85A0AF6}" destId="{D85A8E23-D2C2-4607-9914-FA605EF77279}" srcOrd="0" destOrd="0" presId="urn:microsoft.com/office/officeart/2009/3/layout/StepUpProcess"/>
    <dgm:cxn modelId="{2BCC5705-2E62-43F3-B5E1-B365A5E9D241}" type="presParOf" srcId="{8145FC09-E5CC-4989-8F3D-B68EB306ABB7}" destId="{8490FD15-AF50-45AD-9B55-4A25AB4E37FF}" srcOrd="0" destOrd="0" presId="urn:microsoft.com/office/officeart/2009/3/layout/StepUpProcess"/>
    <dgm:cxn modelId="{977FAFF5-2352-4BDF-B702-C3F4847C6722}" type="presParOf" srcId="{8490FD15-AF50-45AD-9B55-4A25AB4E37FF}" destId="{7E6B1D73-A98F-4E43-86DD-FDCE063D7C17}" srcOrd="0" destOrd="0" presId="urn:microsoft.com/office/officeart/2009/3/layout/StepUpProcess"/>
    <dgm:cxn modelId="{60EC3A77-93E6-4C55-A424-5204124A7F32}" type="presParOf" srcId="{8490FD15-AF50-45AD-9B55-4A25AB4E37FF}" destId="{D85A8E23-D2C2-4607-9914-FA605EF77279}" srcOrd="1" destOrd="0" presId="urn:microsoft.com/office/officeart/2009/3/layout/StepUpProcess"/>
    <dgm:cxn modelId="{8600100D-901A-4E35-A996-8025668ECF57}" type="presParOf" srcId="{8490FD15-AF50-45AD-9B55-4A25AB4E37FF}" destId="{A7326BDF-D2A6-4346-85CE-4286B73D970C}" srcOrd="2" destOrd="0" presId="urn:microsoft.com/office/officeart/2009/3/layout/StepUpProcess"/>
    <dgm:cxn modelId="{723EF5EB-963B-4486-9586-600CA9FE206B}" type="presParOf" srcId="{8145FC09-E5CC-4989-8F3D-B68EB306ABB7}" destId="{6C965C29-5EA3-4C2A-9584-07EDFB552582}" srcOrd="1" destOrd="0" presId="urn:microsoft.com/office/officeart/2009/3/layout/StepUpProcess"/>
    <dgm:cxn modelId="{F872491C-7005-4B74-BEDD-ACED0B283936}" type="presParOf" srcId="{6C965C29-5EA3-4C2A-9584-07EDFB552582}" destId="{0645DD31-EF93-4AC2-9EAD-3BD3D1F5F16D}" srcOrd="0" destOrd="0" presId="urn:microsoft.com/office/officeart/2009/3/layout/StepUpProcess"/>
    <dgm:cxn modelId="{35796F2E-6654-49C2-B65A-BE887A0F6351}" type="presParOf" srcId="{8145FC09-E5CC-4989-8F3D-B68EB306ABB7}" destId="{6676D00F-C097-4654-AE17-4A351F470B09}" srcOrd="2" destOrd="0" presId="urn:microsoft.com/office/officeart/2009/3/layout/StepUpProcess"/>
    <dgm:cxn modelId="{39010B71-EBA0-4853-B503-6F2EA9F326AA}" type="presParOf" srcId="{6676D00F-C097-4654-AE17-4A351F470B09}" destId="{539180CB-AD94-44F6-BA28-35A8562BAD2C}" srcOrd="0" destOrd="0" presId="urn:microsoft.com/office/officeart/2009/3/layout/StepUpProcess"/>
    <dgm:cxn modelId="{C32DED40-DF2E-45FE-AB04-35EC2AB58D08}" type="presParOf" srcId="{6676D00F-C097-4654-AE17-4A351F470B09}" destId="{BCAAD1C8-7E17-4D29-8D47-1A6889E37AA0}" srcOrd="1" destOrd="0" presId="urn:microsoft.com/office/officeart/2009/3/layout/StepUpProcess"/>
    <dgm:cxn modelId="{F03C8741-AC19-4FD2-B707-67FAB0BBF6F8}" type="presParOf" srcId="{6676D00F-C097-4654-AE17-4A351F470B09}" destId="{5C900072-40C4-422B-8A6A-D911CC98A5F2}" srcOrd="2" destOrd="0" presId="urn:microsoft.com/office/officeart/2009/3/layout/StepUpProcess"/>
    <dgm:cxn modelId="{ADE397D9-774E-4DF4-B8D4-90E672A5B85B}" type="presParOf" srcId="{8145FC09-E5CC-4989-8F3D-B68EB306ABB7}" destId="{FE359E5F-E311-4BF9-9F8D-1FDBD2F32AA0}" srcOrd="3" destOrd="0" presId="urn:microsoft.com/office/officeart/2009/3/layout/StepUpProcess"/>
    <dgm:cxn modelId="{0FF466BA-A776-4FE3-B860-84E8DCD8E4B9}" type="presParOf" srcId="{FE359E5F-E311-4BF9-9F8D-1FDBD2F32AA0}" destId="{F7661195-557F-4D1C-B0C2-C8A318BF4369}" srcOrd="0" destOrd="0" presId="urn:microsoft.com/office/officeart/2009/3/layout/StepUpProcess"/>
    <dgm:cxn modelId="{90033CCA-E720-4D07-9F8D-62FFFD550262}" type="presParOf" srcId="{8145FC09-E5CC-4989-8F3D-B68EB306ABB7}" destId="{E769F595-DB9E-4046-9E80-5501594E8091}" srcOrd="4" destOrd="0" presId="urn:microsoft.com/office/officeart/2009/3/layout/StepUpProcess"/>
    <dgm:cxn modelId="{C82098AA-43C6-4435-B81E-2BB1316A3656}" type="presParOf" srcId="{E769F595-DB9E-4046-9E80-5501594E8091}" destId="{9BC217D1-B966-47C4-A43C-2D3C62C92E07}" srcOrd="0" destOrd="0" presId="urn:microsoft.com/office/officeart/2009/3/layout/StepUpProcess"/>
    <dgm:cxn modelId="{8408E691-DAEA-4B55-A6F5-5DF7A04548EC}" type="presParOf" srcId="{E769F595-DB9E-4046-9E80-5501594E8091}" destId="{A352A66F-ED3D-4130-B514-519B5253B3CA}"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09B6502-6291-4710-B67B-B0E78687982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BEFA8A7A-BD41-4796-8DDE-E8A1F5B046A6}">
      <dgm:prSet/>
      <dgm:spPr/>
      <dgm:t>
        <a:bodyPr/>
        <a:lstStyle/>
        <a:p>
          <a:pPr rtl="0"/>
          <a:r>
            <a:rPr lang="tr-TR" b="1" dirty="0"/>
            <a:t>Erkekler ve kadınların çıkma ilişkilerinde şiddet mağduru olma olasılıkları eşittir. </a:t>
          </a:r>
        </a:p>
      </dgm:t>
    </dgm:pt>
    <dgm:pt modelId="{A2DF3C65-D1DD-429C-843D-FEDE25B0D9A4}" type="parTrans" cxnId="{DBE592F9-9A9B-4B7E-8177-BBF5CCF70C4A}">
      <dgm:prSet/>
      <dgm:spPr/>
      <dgm:t>
        <a:bodyPr/>
        <a:lstStyle/>
        <a:p>
          <a:endParaRPr lang="tr-TR"/>
        </a:p>
      </dgm:t>
    </dgm:pt>
    <dgm:pt modelId="{C75F56D2-FB37-4483-9148-B8A81AB8CF00}" type="sibTrans" cxnId="{DBE592F9-9A9B-4B7E-8177-BBF5CCF70C4A}">
      <dgm:prSet/>
      <dgm:spPr/>
      <dgm:t>
        <a:bodyPr/>
        <a:lstStyle/>
        <a:p>
          <a:endParaRPr lang="tr-TR"/>
        </a:p>
      </dgm:t>
    </dgm:pt>
    <dgm:pt modelId="{08CE31AD-C9F3-47DB-93AF-E96801534E14}">
      <dgm:prSet/>
      <dgm:spPr/>
      <dgm:t>
        <a:bodyPr/>
        <a:lstStyle/>
        <a:p>
          <a:pPr rtl="0"/>
          <a:r>
            <a:rPr lang="tr-TR" b="1" dirty="0"/>
            <a:t>Sevgili şiddeti, kırsal alanlarda kent dışı ve kentlerde olduğundan daha yaygındır. </a:t>
          </a:r>
        </a:p>
      </dgm:t>
    </dgm:pt>
    <dgm:pt modelId="{336D2EAA-BFB7-4F1C-B1F8-49081A7ED3EB}" type="parTrans" cxnId="{386F7674-D1DC-4B91-BFD3-FBEA23E48B8C}">
      <dgm:prSet/>
      <dgm:spPr/>
      <dgm:t>
        <a:bodyPr/>
        <a:lstStyle/>
        <a:p>
          <a:endParaRPr lang="tr-TR"/>
        </a:p>
      </dgm:t>
    </dgm:pt>
    <dgm:pt modelId="{15CA7941-E966-4344-B224-2DD44AA0686B}" type="sibTrans" cxnId="{386F7674-D1DC-4B91-BFD3-FBEA23E48B8C}">
      <dgm:prSet/>
      <dgm:spPr/>
      <dgm:t>
        <a:bodyPr/>
        <a:lstStyle/>
        <a:p>
          <a:endParaRPr lang="tr-TR"/>
        </a:p>
      </dgm:t>
    </dgm:pt>
    <dgm:pt modelId="{DFD449CE-4F7A-45AA-AF7B-EBCA1B0678B6}">
      <dgm:prSet/>
      <dgm:spPr/>
      <dgm:t>
        <a:bodyPr/>
        <a:lstStyle/>
        <a:p>
          <a:pPr rtl="0"/>
          <a:r>
            <a:rPr lang="tr-TR" b="1" dirty="0"/>
            <a:t>Cinsel azınlık ergenler ile heteroseksüel gençler arasında eşit derecede yaygındır. </a:t>
          </a:r>
        </a:p>
      </dgm:t>
    </dgm:pt>
    <dgm:pt modelId="{1ADBED71-032B-40AD-AD60-974138C92B4F}" type="parTrans" cxnId="{04743989-22E9-43BF-8955-CDDFC8A6A9B5}">
      <dgm:prSet/>
      <dgm:spPr/>
      <dgm:t>
        <a:bodyPr/>
        <a:lstStyle/>
        <a:p>
          <a:endParaRPr lang="tr-TR"/>
        </a:p>
      </dgm:t>
    </dgm:pt>
    <dgm:pt modelId="{73A8582E-1DB3-43E9-A7BC-6B92E776461E}" type="sibTrans" cxnId="{04743989-22E9-43BF-8955-CDDFC8A6A9B5}">
      <dgm:prSet/>
      <dgm:spPr/>
      <dgm:t>
        <a:bodyPr/>
        <a:lstStyle/>
        <a:p>
          <a:endParaRPr lang="tr-TR"/>
        </a:p>
      </dgm:t>
    </dgm:pt>
    <dgm:pt modelId="{1AAAE3C1-EF31-4BCA-BFA2-A5C8D1FA60A5}" type="pres">
      <dgm:prSet presAssocID="{309B6502-6291-4710-B67B-B0E78687982F}" presName="Name0" presStyleCnt="0">
        <dgm:presLayoutVars>
          <dgm:chMax val="7"/>
          <dgm:dir/>
          <dgm:animLvl val="lvl"/>
          <dgm:resizeHandles val="exact"/>
        </dgm:presLayoutVars>
      </dgm:prSet>
      <dgm:spPr/>
    </dgm:pt>
    <dgm:pt modelId="{03D74B4E-F047-491B-97E7-86825918C673}" type="pres">
      <dgm:prSet presAssocID="{BEFA8A7A-BD41-4796-8DDE-E8A1F5B046A6}" presName="circle1" presStyleLbl="node1" presStyleIdx="0" presStyleCnt="3"/>
      <dgm:spPr>
        <a:solidFill>
          <a:schemeClr val="accent2">
            <a:lumMod val="60000"/>
            <a:lumOff val="40000"/>
          </a:schemeClr>
        </a:solidFill>
      </dgm:spPr>
    </dgm:pt>
    <dgm:pt modelId="{6949042D-BA0F-4FF3-951B-4DE6FDAC3CAC}" type="pres">
      <dgm:prSet presAssocID="{BEFA8A7A-BD41-4796-8DDE-E8A1F5B046A6}" presName="space" presStyleCnt="0"/>
      <dgm:spPr/>
    </dgm:pt>
    <dgm:pt modelId="{0520B6A2-7800-4DA0-B05B-C9A8F5B07E80}" type="pres">
      <dgm:prSet presAssocID="{BEFA8A7A-BD41-4796-8DDE-E8A1F5B046A6}" presName="rect1" presStyleLbl="alignAcc1" presStyleIdx="0" presStyleCnt="3"/>
      <dgm:spPr/>
    </dgm:pt>
    <dgm:pt modelId="{B98C21D6-7498-4A76-A2CE-CE8C09B9C15B}" type="pres">
      <dgm:prSet presAssocID="{08CE31AD-C9F3-47DB-93AF-E96801534E14}" presName="vertSpace2" presStyleLbl="node1" presStyleIdx="0" presStyleCnt="3"/>
      <dgm:spPr/>
    </dgm:pt>
    <dgm:pt modelId="{F4AFB8C5-4DAF-4EF9-BE8B-2537A03FB947}" type="pres">
      <dgm:prSet presAssocID="{08CE31AD-C9F3-47DB-93AF-E96801534E14}" presName="circle2" presStyleLbl="node1" presStyleIdx="1" presStyleCnt="3"/>
      <dgm:spPr>
        <a:solidFill>
          <a:schemeClr val="accent2">
            <a:lumMod val="75000"/>
          </a:schemeClr>
        </a:solidFill>
      </dgm:spPr>
    </dgm:pt>
    <dgm:pt modelId="{3653E1AD-4A7A-4596-A47E-C12EACC4B92D}" type="pres">
      <dgm:prSet presAssocID="{08CE31AD-C9F3-47DB-93AF-E96801534E14}" presName="rect2" presStyleLbl="alignAcc1" presStyleIdx="1" presStyleCnt="3"/>
      <dgm:spPr/>
    </dgm:pt>
    <dgm:pt modelId="{D9538D75-E8C3-4F2F-882E-B6A846DF6D40}" type="pres">
      <dgm:prSet presAssocID="{DFD449CE-4F7A-45AA-AF7B-EBCA1B0678B6}" presName="vertSpace3" presStyleLbl="node1" presStyleIdx="1" presStyleCnt="3"/>
      <dgm:spPr/>
    </dgm:pt>
    <dgm:pt modelId="{AC2C4CAD-3832-4288-A8DE-FA52A515C0D5}" type="pres">
      <dgm:prSet presAssocID="{DFD449CE-4F7A-45AA-AF7B-EBCA1B0678B6}" presName="circle3" presStyleLbl="node1" presStyleIdx="2" presStyleCnt="3"/>
      <dgm:spPr>
        <a:solidFill>
          <a:schemeClr val="accent2">
            <a:lumMod val="50000"/>
          </a:schemeClr>
        </a:solidFill>
      </dgm:spPr>
    </dgm:pt>
    <dgm:pt modelId="{17862C70-519C-4820-811F-BB7897C7825A}" type="pres">
      <dgm:prSet presAssocID="{DFD449CE-4F7A-45AA-AF7B-EBCA1B0678B6}" presName="rect3" presStyleLbl="alignAcc1" presStyleIdx="2" presStyleCnt="3"/>
      <dgm:spPr/>
    </dgm:pt>
    <dgm:pt modelId="{8194A007-3A7A-4BA9-A364-CE87B4B6BE9E}" type="pres">
      <dgm:prSet presAssocID="{BEFA8A7A-BD41-4796-8DDE-E8A1F5B046A6}" presName="rect1ParTxNoCh" presStyleLbl="alignAcc1" presStyleIdx="2" presStyleCnt="3">
        <dgm:presLayoutVars>
          <dgm:chMax val="1"/>
          <dgm:bulletEnabled val="1"/>
        </dgm:presLayoutVars>
      </dgm:prSet>
      <dgm:spPr/>
    </dgm:pt>
    <dgm:pt modelId="{7FD45B78-16A6-4C50-8F14-E118E1754760}" type="pres">
      <dgm:prSet presAssocID="{08CE31AD-C9F3-47DB-93AF-E96801534E14}" presName="rect2ParTxNoCh" presStyleLbl="alignAcc1" presStyleIdx="2" presStyleCnt="3">
        <dgm:presLayoutVars>
          <dgm:chMax val="1"/>
          <dgm:bulletEnabled val="1"/>
        </dgm:presLayoutVars>
      </dgm:prSet>
      <dgm:spPr/>
    </dgm:pt>
    <dgm:pt modelId="{32F8B9BD-EBA6-4123-9C5A-202B821D7340}" type="pres">
      <dgm:prSet presAssocID="{DFD449CE-4F7A-45AA-AF7B-EBCA1B0678B6}" presName="rect3ParTxNoCh" presStyleLbl="alignAcc1" presStyleIdx="2" presStyleCnt="3">
        <dgm:presLayoutVars>
          <dgm:chMax val="1"/>
          <dgm:bulletEnabled val="1"/>
        </dgm:presLayoutVars>
      </dgm:prSet>
      <dgm:spPr/>
    </dgm:pt>
  </dgm:ptLst>
  <dgm:cxnLst>
    <dgm:cxn modelId="{4531E504-F80C-4334-ADCE-0DB05E8475B9}" type="presOf" srcId="{BEFA8A7A-BD41-4796-8DDE-E8A1F5B046A6}" destId="{0520B6A2-7800-4DA0-B05B-C9A8F5B07E80}" srcOrd="0" destOrd="0" presId="urn:microsoft.com/office/officeart/2005/8/layout/target3"/>
    <dgm:cxn modelId="{6A59D40D-5633-49A5-B9A0-BE27451A8E29}" type="presOf" srcId="{DFD449CE-4F7A-45AA-AF7B-EBCA1B0678B6}" destId="{32F8B9BD-EBA6-4123-9C5A-202B821D7340}" srcOrd="1" destOrd="0" presId="urn:microsoft.com/office/officeart/2005/8/layout/target3"/>
    <dgm:cxn modelId="{386F7674-D1DC-4B91-BFD3-FBEA23E48B8C}" srcId="{309B6502-6291-4710-B67B-B0E78687982F}" destId="{08CE31AD-C9F3-47DB-93AF-E96801534E14}" srcOrd="1" destOrd="0" parTransId="{336D2EAA-BFB7-4F1C-B1F8-49081A7ED3EB}" sibTransId="{15CA7941-E966-4344-B224-2DD44AA0686B}"/>
    <dgm:cxn modelId="{FB32E57D-CF22-4EE5-B2F7-32081F28C4CD}" type="presOf" srcId="{08CE31AD-C9F3-47DB-93AF-E96801534E14}" destId="{7FD45B78-16A6-4C50-8F14-E118E1754760}" srcOrd="1" destOrd="0" presId="urn:microsoft.com/office/officeart/2005/8/layout/target3"/>
    <dgm:cxn modelId="{04743989-22E9-43BF-8955-CDDFC8A6A9B5}" srcId="{309B6502-6291-4710-B67B-B0E78687982F}" destId="{DFD449CE-4F7A-45AA-AF7B-EBCA1B0678B6}" srcOrd="2" destOrd="0" parTransId="{1ADBED71-032B-40AD-AD60-974138C92B4F}" sibTransId="{73A8582E-1DB3-43E9-A7BC-6B92E776461E}"/>
    <dgm:cxn modelId="{AA06E9B4-8FA4-478F-B666-ACFB148F0E4C}" type="presOf" srcId="{08CE31AD-C9F3-47DB-93AF-E96801534E14}" destId="{3653E1AD-4A7A-4596-A47E-C12EACC4B92D}" srcOrd="0" destOrd="0" presId="urn:microsoft.com/office/officeart/2005/8/layout/target3"/>
    <dgm:cxn modelId="{74D760D6-858D-403F-A81B-4E7E6B35F680}" type="presOf" srcId="{309B6502-6291-4710-B67B-B0E78687982F}" destId="{1AAAE3C1-EF31-4BCA-BFA2-A5C8D1FA60A5}" srcOrd="0" destOrd="0" presId="urn:microsoft.com/office/officeart/2005/8/layout/target3"/>
    <dgm:cxn modelId="{DF7D12DD-F1CB-44D0-A5BE-1ECEC68BEDA1}" type="presOf" srcId="{BEFA8A7A-BD41-4796-8DDE-E8A1F5B046A6}" destId="{8194A007-3A7A-4BA9-A364-CE87B4B6BE9E}" srcOrd="1" destOrd="0" presId="urn:microsoft.com/office/officeart/2005/8/layout/target3"/>
    <dgm:cxn modelId="{288E9DF1-26EE-45C2-AA89-2FB930C8401D}" type="presOf" srcId="{DFD449CE-4F7A-45AA-AF7B-EBCA1B0678B6}" destId="{17862C70-519C-4820-811F-BB7897C7825A}" srcOrd="0" destOrd="0" presId="urn:microsoft.com/office/officeart/2005/8/layout/target3"/>
    <dgm:cxn modelId="{DBE592F9-9A9B-4B7E-8177-BBF5CCF70C4A}" srcId="{309B6502-6291-4710-B67B-B0E78687982F}" destId="{BEFA8A7A-BD41-4796-8DDE-E8A1F5B046A6}" srcOrd="0" destOrd="0" parTransId="{A2DF3C65-D1DD-429C-843D-FEDE25B0D9A4}" sibTransId="{C75F56D2-FB37-4483-9148-B8A81AB8CF00}"/>
    <dgm:cxn modelId="{F55906ED-40B4-49D5-B44F-A51D435A695E}" type="presParOf" srcId="{1AAAE3C1-EF31-4BCA-BFA2-A5C8D1FA60A5}" destId="{03D74B4E-F047-491B-97E7-86825918C673}" srcOrd="0" destOrd="0" presId="urn:microsoft.com/office/officeart/2005/8/layout/target3"/>
    <dgm:cxn modelId="{5576093C-BE53-4FC2-98E3-F9A7C37E896D}" type="presParOf" srcId="{1AAAE3C1-EF31-4BCA-BFA2-A5C8D1FA60A5}" destId="{6949042D-BA0F-4FF3-951B-4DE6FDAC3CAC}" srcOrd="1" destOrd="0" presId="urn:microsoft.com/office/officeart/2005/8/layout/target3"/>
    <dgm:cxn modelId="{C42B2B2B-474C-4D14-BFCB-05F01CFCA552}" type="presParOf" srcId="{1AAAE3C1-EF31-4BCA-BFA2-A5C8D1FA60A5}" destId="{0520B6A2-7800-4DA0-B05B-C9A8F5B07E80}" srcOrd="2" destOrd="0" presId="urn:microsoft.com/office/officeart/2005/8/layout/target3"/>
    <dgm:cxn modelId="{2BB971DA-E279-418D-9BC5-D5A09C00AAAD}" type="presParOf" srcId="{1AAAE3C1-EF31-4BCA-BFA2-A5C8D1FA60A5}" destId="{B98C21D6-7498-4A76-A2CE-CE8C09B9C15B}" srcOrd="3" destOrd="0" presId="urn:microsoft.com/office/officeart/2005/8/layout/target3"/>
    <dgm:cxn modelId="{F2793F54-1B3D-40FB-9F01-2A17F25E67CC}" type="presParOf" srcId="{1AAAE3C1-EF31-4BCA-BFA2-A5C8D1FA60A5}" destId="{F4AFB8C5-4DAF-4EF9-BE8B-2537A03FB947}" srcOrd="4" destOrd="0" presId="urn:microsoft.com/office/officeart/2005/8/layout/target3"/>
    <dgm:cxn modelId="{E502EE2A-AC3E-4182-9E9B-B624DE4BF6A0}" type="presParOf" srcId="{1AAAE3C1-EF31-4BCA-BFA2-A5C8D1FA60A5}" destId="{3653E1AD-4A7A-4596-A47E-C12EACC4B92D}" srcOrd="5" destOrd="0" presId="urn:microsoft.com/office/officeart/2005/8/layout/target3"/>
    <dgm:cxn modelId="{3350C284-A53A-4403-9299-9F4EBE3C6088}" type="presParOf" srcId="{1AAAE3C1-EF31-4BCA-BFA2-A5C8D1FA60A5}" destId="{D9538D75-E8C3-4F2F-882E-B6A846DF6D40}" srcOrd="6" destOrd="0" presId="urn:microsoft.com/office/officeart/2005/8/layout/target3"/>
    <dgm:cxn modelId="{23001D10-1F98-4B69-A21F-86056B656C54}" type="presParOf" srcId="{1AAAE3C1-EF31-4BCA-BFA2-A5C8D1FA60A5}" destId="{AC2C4CAD-3832-4288-A8DE-FA52A515C0D5}" srcOrd="7" destOrd="0" presId="urn:microsoft.com/office/officeart/2005/8/layout/target3"/>
    <dgm:cxn modelId="{0EE59BFF-E8B5-42AA-B305-BC2425ADC413}" type="presParOf" srcId="{1AAAE3C1-EF31-4BCA-BFA2-A5C8D1FA60A5}" destId="{17862C70-519C-4820-811F-BB7897C7825A}" srcOrd="8" destOrd="0" presId="urn:microsoft.com/office/officeart/2005/8/layout/target3"/>
    <dgm:cxn modelId="{8EB6D494-1328-401F-A678-5186B2425106}" type="presParOf" srcId="{1AAAE3C1-EF31-4BCA-BFA2-A5C8D1FA60A5}" destId="{8194A007-3A7A-4BA9-A364-CE87B4B6BE9E}" srcOrd="9" destOrd="0" presId="urn:microsoft.com/office/officeart/2005/8/layout/target3"/>
    <dgm:cxn modelId="{2B4F2694-8166-42EF-9548-9CC141CC4F48}" type="presParOf" srcId="{1AAAE3C1-EF31-4BCA-BFA2-A5C8D1FA60A5}" destId="{7FD45B78-16A6-4C50-8F14-E118E1754760}" srcOrd="10" destOrd="0" presId="urn:microsoft.com/office/officeart/2005/8/layout/target3"/>
    <dgm:cxn modelId="{91F2D777-DD9C-4A70-BC7F-C5F598F4019F}" type="presParOf" srcId="{1AAAE3C1-EF31-4BCA-BFA2-A5C8D1FA60A5}" destId="{32F8B9BD-EBA6-4123-9C5A-202B821D7340}"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5E6DA9-DAA4-4BCD-9D7A-D185E26C9F61}" type="doc">
      <dgm:prSet loTypeId="urn:microsoft.com/office/officeart/2005/8/layout/hProcess9" loCatId="process" qsTypeId="urn:microsoft.com/office/officeart/2005/8/quickstyle/simple3" qsCatId="simple" csTypeId="urn:microsoft.com/office/officeart/2005/8/colors/colorful3" csCatId="colorful"/>
      <dgm:spPr/>
      <dgm:t>
        <a:bodyPr/>
        <a:lstStyle/>
        <a:p>
          <a:endParaRPr lang="tr-TR"/>
        </a:p>
      </dgm:t>
    </dgm:pt>
    <dgm:pt modelId="{93FFC0FE-3FC9-4EAA-81CC-4049FB604DA6}">
      <dgm:prSet/>
      <dgm:spPr/>
      <dgm:t>
        <a:bodyPr/>
        <a:lstStyle/>
        <a:p>
          <a:pPr rtl="0"/>
          <a:r>
            <a:rPr lang="tr-TR" b="1" dirty="0"/>
            <a:t>Sullivan, büyümenin toplumsal yönlerini vurgulamış ve psikolojik gelişimin en iyi kişilerarası ilişkiler kavramlarıyla bakıldığında anlaşılacağını ileri sürmüştür. </a:t>
          </a:r>
        </a:p>
      </dgm:t>
    </dgm:pt>
    <dgm:pt modelId="{C67DFCBB-347B-42DF-B25C-E73C6E040952}" type="parTrans" cxnId="{5F26CC73-6E5D-45D4-BABE-1499722B78B2}">
      <dgm:prSet/>
      <dgm:spPr/>
      <dgm:t>
        <a:bodyPr/>
        <a:lstStyle/>
        <a:p>
          <a:endParaRPr lang="tr-TR"/>
        </a:p>
      </dgm:t>
    </dgm:pt>
    <dgm:pt modelId="{9BCF7908-34FC-448E-A721-FDC62493A1D9}" type="sibTrans" cxnId="{5F26CC73-6E5D-45D4-BABE-1499722B78B2}">
      <dgm:prSet/>
      <dgm:spPr/>
      <dgm:t>
        <a:bodyPr/>
        <a:lstStyle/>
        <a:p>
          <a:endParaRPr lang="tr-TR"/>
        </a:p>
      </dgm:t>
    </dgm:pt>
    <dgm:pt modelId="{71C861DC-1A43-4E12-A75B-621D7E8C8AF9}">
      <dgm:prSet/>
      <dgm:spPr/>
      <dgm:t>
        <a:bodyPr/>
        <a:lstStyle/>
        <a:p>
          <a:pPr rtl="0"/>
          <a:r>
            <a:rPr lang="tr-TR" b="1" dirty="0"/>
            <a:t>Sullivan’ın  yaklaşımı, çocuklar geliştikçe ya güvenlik duyguları ya da kaygı duygularının gereksinimler engellendiğinde yüzeye çıktığı düşüncesiyle başlamaktadır. </a:t>
          </a:r>
        </a:p>
      </dgm:t>
    </dgm:pt>
    <dgm:pt modelId="{203B45F6-E500-4400-A886-7B0C6EA53BD1}" type="parTrans" cxnId="{7BB4A952-92A9-4E2F-8913-7FD854557A13}">
      <dgm:prSet/>
      <dgm:spPr/>
      <dgm:t>
        <a:bodyPr/>
        <a:lstStyle/>
        <a:p>
          <a:endParaRPr lang="tr-TR"/>
        </a:p>
      </dgm:t>
    </dgm:pt>
    <dgm:pt modelId="{5F4E5E98-EF9A-44D1-9EAE-B61FE7D8FA5F}" type="sibTrans" cxnId="{7BB4A952-92A9-4E2F-8913-7FD854557A13}">
      <dgm:prSet/>
      <dgm:spPr/>
      <dgm:t>
        <a:bodyPr/>
        <a:lstStyle/>
        <a:p>
          <a:endParaRPr lang="tr-TR"/>
        </a:p>
      </dgm:t>
    </dgm:pt>
    <dgm:pt modelId="{7C7698B9-BAF9-40EB-ABB8-CC0689CA9EE9}" type="pres">
      <dgm:prSet presAssocID="{265E6DA9-DAA4-4BCD-9D7A-D185E26C9F61}" presName="CompostProcess" presStyleCnt="0">
        <dgm:presLayoutVars>
          <dgm:dir/>
          <dgm:resizeHandles val="exact"/>
        </dgm:presLayoutVars>
      </dgm:prSet>
      <dgm:spPr/>
    </dgm:pt>
    <dgm:pt modelId="{0850C6BF-2F8F-4265-86EE-90C2BC0E616D}" type="pres">
      <dgm:prSet presAssocID="{265E6DA9-DAA4-4BCD-9D7A-D185E26C9F61}" presName="arrow" presStyleLbl="bgShp" presStyleIdx="0" presStyleCnt="1"/>
      <dgm:spPr/>
    </dgm:pt>
    <dgm:pt modelId="{2D39DEF9-D72B-4831-9972-F8DC5CAF9720}" type="pres">
      <dgm:prSet presAssocID="{265E6DA9-DAA4-4BCD-9D7A-D185E26C9F61}" presName="linearProcess" presStyleCnt="0"/>
      <dgm:spPr/>
    </dgm:pt>
    <dgm:pt modelId="{B712DDF8-699D-4A81-83C3-E103D8708F19}" type="pres">
      <dgm:prSet presAssocID="{93FFC0FE-3FC9-4EAA-81CC-4049FB604DA6}" presName="textNode" presStyleLbl="node1" presStyleIdx="0" presStyleCnt="2">
        <dgm:presLayoutVars>
          <dgm:bulletEnabled val="1"/>
        </dgm:presLayoutVars>
      </dgm:prSet>
      <dgm:spPr/>
    </dgm:pt>
    <dgm:pt modelId="{F2B7EBCB-8938-4059-8887-1AA8FF85F3B2}" type="pres">
      <dgm:prSet presAssocID="{9BCF7908-34FC-448E-A721-FDC62493A1D9}" presName="sibTrans" presStyleCnt="0"/>
      <dgm:spPr/>
    </dgm:pt>
    <dgm:pt modelId="{6033E7D0-CBBD-481C-A657-96BB2AB4927F}" type="pres">
      <dgm:prSet presAssocID="{71C861DC-1A43-4E12-A75B-621D7E8C8AF9}" presName="textNode" presStyleLbl="node1" presStyleIdx="1" presStyleCnt="2">
        <dgm:presLayoutVars>
          <dgm:bulletEnabled val="1"/>
        </dgm:presLayoutVars>
      </dgm:prSet>
      <dgm:spPr/>
    </dgm:pt>
  </dgm:ptLst>
  <dgm:cxnLst>
    <dgm:cxn modelId="{700DC409-3B94-4DEC-8764-0750497B8B2E}" type="presOf" srcId="{93FFC0FE-3FC9-4EAA-81CC-4049FB604DA6}" destId="{B712DDF8-699D-4A81-83C3-E103D8708F19}" srcOrd="0" destOrd="0" presId="urn:microsoft.com/office/officeart/2005/8/layout/hProcess9"/>
    <dgm:cxn modelId="{35C9B327-8976-483A-B999-FD3389301506}" type="presOf" srcId="{265E6DA9-DAA4-4BCD-9D7A-D185E26C9F61}" destId="{7C7698B9-BAF9-40EB-ABB8-CC0689CA9EE9}" srcOrd="0" destOrd="0" presId="urn:microsoft.com/office/officeart/2005/8/layout/hProcess9"/>
    <dgm:cxn modelId="{7BB4A952-92A9-4E2F-8913-7FD854557A13}" srcId="{265E6DA9-DAA4-4BCD-9D7A-D185E26C9F61}" destId="{71C861DC-1A43-4E12-A75B-621D7E8C8AF9}" srcOrd="1" destOrd="0" parTransId="{203B45F6-E500-4400-A886-7B0C6EA53BD1}" sibTransId="{5F4E5E98-EF9A-44D1-9EAE-B61FE7D8FA5F}"/>
    <dgm:cxn modelId="{5F26CC73-6E5D-45D4-BABE-1499722B78B2}" srcId="{265E6DA9-DAA4-4BCD-9D7A-D185E26C9F61}" destId="{93FFC0FE-3FC9-4EAA-81CC-4049FB604DA6}" srcOrd="0" destOrd="0" parTransId="{C67DFCBB-347B-42DF-B25C-E73C6E040952}" sibTransId="{9BCF7908-34FC-448E-A721-FDC62493A1D9}"/>
    <dgm:cxn modelId="{CFD1AFC0-335E-4B04-AD51-2D9F805159A5}" type="presOf" srcId="{71C861DC-1A43-4E12-A75B-621D7E8C8AF9}" destId="{6033E7D0-CBBD-481C-A657-96BB2AB4927F}" srcOrd="0" destOrd="0" presId="urn:microsoft.com/office/officeart/2005/8/layout/hProcess9"/>
    <dgm:cxn modelId="{7D682601-0102-4AB3-925B-A6BA7EBE41F8}" type="presParOf" srcId="{7C7698B9-BAF9-40EB-ABB8-CC0689CA9EE9}" destId="{0850C6BF-2F8F-4265-86EE-90C2BC0E616D}" srcOrd="0" destOrd="0" presId="urn:microsoft.com/office/officeart/2005/8/layout/hProcess9"/>
    <dgm:cxn modelId="{5BE3C839-C7AE-44BE-B587-18BB9A06D867}" type="presParOf" srcId="{7C7698B9-BAF9-40EB-ABB8-CC0689CA9EE9}" destId="{2D39DEF9-D72B-4831-9972-F8DC5CAF9720}" srcOrd="1" destOrd="0" presId="urn:microsoft.com/office/officeart/2005/8/layout/hProcess9"/>
    <dgm:cxn modelId="{BE6AACD4-F297-44C2-A275-2DDBD9112D80}" type="presParOf" srcId="{2D39DEF9-D72B-4831-9972-F8DC5CAF9720}" destId="{B712DDF8-699D-4A81-83C3-E103D8708F19}" srcOrd="0" destOrd="0" presId="urn:microsoft.com/office/officeart/2005/8/layout/hProcess9"/>
    <dgm:cxn modelId="{65026580-3C26-4743-B581-109929EA1A8C}" type="presParOf" srcId="{2D39DEF9-D72B-4831-9972-F8DC5CAF9720}" destId="{F2B7EBCB-8938-4059-8887-1AA8FF85F3B2}" srcOrd="1" destOrd="0" presId="urn:microsoft.com/office/officeart/2005/8/layout/hProcess9"/>
    <dgm:cxn modelId="{7BA1EC42-63B4-4E26-B9F3-6DA9B03B7B86}" type="presParOf" srcId="{2D39DEF9-D72B-4831-9972-F8DC5CAF9720}" destId="{6033E7D0-CBBD-481C-A657-96BB2AB4927F}"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D7DC02-3024-422B-9F2F-4D88A586E9C1}" type="doc">
      <dgm:prSet loTypeId="urn:microsoft.com/office/officeart/2005/8/layout/pyramid1" loCatId="pyramid" qsTypeId="urn:microsoft.com/office/officeart/2005/8/quickstyle/simple1" qsCatId="simple" csTypeId="urn:microsoft.com/office/officeart/2005/8/colors/colorful2" csCatId="colorful" phldr="1"/>
      <dgm:spPr/>
      <dgm:t>
        <a:bodyPr/>
        <a:lstStyle/>
        <a:p>
          <a:endParaRPr lang="tr-TR"/>
        </a:p>
      </dgm:t>
    </dgm:pt>
    <dgm:pt modelId="{CC50813A-460F-4C4A-9C50-9A7A4C5FB5ED}">
      <dgm:prSet/>
      <dgm:spPr/>
      <dgm:t>
        <a:bodyPr/>
        <a:lstStyle/>
        <a:p>
          <a:pPr rtl="0"/>
          <a:r>
            <a:rPr lang="tr-TR" b="1" dirty="0"/>
            <a:t>Yetişkin dünyasıyla bütünleşme gereksinimi</a:t>
          </a:r>
        </a:p>
        <a:p>
          <a:pPr rtl="0"/>
          <a:r>
            <a:rPr lang="tr-TR" b="1" dirty="0"/>
            <a:t> </a:t>
          </a:r>
          <a:r>
            <a:rPr lang="tr-TR" b="1" i="1" dirty="0"/>
            <a:t>(İLERİ ERGENLİK)</a:t>
          </a:r>
          <a:endParaRPr lang="tr-TR" b="1" dirty="0"/>
        </a:p>
      </dgm:t>
    </dgm:pt>
    <dgm:pt modelId="{5C1BF2D4-0391-4347-9B51-AE6CBD901FC4}" type="parTrans" cxnId="{56261481-1357-4058-9658-9DBCDCDD9AB8}">
      <dgm:prSet/>
      <dgm:spPr/>
      <dgm:t>
        <a:bodyPr/>
        <a:lstStyle/>
        <a:p>
          <a:endParaRPr lang="tr-TR"/>
        </a:p>
      </dgm:t>
    </dgm:pt>
    <dgm:pt modelId="{8C6A3C91-6D4D-41FE-8041-501D8E2147C4}" type="sibTrans" cxnId="{56261481-1357-4058-9658-9DBCDCDD9AB8}">
      <dgm:prSet/>
      <dgm:spPr/>
      <dgm:t>
        <a:bodyPr/>
        <a:lstStyle/>
        <a:p>
          <a:endParaRPr lang="tr-TR"/>
        </a:p>
      </dgm:t>
    </dgm:pt>
    <dgm:pt modelId="{20CB2073-D7C8-4A49-87B1-E43F62D8D05F}">
      <dgm:prSet/>
      <dgm:spPr/>
      <dgm:t>
        <a:bodyPr/>
        <a:lstStyle/>
        <a:p>
          <a:pPr rtl="0"/>
          <a:r>
            <a:rPr lang="tr-TR" b="1" dirty="0"/>
            <a:t>Cinsel temas ve karşı cinsiyetteki bir akranla yakınlık gereksinimi</a:t>
          </a:r>
        </a:p>
        <a:p>
          <a:pPr rtl="0"/>
          <a:r>
            <a:rPr lang="tr-TR" b="1" dirty="0"/>
            <a:t> </a:t>
          </a:r>
          <a:r>
            <a:rPr lang="tr-TR" b="1" i="1" dirty="0"/>
            <a:t>(İLK ERGENLİK)</a:t>
          </a:r>
          <a:endParaRPr lang="tr-TR" b="1" dirty="0"/>
        </a:p>
      </dgm:t>
    </dgm:pt>
    <dgm:pt modelId="{943D4365-AE1A-4F15-A66F-62B3F76D4B98}" type="parTrans" cxnId="{16D3A6CC-552A-4443-BE03-2A44104AB294}">
      <dgm:prSet/>
      <dgm:spPr/>
      <dgm:t>
        <a:bodyPr/>
        <a:lstStyle/>
        <a:p>
          <a:endParaRPr lang="tr-TR"/>
        </a:p>
      </dgm:t>
    </dgm:pt>
    <dgm:pt modelId="{69EE4AF5-8803-4047-A66F-F5DD20147D15}" type="sibTrans" cxnId="{16D3A6CC-552A-4443-BE03-2A44104AB294}">
      <dgm:prSet/>
      <dgm:spPr/>
      <dgm:t>
        <a:bodyPr/>
        <a:lstStyle/>
        <a:p>
          <a:endParaRPr lang="tr-TR"/>
        </a:p>
      </dgm:t>
    </dgm:pt>
    <dgm:pt modelId="{C45DA3FB-B83A-408B-8917-3CAA5EB86404}">
      <dgm:prSet/>
      <dgm:spPr/>
      <dgm:t>
        <a:bodyPr/>
        <a:lstStyle/>
        <a:p>
          <a:pPr rtl="0"/>
          <a:r>
            <a:rPr lang="tr-TR" b="1" dirty="0"/>
            <a:t>Yakınlık gereksinimi </a:t>
          </a:r>
        </a:p>
        <a:p>
          <a:pPr rtl="0"/>
          <a:r>
            <a:rPr lang="tr-TR" b="1" i="1" dirty="0"/>
            <a:t>(ERGENLİK ÖNCESİ)</a:t>
          </a:r>
          <a:endParaRPr lang="tr-TR" b="1" dirty="0"/>
        </a:p>
      </dgm:t>
    </dgm:pt>
    <dgm:pt modelId="{5DE3BA35-C7A8-4F43-9699-3244DFB6F933}" type="parTrans" cxnId="{2D90D428-0C31-4F8C-A322-DB8D1CA8E78A}">
      <dgm:prSet/>
      <dgm:spPr/>
      <dgm:t>
        <a:bodyPr/>
        <a:lstStyle/>
        <a:p>
          <a:endParaRPr lang="tr-TR"/>
        </a:p>
      </dgm:t>
    </dgm:pt>
    <dgm:pt modelId="{D5EFF5D2-0B94-468C-9D7A-20842489002D}" type="sibTrans" cxnId="{2D90D428-0C31-4F8C-A322-DB8D1CA8E78A}">
      <dgm:prSet/>
      <dgm:spPr/>
      <dgm:t>
        <a:bodyPr/>
        <a:lstStyle/>
        <a:p>
          <a:endParaRPr lang="tr-TR"/>
        </a:p>
      </dgm:t>
    </dgm:pt>
    <dgm:pt modelId="{B40705A2-4A36-4982-BBB7-108CBA492DAF}">
      <dgm:prSet/>
      <dgm:spPr/>
      <dgm:t>
        <a:bodyPr/>
        <a:lstStyle/>
        <a:p>
          <a:pPr rtl="0"/>
          <a:r>
            <a:rPr lang="tr-TR" b="1" dirty="0"/>
            <a:t>Akran ve akran kabulü gereksinimi </a:t>
          </a:r>
        </a:p>
        <a:p>
          <a:pPr rtl="0"/>
          <a:r>
            <a:rPr lang="tr-TR" b="1" i="1" dirty="0"/>
            <a:t>(ORTA ÇOCUKLUK)</a:t>
          </a:r>
          <a:endParaRPr lang="tr-TR" b="1" dirty="0"/>
        </a:p>
      </dgm:t>
    </dgm:pt>
    <dgm:pt modelId="{724BC209-A193-430D-A3DF-4F52ECBC086A}" type="parTrans" cxnId="{4F317F9C-A96E-4AE5-9B99-78BE21674F3A}">
      <dgm:prSet/>
      <dgm:spPr/>
      <dgm:t>
        <a:bodyPr/>
        <a:lstStyle/>
        <a:p>
          <a:endParaRPr lang="tr-TR"/>
        </a:p>
      </dgm:t>
    </dgm:pt>
    <dgm:pt modelId="{663097BB-EF9C-49EC-BCCA-8106E886253A}" type="sibTrans" cxnId="{4F317F9C-A96E-4AE5-9B99-78BE21674F3A}">
      <dgm:prSet/>
      <dgm:spPr/>
      <dgm:t>
        <a:bodyPr/>
        <a:lstStyle/>
        <a:p>
          <a:endParaRPr lang="tr-TR"/>
        </a:p>
      </dgm:t>
    </dgm:pt>
    <dgm:pt modelId="{12446D12-C317-4EAA-8678-0D81FA5D2492}">
      <dgm:prSet/>
      <dgm:spPr/>
      <dgm:t>
        <a:bodyPr/>
        <a:lstStyle/>
        <a:p>
          <a:pPr rtl="0"/>
          <a:r>
            <a:rPr lang="tr-TR" b="1" dirty="0"/>
            <a:t>Yetişkin katılımı gereksinimi </a:t>
          </a:r>
        </a:p>
        <a:p>
          <a:pPr rtl="0"/>
          <a:r>
            <a:rPr lang="tr-TR" b="1" i="1" dirty="0"/>
            <a:t>(ERKEN ÇOCUKLUK)</a:t>
          </a:r>
          <a:endParaRPr lang="tr-TR" b="1" dirty="0"/>
        </a:p>
      </dgm:t>
    </dgm:pt>
    <dgm:pt modelId="{F3989C35-F45F-48FC-AF90-F276C98E925A}" type="parTrans" cxnId="{68B10E05-4C3A-446C-B13F-24DAD3986F5C}">
      <dgm:prSet/>
      <dgm:spPr/>
      <dgm:t>
        <a:bodyPr/>
        <a:lstStyle/>
        <a:p>
          <a:endParaRPr lang="tr-TR"/>
        </a:p>
      </dgm:t>
    </dgm:pt>
    <dgm:pt modelId="{0A3AAD18-317E-43B3-BC95-3DACDFD77898}" type="sibTrans" cxnId="{68B10E05-4C3A-446C-B13F-24DAD3986F5C}">
      <dgm:prSet/>
      <dgm:spPr/>
      <dgm:t>
        <a:bodyPr/>
        <a:lstStyle/>
        <a:p>
          <a:endParaRPr lang="tr-TR"/>
        </a:p>
      </dgm:t>
    </dgm:pt>
    <dgm:pt modelId="{F8E46552-09A6-43C4-A1B4-BE36795F9C5F}">
      <dgm:prSet/>
      <dgm:spPr/>
      <dgm:t>
        <a:bodyPr/>
        <a:lstStyle/>
        <a:p>
          <a:pPr rtl="0"/>
          <a:r>
            <a:rPr lang="tr-TR" b="1" dirty="0"/>
            <a:t>Temas ve şefkat gereksinimi </a:t>
          </a:r>
        </a:p>
        <a:p>
          <a:pPr rtl="0"/>
          <a:r>
            <a:rPr lang="tr-TR" b="1" i="1" dirty="0"/>
            <a:t>(BEBEKLİK)</a:t>
          </a:r>
          <a:endParaRPr lang="tr-TR" b="1" dirty="0"/>
        </a:p>
      </dgm:t>
    </dgm:pt>
    <dgm:pt modelId="{18AD4BFE-B884-4377-A95E-CBC10CCD1A42}" type="parTrans" cxnId="{36A3E9D5-B890-477D-B959-6A066055BA2B}">
      <dgm:prSet/>
      <dgm:spPr/>
      <dgm:t>
        <a:bodyPr/>
        <a:lstStyle/>
        <a:p>
          <a:endParaRPr lang="tr-TR"/>
        </a:p>
      </dgm:t>
    </dgm:pt>
    <dgm:pt modelId="{6C3B5A4E-E7B2-406B-B684-1BF18300D69B}" type="sibTrans" cxnId="{36A3E9D5-B890-477D-B959-6A066055BA2B}">
      <dgm:prSet/>
      <dgm:spPr/>
      <dgm:t>
        <a:bodyPr/>
        <a:lstStyle/>
        <a:p>
          <a:endParaRPr lang="tr-TR"/>
        </a:p>
      </dgm:t>
    </dgm:pt>
    <dgm:pt modelId="{F11CECDA-E607-4DF0-A913-9835748B0F17}" type="pres">
      <dgm:prSet presAssocID="{BED7DC02-3024-422B-9F2F-4D88A586E9C1}" presName="Name0" presStyleCnt="0">
        <dgm:presLayoutVars>
          <dgm:dir/>
          <dgm:animLvl val="lvl"/>
          <dgm:resizeHandles val="exact"/>
        </dgm:presLayoutVars>
      </dgm:prSet>
      <dgm:spPr/>
    </dgm:pt>
    <dgm:pt modelId="{EF8EC93F-E19F-429B-BE4C-AAFDD237C887}" type="pres">
      <dgm:prSet presAssocID="{CC50813A-460F-4C4A-9C50-9A7A4C5FB5ED}" presName="Name8" presStyleCnt="0"/>
      <dgm:spPr/>
    </dgm:pt>
    <dgm:pt modelId="{35BEF6D0-362F-4084-A738-8FEFFB46E969}" type="pres">
      <dgm:prSet presAssocID="{CC50813A-460F-4C4A-9C50-9A7A4C5FB5ED}" presName="level" presStyleLbl="node1" presStyleIdx="0" presStyleCnt="6">
        <dgm:presLayoutVars>
          <dgm:chMax val="1"/>
          <dgm:bulletEnabled val="1"/>
        </dgm:presLayoutVars>
      </dgm:prSet>
      <dgm:spPr/>
    </dgm:pt>
    <dgm:pt modelId="{4455CB7D-A8A8-4A91-A79E-B8F708F0018E}" type="pres">
      <dgm:prSet presAssocID="{CC50813A-460F-4C4A-9C50-9A7A4C5FB5ED}" presName="levelTx" presStyleLbl="revTx" presStyleIdx="0" presStyleCnt="0">
        <dgm:presLayoutVars>
          <dgm:chMax val="1"/>
          <dgm:bulletEnabled val="1"/>
        </dgm:presLayoutVars>
      </dgm:prSet>
      <dgm:spPr/>
    </dgm:pt>
    <dgm:pt modelId="{CF088B26-9D1C-447D-9825-506F20E6B371}" type="pres">
      <dgm:prSet presAssocID="{20CB2073-D7C8-4A49-87B1-E43F62D8D05F}" presName="Name8" presStyleCnt="0"/>
      <dgm:spPr/>
    </dgm:pt>
    <dgm:pt modelId="{F083E3AB-0545-48EE-91CD-98EE66081816}" type="pres">
      <dgm:prSet presAssocID="{20CB2073-D7C8-4A49-87B1-E43F62D8D05F}" presName="level" presStyleLbl="node1" presStyleIdx="1" presStyleCnt="6">
        <dgm:presLayoutVars>
          <dgm:chMax val="1"/>
          <dgm:bulletEnabled val="1"/>
        </dgm:presLayoutVars>
      </dgm:prSet>
      <dgm:spPr/>
    </dgm:pt>
    <dgm:pt modelId="{C112EACA-4714-4769-B696-CD5308988E0D}" type="pres">
      <dgm:prSet presAssocID="{20CB2073-D7C8-4A49-87B1-E43F62D8D05F}" presName="levelTx" presStyleLbl="revTx" presStyleIdx="0" presStyleCnt="0">
        <dgm:presLayoutVars>
          <dgm:chMax val="1"/>
          <dgm:bulletEnabled val="1"/>
        </dgm:presLayoutVars>
      </dgm:prSet>
      <dgm:spPr/>
    </dgm:pt>
    <dgm:pt modelId="{947266F2-6E21-4502-80C7-F872B20D4A82}" type="pres">
      <dgm:prSet presAssocID="{C45DA3FB-B83A-408B-8917-3CAA5EB86404}" presName="Name8" presStyleCnt="0"/>
      <dgm:spPr/>
    </dgm:pt>
    <dgm:pt modelId="{D052E3E2-3032-4027-A2A9-586A1A7FBED4}" type="pres">
      <dgm:prSet presAssocID="{C45DA3FB-B83A-408B-8917-3CAA5EB86404}" presName="level" presStyleLbl="node1" presStyleIdx="2" presStyleCnt="6">
        <dgm:presLayoutVars>
          <dgm:chMax val="1"/>
          <dgm:bulletEnabled val="1"/>
        </dgm:presLayoutVars>
      </dgm:prSet>
      <dgm:spPr/>
    </dgm:pt>
    <dgm:pt modelId="{4BEBCAAF-2463-4E4A-90A1-360E3B899E67}" type="pres">
      <dgm:prSet presAssocID="{C45DA3FB-B83A-408B-8917-3CAA5EB86404}" presName="levelTx" presStyleLbl="revTx" presStyleIdx="0" presStyleCnt="0">
        <dgm:presLayoutVars>
          <dgm:chMax val="1"/>
          <dgm:bulletEnabled val="1"/>
        </dgm:presLayoutVars>
      </dgm:prSet>
      <dgm:spPr/>
    </dgm:pt>
    <dgm:pt modelId="{3C8771D9-8366-42C3-A08D-96081B160BFD}" type="pres">
      <dgm:prSet presAssocID="{B40705A2-4A36-4982-BBB7-108CBA492DAF}" presName="Name8" presStyleCnt="0"/>
      <dgm:spPr/>
    </dgm:pt>
    <dgm:pt modelId="{9D635804-37A4-4C22-BB74-7DB92EE1C437}" type="pres">
      <dgm:prSet presAssocID="{B40705A2-4A36-4982-BBB7-108CBA492DAF}" presName="level" presStyleLbl="node1" presStyleIdx="3" presStyleCnt="6">
        <dgm:presLayoutVars>
          <dgm:chMax val="1"/>
          <dgm:bulletEnabled val="1"/>
        </dgm:presLayoutVars>
      </dgm:prSet>
      <dgm:spPr/>
    </dgm:pt>
    <dgm:pt modelId="{16932A30-AF67-41AB-981B-53F11C69C8EA}" type="pres">
      <dgm:prSet presAssocID="{B40705A2-4A36-4982-BBB7-108CBA492DAF}" presName="levelTx" presStyleLbl="revTx" presStyleIdx="0" presStyleCnt="0">
        <dgm:presLayoutVars>
          <dgm:chMax val="1"/>
          <dgm:bulletEnabled val="1"/>
        </dgm:presLayoutVars>
      </dgm:prSet>
      <dgm:spPr/>
    </dgm:pt>
    <dgm:pt modelId="{9CF1E1B6-9C4E-4CC2-A0D0-0529937110AD}" type="pres">
      <dgm:prSet presAssocID="{12446D12-C317-4EAA-8678-0D81FA5D2492}" presName="Name8" presStyleCnt="0"/>
      <dgm:spPr/>
    </dgm:pt>
    <dgm:pt modelId="{E07455AD-8EDB-4E09-928A-447CEAAADC20}" type="pres">
      <dgm:prSet presAssocID="{12446D12-C317-4EAA-8678-0D81FA5D2492}" presName="level" presStyleLbl="node1" presStyleIdx="4" presStyleCnt="6">
        <dgm:presLayoutVars>
          <dgm:chMax val="1"/>
          <dgm:bulletEnabled val="1"/>
        </dgm:presLayoutVars>
      </dgm:prSet>
      <dgm:spPr/>
    </dgm:pt>
    <dgm:pt modelId="{3404B713-CE89-499E-9CFB-925DE6C4CC95}" type="pres">
      <dgm:prSet presAssocID="{12446D12-C317-4EAA-8678-0D81FA5D2492}" presName="levelTx" presStyleLbl="revTx" presStyleIdx="0" presStyleCnt="0">
        <dgm:presLayoutVars>
          <dgm:chMax val="1"/>
          <dgm:bulletEnabled val="1"/>
        </dgm:presLayoutVars>
      </dgm:prSet>
      <dgm:spPr/>
    </dgm:pt>
    <dgm:pt modelId="{CCE9AF20-7B99-4CB0-9788-C0972D370A44}" type="pres">
      <dgm:prSet presAssocID="{F8E46552-09A6-43C4-A1B4-BE36795F9C5F}" presName="Name8" presStyleCnt="0"/>
      <dgm:spPr/>
    </dgm:pt>
    <dgm:pt modelId="{CD261AF6-F56F-4FFF-AC6F-00A72521E50C}" type="pres">
      <dgm:prSet presAssocID="{F8E46552-09A6-43C4-A1B4-BE36795F9C5F}" presName="level" presStyleLbl="node1" presStyleIdx="5" presStyleCnt="6">
        <dgm:presLayoutVars>
          <dgm:chMax val="1"/>
          <dgm:bulletEnabled val="1"/>
        </dgm:presLayoutVars>
      </dgm:prSet>
      <dgm:spPr/>
    </dgm:pt>
    <dgm:pt modelId="{04240208-A555-48C5-8FED-EABE3B67251D}" type="pres">
      <dgm:prSet presAssocID="{F8E46552-09A6-43C4-A1B4-BE36795F9C5F}" presName="levelTx" presStyleLbl="revTx" presStyleIdx="0" presStyleCnt="0">
        <dgm:presLayoutVars>
          <dgm:chMax val="1"/>
          <dgm:bulletEnabled val="1"/>
        </dgm:presLayoutVars>
      </dgm:prSet>
      <dgm:spPr/>
    </dgm:pt>
  </dgm:ptLst>
  <dgm:cxnLst>
    <dgm:cxn modelId="{68B10E05-4C3A-446C-B13F-24DAD3986F5C}" srcId="{BED7DC02-3024-422B-9F2F-4D88A586E9C1}" destId="{12446D12-C317-4EAA-8678-0D81FA5D2492}" srcOrd="4" destOrd="0" parTransId="{F3989C35-F45F-48FC-AF90-F276C98E925A}" sibTransId="{0A3AAD18-317E-43B3-BC95-3DACDFD77898}"/>
    <dgm:cxn modelId="{0716FF08-B5B9-423B-A6DD-C927B2FF712F}" type="presOf" srcId="{12446D12-C317-4EAA-8678-0D81FA5D2492}" destId="{E07455AD-8EDB-4E09-928A-447CEAAADC20}" srcOrd="0" destOrd="0" presId="urn:microsoft.com/office/officeart/2005/8/layout/pyramid1"/>
    <dgm:cxn modelId="{511BCC18-EACB-46C8-8FEC-82F44706E4E0}" type="presOf" srcId="{F8E46552-09A6-43C4-A1B4-BE36795F9C5F}" destId="{CD261AF6-F56F-4FFF-AC6F-00A72521E50C}" srcOrd="0" destOrd="0" presId="urn:microsoft.com/office/officeart/2005/8/layout/pyramid1"/>
    <dgm:cxn modelId="{6F0D161A-7D55-4005-9CF6-6611EAFD1CCA}" type="presOf" srcId="{CC50813A-460F-4C4A-9C50-9A7A4C5FB5ED}" destId="{4455CB7D-A8A8-4A91-A79E-B8F708F0018E}" srcOrd="1" destOrd="0" presId="urn:microsoft.com/office/officeart/2005/8/layout/pyramid1"/>
    <dgm:cxn modelId="{2B22C120-1913-4820-B367-4B6DEC96965C}" type="presOf" srcId="{20CB2073-D7C8-4A49-87B1-E43F62D8D05F}" destId="{C112EACA-4714-4769-B696-CD5308988E0D}" srcOrd="1" destOrd="0" presId="urn:microsoft.com/office/officeart/2005/8/layout/pyramid1"/>
    <dgm:cxn modelId="{2D90D428-0C31-4F8C-A322-DB8D1CA8E78A}" srcId="{BED7DC02-3024-422B-9F2F-4D88A586E9C1}" destId="{C45DA3FB-B83A-408B-8917-3CAA5EB86404}" srcOrd="2" destOrd="0" parTransId="{5DE3BA35-C7A8-4F43-9699-3244DFB6F933}" sibTransId="{D5EFF5D2-0B94-468C-9D7A-20842489002D}"/>
    <dgm:cxn modelId="{0BB5542F-C557-4361-811A-35B6716B255E}" type="presOf" srcId="{20CB2073-D7C8-4A49-87B1-E43F62D8D05F}" destId="{F083E3AB-0545-48EE-91CD-98EE66081816}" srcOrd="0" destOrd="0" presId="urn:microsoft.com/office/officeart/2005/8/layout/pyramid1"/>
    <dgm:cxn modelId="{1DDAA162-C590-4243-9A61-2CE12421519E}" type="presOf" srcId="{12446D12-C317-4EAA-8678-0D81FA5D2492}" destId="{3404B713-CE89-499E-9CFB-925DE6C4CC95}" srcOrd="1" destOrd="0" presId="urn:microsoft.com/office/officeart/2005/8/layout/pyramid1"/>
    <dgm:cxn modelId="{FEE67853-4ED5-4C98-8B54-B080370D688E}" type="presOf" srcId="{C45DA3FB-B83A-408B-8917-3CAA5EB86404}" destId="{D052E3E2-3032-4027-A2A9-586A1A7FBED4}" srcOrd="0" destOrd="0" presId="urn:microsoft.com/office/officeart/2005/8/layout/pyramid1"/>
    <dgm:cxn modelId="{56261481-1357-4058-9658-9DBCDCDD9AB8}" srcId="{BED7DC02-3024-422B-9F2F-4D88A586E9C1}" destId="{CC50813A-460F-4C4A-9C50-9A7A4C5FB5ED}" srcOrd="0" destOrd="0" parTransId="{5C1BF2D4-0391-4347-9B51-AE6CBD901FC4}" sibTransId="{8C6A3C91-6D4D-41FE-8041-501D8E2147C4}"/>
    <dgm:cxn modelId="{4D76B182-579C-46B2-958F-FDE41A909F56}" type="presOf" srcId="{B40705A2-4A36-4982-BBB7-108CBA492DAF}" destId="{16932A30-AF67-41AB-981B-53F11C69C8EA}" srcOrd="1" destOrd="0" presId="urn:microsoft.com/office/officeart/2005/8/layout/pyramid1"/>
    <dgm:cxn modelId="{4F317F9C-A96E-4AE5-9B99-78BE21674F3A}" srcId="{BED7DC02-3024-422B-9F2F-4D88A586E9C1}" destId="{B40705A2-4A36-4982-BBB7-108CBA492DAF}" srcOrd="3" destOrd="0" parTransId="{724BC209-A193-430D-A3DF-4F52ECBC086A}" sibTransId="{663097BB-EF9C-49EC-BCCA-8106E886253A}"/>
    <dgm:cxn modelId="{36CBC39F-A537-41D0-95F0-F086D2F99CF7}" type="presOf" srcId="{C45DA3FB-B83A-408B-8917-3CAA5EB86404}" destId="{4BEBCAAF-2463-4E4A-90A1-360E3B899E67}" srcOrd="1" destOrd="0" presId="urn:microsoft.com/office/officeart/2005/8/layout/pyramid1"/>
    <dgm:cxn modelId="{D058BEAB-C558-47B0-9EDE-66EDF9B59106}" type="presOf" srcId="{BED7DC02-3024-422B-9F2F-4D88A586E9C1}" destId="{F11CECDA-E607-4DF0-A913-9835748B0F17}" srcOrd="0" destOrd="0" presId="urn:microsoft.com/office/officeart/2005/8/layout/pyramid1"/>
    <dgm:cxn modelId="{16D3A6CC-552A-4443-BE03-2A44104AB294}" srcId="{BED7DC02-3024-422B-9F2F-4D88A586E9C1}" destId="{20CB2073-D7C8-4A49-87B1-E43F62D8D05F}" srcOrd="1" destOrd="0" parTransId="{943D4365-AE1A-4F15-A66F-62B3F76D4B98}" sibTransId="{69EE4AF5-8803-4047-A66F-F5DD20147D15}"/>
    <dgm:cxn modelId="{36A3E9D5-B890-477D-B959-6A066055BA2B}" srcId="{BED7DC02-3024-422B-9F2F-4D88A586E9C1}" destId="{F8E46552-09A6-43C4-A1B4-BE36795F9C5F}" srcOrd="5" destOrd="0" parTransId="{18AD4BFE-B884-4377-A95E-CBC10CCD1A42}" sibTransId="{6C3B5A4E-E7B2-406B-B684-1BF18300D69B}"/>
    <dgm:cxn modelId="{B2E026E0-2C00-41C8-B7D4-F0BA252F5872}" type="presOf" srcId="{CC50813A-460F-4C4A-9C50-9A7A4C5FB5ED}" destId="{35BEF6D0-362F-4084-A738-8FEFFB46E969}" srcOrd="0" destOrd="0" presId="urn:microsoft.com/office/officeart/2005/8/layout/pyramid1"/>
    <dgm:cxn modelId="{34D7E1F0-526F-4A14-AADB-6E7BCBB114D5}" type="presOf" srcId="{B40705A2-4A36-4982-BBB7-108CBA492DAF}" destId="{9D635804-37A4-4C22-BB74-7DB92EE1C437}" srcOrd="0" destOrd="0" presId="urn:microsoft.com/office/officeart/2005/8/layout/pyramid1"/>
    <dgm:cxn modelId="{7EA23EF6-0AC7-45DB-BB89-BCD2913BA009}" type="presOf" srcId="{F8E46552-09A6-43C4-A1B4-BE36795F9C5F}" destId="{04240208-A555-48C5-8FED-EABE3B67251D}" srcOrd="1" destOrd="0" presId="urn:microsoft.com/office/officeart/2005/8/layout/pyramid1"/>
    <dgm:cxn modelId="{FA32B338-AF8B-430E-936D-5798AB5A81D2}" type="presParOf" srcId="{F11CECDA-E607-4DF0-A913-9835748B0F17}" destId="{EF8EC93F-E19F-429B-BE4C-AAFDD237C887}" srcOrd="0" destOrd="0" presId="urn:microsoft.com/office/officeart/2005/8/layout/pyramid1"/>
    <dgm:cxn modelId="{BAFD2CB4-FF5B-4891-B3F8-458CC8DB8938}" type="presParOf" srcId="{EF8EC93F-E19F-429B-BE4C-AAFDD237C887}" destId="{35BEF6D0-362F-4084-A738-8FEFFB46E969}" srcOrd="0" destOrd="0" presId="urn:microsoft.com/office/officeart/2005/8/layout/pyramid1"/>
    <dgm:cxn modelId="{5C2ED4C9-A91D-44BE-98F1-DFDF515201BD}" type="presParOf" srcId="{EF8EC93F-E19F-429B-BE4C-AAFDD237C887}" destId="{4455CB7D-A8A8-4A91-A79E-B8F708F0018E}" srcOrd="1" destOrd="0" presId="urn:microsoft.com/office/officeart/2005/8/layout/pyramid1"/>
    <dgm:cxn modelId="{FB805F1D-6674-4998-B39B-BC8A7E1E6CF0}" type="presParOf" srcId="{F11CECDA-E607-4DF0-A913-9835748B0F17}" destId="{CF088B26-9D1C-447D-9825-506F20E6B371}" srcOrd="1" destOrd="0" presId="urn:microsoft.com/office/officeart/2005/8/layout/pyramid1"/>
    <dgm:cxn modelId="{AD570A60-32BE-40DC-B3FB-588A834EDF96}" type="presParOf" srcId="{CF088B26-9D1C-447D-9825-506F20E6B371}" destId="{F083E3AB-0545-48EE-91CD-98EE66081816}" srcOrd="0" destOrd="0" presId="urn:microsoft.com/office/officeart/2005/8/layout/pyramid1"/>
    <dgm:cxn modelId="{E655B08C-01B2-4183-AF86-1CE691536EAD}" type="presParOf" srcId="{CF088B26-9D1C-447D-9825-506F20E6B371}" destId="{C112EACA-4714-4769-B696-CD5308988E0D}" srcOrd="1" destOrd="0" presId="urn:microsoft.com/office/officeart/2005/8/layout/pyramid1"/>
    <dgm:cxn modelId="{77898B2B-B873-4E16-9CD0-EF628A50E858}" type="presParOf" srcId="{F11CECDA-E607-4DF0-A913-9835748B0F17}" destId="{947266F2-6E21-4502-80C7-F872B20D4A82}" srcOrd="2" destOrd="0" presId="urn:microsoft.com/office/officeart/2005/8/layout/pyramid1"/>
    <dgm:cxn modelId="{23129F4E-FEBD-4BDE-B0EF-362AC280EBD6}" type="presParOf" srcId="{947266F2-6E21-4502-80C7-F872B20D4A82}" destId="{D052E3E2-3032-4027-A2A9-586A1A7FBED4}" srcOrd="0" destOrd="0" presId="urn:microsoft.com/office/officeart/2005/8/layout/pyramid1"/>
    <dgm:cxn modelId="{4A22E657-CF89-4781-9748-56EDB327B561}" type="presParOf" srcId="{947266F2-6E21-4502-80C7-F872B20D4A82}" destId="{4BEBCAAF-2463-4E4A-90A1-360E3B899E67}" srcOrd="1" destOrd="0" presId="urn:microsoft.com/office/officeart/2005/8/layout/pyramid1"/>
    <dgm:cxn modelId="{C1B3600D-B01C-4A23-8746-68EC86EB729B}" type="presParOf" srcId="{F11CECDA-E607-4DF0-A913-9835748B0F17}" destId="{3C8771D9-8366-42C3-A08D-96081B160BFD}" srcOrd="3" destOrd="0" presId="urn:microsoft.com/office/officeart/2005/8/layout/pyramid1"/>
    <dgm:cxn modelId="{2D6BE152-D188-40A6-926F-9F5E89BDF099}" type="presParOf" srcId="{3C8771D9-8366-42C3-A08D-96081B160BFD}" destId="{9D635804-37A4-4C22-BB74-7DB92EE1C437}" srcOrd="0" destOrd="0" presId="urn:microsoft.com/office/officeart/2005/8/layout/pyramid1"/>
    <dgm:cxn modelId="{A696DE53-699A-4191-A638-79B1031A735F}" type="presParOf" srcId="{3C8771D9-8366-42C3-A08D-96081B160BFD}" destId="{16932A30-AF67-41AB-981B-53F11C69C8EA}" srcOrd="1" destOrd="0" presId="urn:microsoft.com/office/officeart/2005/8/layout/pyramid1"/>
    <dgm:cxn modelId="{2D2B48F2-0D8A-41F3-83E9-108B1E22F27A}" type="presParOf" srcId="{F11CECDA-E607-4DF0-A913-9835748B0F17}" destId="{9CF1E1B6-9C4E-4CC2-A0D0-0529937110AD}" srcOrd="4" destOrd="0" presId="urn:microsoft.com/office/officeart/2005/8/layout/pyramid1"/>
    <dgm:cxn modelId="{9FB56F07-336B-4F18-8459-45DA40CC1163}" type="presParOf" srcId="{9CF1E1B6-9C4E-4CC2-A0D0-0529937110AD}" destId="{E07455AD-8EDB-4E09-928A-447CEAAADC20}" srcOrd="0" destOrd="0" presId="urn:microsoft.com/office/officeart/2005/8/layout/pyramid1"/>
    <dgm:cxn modelId="{502D3726-8D1A-4490-9FE5-0C56BCD96F20}" type="presParOf" srcId="{9CF1E1B6-9C4E-4CC2-A0D0-0529937110AD}" destId="{3404B713-CE89-499E-9CFB-925DE6C4CC95}" srcOrd="1" destOrd="0" presId="urn:microsoft.com/office/officeart/2005/8/layout/pyramid1"/>
    <dgm:cxn modelId="{0A3D5142-B57C-4968-AFF0-2D2F2986DDC5}" type="presParOf" srcId="{F11CECDA-E607-4DF0-A913-9835748B0F17}" destId="{CCE9AF20-7B99-4CB0-9788-C0972D370A44}" srcOrd="5" destOrd="0" presId="urn:microsoft.com/office/officeart/2005/8/layout/pyramid1"/>
    <dgm:cxn modelId="{84A46881-3B45-4642-8F45-BD4678837A92}" type="presParOf" srcId="{CCE9AF20-7B99-4CB0-9788-C0972D370A44}" destId="{CD261AF6-F56F-4FFF-AC6F-00A72521E50C}" srcOrd="0" destOrd="0" presId="urn:microsoft.com/office/officeart/2005/8/layout/pyramid1"/>
    <dgm:cxn modelId="{FCBE566E-BBAE-469D-B2A7-D96CFCF4A3B1}" type="presParOf" srcId="{CCE9AF20-7B99-4CB0-9788-C0972D370A44}" destId="{04240208-A555-48C5-8FED-EABE3B67251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2E13F9-E523-4F48-862B-3FB54DD65B0B}" type="doc">
      <dgm:prSet loTypeId="urn:microsoft.com/office/officeart/2005/8/layout/pList2" loCatId="list" qsTypeId="urn:microsoft.com/office/officeart/2005/8/quickstyle/3d2" qsCatId="3D" csTypeId="urn:microsoft.com/office/officeart/2005/8/colors/accent1_2" csCatId="accent1" phldr="1"/>
      <dgm:spPr/>
    </dgm:pt>
    <dgm:pt modelId="{053E0073-CE98-43FD-AAFF-032323DD1572}">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b="1" i="1" cap="none" spc="0" dirty="0">
              <a:ln w="6600">
                <a:solidFill>
                  <a:schemeClr val="accent2"/>
                </a:solidFill>
                <a:prstDash val="solid"/>
              </a:ln>
              <a:solidFill>
                <a:schemeClr val="accent2">
                  <a:lumMod val="75000"/>
                </a:schemeClr>
              </a:solidFill>
              <a:effectLst>
                <a:outerShdw dist="38100" dir="2700000" algn="tl" rotWithShape="0">
                  <a:schemeClr val="accent2"/>
                </a:outerShdw>
              </a:effectLst>
            </a:rPr>
            <a:t>Güvenli Bağlanma </a:t>
          </a:r>
          <a:r>
            <a:rPr lang="tr-TR" b="1" i="0" cap="none" spc="0" dirty="0">
              <a:ln w="6600">
                <a:solidFill>
                  <a:schemeClr val="accent2"/>
                </a:solidFill>
                <a:prstDash val="solid"/>
              </a:ln>
              <a:solidFill>
                <a:srgbClr val="FFFFFF"/>
              </a:solidFill>
              <a:effectLst>
                <a:outerShdw dist="38100" dir="2700000" algn="tl" rotWithShape="0">
                  <a:schemeClr val="accent2"/>
                </a:outerShdw>
              </a:effectLst>
            </a:rPr>
            <a:t>Bebek ve bakıcı arasındaki güven ile karakterize</a:t>
          </a:r>
          <a:endParaRPr lang="tr-TR" b="1" i="1" cap="none" spc="0" dirty="0">
            <a:ln w="6600">
              <a:solidFill>
                <a:schemeClr val="accent2"/>
              </a:solidFill>
              <a:prstDash val="solid"/>
            </a:ln>
            <a:solidFill>
              <a:srgbClr val="FFFFFF"/>
            </a:solidFill>
            <a:effectLst>
              <a:outerShdw dist="38100" dir="2700000" algn="tl" rotWithShape="0">
                <a:schemeClr val="accent2"/>
              </a:outerShdw>
            </a:effectLst>
          </a:endParaRPr>
        </a:p>
      </dgm:t>
    </dgm:pt>
    <dgm:pt modelId="{D89EDE38-487C-45D3-9C6E-DF26846625E8}" type="sibTrans" cxnId="{2F19E92E-9460-460D-943D-220AA3CE9B0A}">
      <dgm:prSet/>
      <dgm:spPr/>
      <dgm:t>
        <a:bodyPr/>
        <a:lstStyle/>
        <a:p>
          <a:endParaRPr lang="tr-TR"/>
        </a:p>
      </dgm:t>
    </dgm:pt>
    <dgm:pt modelId="{5C999699-B58D-4346-BE2E-89E03E05C3A7}" type="parTrans" cxnId="{2F19E92E-9460-460D-943D-220AA3CE9B0A}">
      <dgm:prSet/>
      <dgm:spPr/>
      <dgm:t>
        <a:bodyPr/>
        <a:lstStyle/>
        <a:p>
          <a:endParaRPr lang="tr-TR"/>
        </a:p>
      </dgm:t>
    </dgm:pt>
    <dgm:pt modelId="{DF629214-E59F-409B-8282-AD9A2CC6D4DF}">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b="1" i="1" cap="none" spc="0" dirty="0">
              <a:ln w="6600">
                <a:solidFill>
                  <a:schemeClr val="accent2"/>
                </a:solidFill>
                <a:prstDash val="solid"/>
              </a:ln>
              <a:solidFill>
                <a:schemeClr val="accent2">
                  <a:lumMod val="75000"/>
                </a:schemeClr>
              </a:solidFill>
              <a:effectLst>
                <a:outerShdw dist="38100" dir="2700000" algn="tl" rotWithShape="0">
                  <a:schemeClr val="accent2"/>
                </a:outerShdw>
              </a:effectLst>
            </a:rPr>
            <a:t>Kaygılı- Direnen Bağlanma</a:t>
          </a:r>
          <a:r>
            <a:rPr lang="tr-TR" b="1" i="1" cap="none" spc="0" dirty="0">
              <a:ln w="6600">
                <a:solidFill>
                  <a:schemeClr val="accent2"/>
                </a:solidFill>
                <a:prstDash val="solid"/>
              </a:ln>
              <a:solidFill>
                <a:srgbClr val="FFFFFF"/>
              </a:solidFill>
              <a:effectLst>
                <a:outerShdw dist="38100" dir="2700000" algn="tl" rotWithShape="0">
                  <a:schemeClr val="accent2"/>
                </a:outerShdw>
              </a:effectLst>
            </a:rPr>
            <a:t> </a:t>
          </a:r>
          <a:r>
            <a:rPr lang="tr-TR" b="1" i="0" cap="none" spc="0" dirty="0">
              <a:ln w="6600">
                <a:solidFill>
                  <a:schemeClr val="accent2"/>
                </a:solidFill>
                <a:prstDash val="solid"/>
              </a:ln>
              <a:solidFill>
                <a:srgbClr val="FFFFFF"/>
              </a:solidFill>
              <a:effectLst>
                <a:outerShdw dist="38100" dir="2700000" algn="tl" rotWithShape="0">
                  <a:schemeClr val="accent2"/>
                </a:outerShdw>
              </a:effectLst>
            </a:rPr>
            <a:t>Belirsizlik ile karakterize</a:t>
          </a:r>
          <a:endParaRPr lang="tr-TR" b="1" i="1" cap="none" spc="0" dirty="0">
            <a:ln w="6600">
              <a:solidFill>
                <a:schemeClr val="accent2"/>
              </a:solidFill>
              <a:prstDash val="solid"/>
            </a:ln>
            <a:solidFill>
              <a:srgbClr val="FFFFFF"/>
            </a:solidFill>
            <a:effectLst>
              <a:outerShdw dist="38100" dir="2700000" algn="tl" rotWithShape="0">
                <a:schemeClr val="accent2"/>
              </a:outerShdw>
            </a:effectLst>
          </a:endParaRPr>
        </a:p>
      </dgm:t>
    </dgm:pt>
    <dgm:pt modelId="{E06E96BC-009B-4C90-88E0-15D7B30480EE}" type="sibTrans" cxnId="{C45A6BC8-DE32-43FA-9041-E295B2F94EC1}">
      <dgm:prSet/>
      <dgm:spPr/>
      <dgm:t>
        <a:bodyPr/>
        <a:lstStyle/>
        <a:p>
          <a:endParaRPr lang="tr-TR"/>
        </a:p>
      </dgm:t>
    </dgm:pt>
    <dgm:pt modelId="{549DDE7D-D6CD-4564-9ADB-A8F6CE87DA16}" type="parTrans" cxnId="{C45A6BC8-DE32-43FA-9041-E295B2F94EC1}">
      <dgm:prSet/>
      <dgm:spPr/>
      <dgm:t>
        <a:bodyPr/>
        <a:lstStyle/>
        <a:p>
          <a:endParaRPr lang="tr-TR"/>
        </a:p>
      </dgm:t>
    </dgm:pt>
    <dgm:pt modelId="{7ACAE16D-00E7-4E12-A226-9774AD904FB7}">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b="1" i="1" cap="none" spc="0" dirty="0">
              <a:ln w="6600">
                <a:solidFill>
                  <a:schemeClr val="accent2"/>
                </a:solidFill>
                <a:prstDash val="solid"/>
              </a:ln>
              <a:solidFill>
                <a:schemeClr val="accent2">
                  <a:lumMod val="75000"/>
                </a:schemeClr>
              </a:solidFill>
              <a:effectLst>
                <a:outerShdw dist="38100" dir="2700000" algn="tl" rotWithShape="0">
                  <a:schemeClr val="accent2"/>
                </a:outerShdw>
              </a:effectLst>
            </a:rPr>
            <a:t>Kaygılı-Kaçınan Bağlanma</a:t>
          </a:r>
          <a:r>
            <a:rPr lang="tr-TR" b="1" i="1" cap="none" spc="0" dirty="0">
              <a:ln w="6600">
                <a:solidFill>
                  <a:schemeClr val="accent2"/>
                </a:solidFill>
                <a:prstDash val="solid"/>
              </a:ln>
              <a:solidFill>
                <a:srgbClr val="FFFFFF"/>
              </a:solidFill>
              <a:effectLst>
                <a:outerShdw dist="38100" dir="2700000" algn="tl" rotWithShape="0">
                  <a:schemeClr val="accent2"/>
                </a:outerShdw>
              </a:effectLst>
            </a:rPr>
            <a:t> </a:t>
          </a:r>
          <a:r>
            <a:rPr lang="tr-TR" b="1" i="0" cap="none" spc="0" dirty="0">
              <a:ln w="6600">
                <a:solidFill>
                  <a:schemeClr val="accent2"/>
                </a:solidFill>
                <a:prstDash val="solid"/>
              </a:ln>
              <a:solidFill>
                <a:srgbClr val="FFFFFF"/>
              </a:solidFill>
              <a:effectLst>
                <a:outerShdw dist="38100" dir="2700000" algn="tl" rotWithShape="0">
                  <a:schemeClr val="accent2"/>
                </a:outerShdw>
              </a:effectLst>
            </a:rPr>
            <a:t>Bebeğin bakıcıya kayıtsızlığı ile karakterize</a:t>
          </a:r>
          <a:endParaRPr lang="tr-TR" b="1" i="1" cap="none" spc="0" dirty="0">
            <a:ln w="6600">
              <a:solidFill>
                <a:schemeClr val="accent2"/>
              </a:solidFill>
              <a:prstDash val="solid"/>
            </a:ln>
            <a:solidFill>
              <a:srgbClr val="FFFFFF"/>
            </a:solidFill>
            <a:effectLst>
              <a:outerShdw dist="38100" dir="2700000" algn="tl" rotWithShape="0">
                <a:schemeClr val="accent2"/>
              </a:outerShdw>
            </a:effectLst>
          </a:endParaRPr>
        </a:p>
      </dgm:t>
    </dgm:pt>
    <dgm:pt modelId="{A3F567C6-06A9-4D0C-919B-F468D1E3CE39}" type="sibTrans" cxnId="{7745D6E6-CC0D-484B-A9F7-538850146637}">
      <dgm:prSet/>
      <dgm:spPr/>
      <dgm:t>
        <a:bodyPr/>
        <a:lstStyle/>
        <a:p>
          <a:endParaRPr lang="tr-TR"/>
        </a:p>
      </dgm:t>
    </dgm:pt>
    <dgm:pt modelId="{B576B1B5-38FC-41E7-B47A-F51C496C6C96}" type="parTrans" cxnId="{7745D6E6-CC0D-484B-A9F7-538850146637}">
      <dgm:prSet/>
      <dgm:spPr/>
      <dgm:t>
        <a:bodyPr/>
        <a:lstStyle/>
        <a:p>
          <a:endParaRPr lang="tr-TR"/>
        </a:p>
      </dgm:t>
    </dgm:pt>
    <dgm:pt modelId="{37D0C6E7-1029-436F-9D5A-CC828ABB5331}" type="pres">
      <dgm:prSet presAssocID="{AB2E13F9-E523-4F48-862B-3FB54DD65B0B}" presName="Name0" presStyleCnt="0">
        <dgm:presLayoutVars>
          <dgm:dir/>
          <dgm:resizeHandles val="exact"/>
        </dgm:presLayoutVars>
      </dgm:prSet>
      <dgm:spPr/>
    </dgm:pt>
    <dgm:pt modelId="{BBD60437-AEE3-43FD-8B26-4F3EFB640DED}" type="pres">
      <dgm:prSet presAssocID="{AB2E13F9-E523-4F48-862B-3FB54DD65B0B}" presName="bkgdShp" presStyleLbl="alignAccFollowNode1" presStyleIdx="0" presStyleCnt="1" custLinFactNeighborX="-183" custLinFactNeighborY="-14782"/>
      <dgm:spPr>
        <a:solidFill>
          <a:schemeClr val="accent2">
            <a:lumMod val="60000"/>
            <a:lumOff val="40000"/>
            <a:alpha val="90000"/>
          </a:schemeClr>
        </a:solidFill>
        <a:effectLst>
          <a:glow rad="228600">
            <a:schemeClr val="accent2">
              <a:satMod val="175000"/>
              <a:alpha val="40000"/>
            </a:schemeClr>
          </a:glow>
        </a:effectLst>
      </dgm:spPr>
    </dgm:pt>
    <dgm:pt modelId="{DA3AAA41-5845-43C6-A3C0-C7F7CBC61BA3}" type="pres">
      <dgm:prSet presAssocID="{AB2E13F9-E523-4F48-862B-3FB54DD65B0B}" presName="linComp" presStyleCnt="0"/>
      <dgm:spPr/>
    </dgm:pt>
    <dgm:pt modelId="{B5B7398C-E6EE-4F66-9B85-5C5F4C0D500A}" type="pres">
      <dgm:prSet presAssocID="{053E0073-CE98-43FD-AAFF-032323DD1572}" presName="compNode" presStyleCnt="0"/>
      <dgm:spPr/>
    </dgm:pt>
    <dgm:pt modelId="{AE8777DA-2A7C-47E2-8050-3C2BDCF8BB44}" type="pres">
      <dgm:prSet presAssocID="{053E0073-CE98-43FD-AAFF-032323DD1572}" presName="node" presStyleLbl="node1" presStyleIdx="0" presStyleCnt="3">
        <dgm:presLayoutVars>
          <dgm:bulletEnabled val="1"/>
        </dgm:presLayoutVars>
      </dgm:prSet>
      <dgm:spPr/>
    </dgm:pt>
    <dgm:pt modelId="{88BD76EB-AD2F-4BBF-9E14-A50590210D7E}" type="pres">
      <dgm:prSet presAssocID="{053E0073-CE98-43FD-AAFF-032323DD1572}" presName="invisiNode" presStyleLbl="node1" presStyleIdx="0" presStyleCnt="3"/>
      <dgm:spPr/>
    </dgm:pt>
    <dgm:pt modelId="{36585B94-19FB-4C1B-A2EC-4046C73F6F10}" type="pres">
      <dgm:prSet presAssocID="{053E0073-CE98-43FD-AAFF-032323DD1572}" presName="imagNode" presStyleLbl="fgImgPlace1" presStyleIdx="0" presStyleCnt="3" custScaleX="113661" custScaleY="108510"/>
      <dgm:spPr>
        <a:blipFill>
          <a:blip xmlns:r="http://schemas.openxmlformats.org/officeDocument/2006/relationships" r:embed="rId1">
            <a:extLst>
              <a:ext uri="{28A0092B-C50C-407E-A947-70E740481C1C}">
                <a14:useLocalDpi xmlns:a14="http://schemas.microsoft.com/office/drawing/2010/main" val="0"/>
              </a:ext>
            </a:extLst>
          </a:blip>
          <a:srcRect/>
          <a:stretch>
            <a:fillRect l="-47000" r="-47000"/>
          </a:stretch>
        </a:blipFill>
      </dgm:spPr>
    </dgm:pt>
    <dgm:pt modelId="{6D0C288B-12FF-4072-A7B5-7BDAC12905B9}" type="pres">
      <dgm:prSet presAssocID="{D89EDE38-487C-45D3-9C6E-DF26846625E8}" presName="sibTrans" presStyleLbl="sibTrans2D1" presStyleIdx="0" presStyleCnt="0"/>
      <dgm:spPr/>
    </dgm:pt>
    <dgm:pt modelId="{42741A4C-6939-4E2E-B1D0-E9B1CDEBE064}" type="pres">
      <dgm:prSet presAssocID="{7ACAE16D-00E7-4E12-A226-9774AD904FB7}" presName="compNode" presStyleCnt="0"/>
      <dgm:spPr/>
    </dgm:pt>
    <dgm:pt modelId="{0B35D536-2EAB-40D6-8408-71A82A38961B}" type="pres">
      <dgm:prSet presAssocID="{7ACAE16D-00E7-4E12-A226-9774AD904FB7}" presName="node" presStyleLbl="node1" presStyleIdx="1" presStyleCnt="3">
        <dgm:presLayoutVars>
          <dgm:bulletEnabled val="1"/>
        </dgm:presLayoutVars>
      </dgm:prSet>
      <dgm:spPr/>
    </dgm:pt>
    <dgm:pt modelId="{4FD851EE-FC2F-4BF9-A561-00FE21FC2D2C}" type="pres">
      <dgm:prSet presAssocID="{7ACAE16D-00E7-4E12-A226-9774AD904FB7}" presName="invisiNode" presStyleLbl="node1" presStyleIdx="1" presStyleCnt="3"/>
      <dgm:spPr/>
    </dgm:pt>
    <dgm:pt modelId="{175FF75F-94F2-4FBF-BF3E-2E9995253C19}" type="pres">
      <dgm:prSet presAssocID="{7ACAE16D-00E7-4E12-A226-9774AD904FB7}" presName="imagNode" presStyleLbl="fgImgPlace1" presStyleIdx="1" presStyleCnt="3" custScaleX="105937" custScaleY="115007"/>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AF4D4D6C-1AA1-46FD-B7E2-B9511E4B0054}" type="pres">
      <dgm:prSet presAssocID="{A3F567C6-06A9-4D0C-919B-F468D1E3CE39}" presName="sibTrans" presStyleLbl="sibTrans2D1" presStyleIdx="0" presStyleCnt="0"/>
      <dgm:spPr/>
    </dgm:pt>
    <dgm:pt modelId="{FB0BB9F2-1535-48E0-9556-8C1802DE34FA}" type="pres">
      <dgm:prSet presAssocID="{DF629214-E59F-409B-8282-AD9A2CC6D4DF}" presName="compNode" presStyleCnt="0"/>
      <dgm:spPr/>
    </dgm:pt>
    <dgm:pt modelId="{4175B8FB-E20C-4D52-AEC2-DCD3A3DCBD58}" type="pres">
      <dgm:prSet presAssocID="{DF629214-E59F-409B-8282-AD9A2CC6D4DF}" presName="node" presStyleLbl="node1" presStyleIdx="2" presStyleCnt="3">
        <dgm:presLayoutVars>
          <dgm:bulletEnabled val="1"/>
        </dgm:presLayoutVars>
      </dgm:prSet>
      <dgm:spPr/>
    </dgm:pt>
    <dgm:pt modelId="{EB978FBE-0D33-4F2C-8F7C-EA593CA628AF}" type="pres">
      <dgm:prSet presAssocID="{DF629214-E59F-409B-8282-AD9A2CC6D4DF}" presName="invisiNode" presStyleLbl="node1" presStyleIdx="2" presStyleCnt="3"/>
      <dgm:spPr/>
    </dgm:pt>
    <dgm:pt modelId="{BB9163C4-7AE9-418B-AE38-186D2C97A2E8}" type="pres">
      <dgm:prSet presAssocID="{DF629214-E59F-409B-8282-AD9A2CC6D4DF}" presName="imagNode" presStyleLbl="fgImgPlace1" presStyleIdx="2" presStyleCnt="3" custScaleX="104247" custScaleY="115007"/>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dgm:spPr>
    </dgm:pt>
  </dgm:ptLst>
  <dgm:cxnLst>
    <dgm:cxn modelId="{37528210-9C7F-4865-81D7-056A98970E3B}" type="presOf" srcId="{DF629214-E59F-409B-8282-AD9A2CC6D4DF}" destId="{4175B8FB-E20C-4D52-AEC2-DCD3A3DCBD58}" srcOrd="0" destOrd="0" presId="urn:microsoft.com/office/officeart/2005/8/layout/pList2"/>
    <dgm:cxn modelId="{D356A711-6C48-4D4B-BD25-D8E4DA48F32B}" type="presOf" srcId="{AB2E13F9-E523-4F48-862B-3FB54DD65B0B}" destId="{37D0C6E7-1029-436F-9D5A-CC828ABB5331}" srcOrd="0" destOrd="0" presId="urn:microsoft.com/office/officeart/2005/8/layout/pList2"/>
    <dgm:cxn modelId="{2F19E92E-9460-460D-943D-220AA3CE9B0A}" srcId="{AB2E13F9-E523-4F48-862B-3FB54DD65B0B}" destId="{053E0073-CE98-43FD-AAFF-032323DD1572}" srcOrd="0" destOrd="0" parTransId="{5C999699-B58D-4346-BE2E-89E03E05C3A7}" sibTransId="{D89EDE38-487C-45D3-9C6E-DF26846625E8}"/>
    <dgm:cxn modelId="{61CD5E6E-B5B6-4D4C-8CAB-B908B2DA5DF6}" type="presOf" srcId="{7ACAE16D-00E7-4E12-A226-9774AD904FB7}" destId="{0B35D536-2EAB-40D6-8408-71A82A38961B}" srcOrd="0" destOrd="0" presId="urn:microsoft.com/office/officeart/2005/8/layout/pList2"/>
    <dgm:cxn modelId="{67788459-83D4-4718-8F84-7F48CF66B760}" type="presOf" srcId="{D89EDE38-487C-45D3-9C6E-DF26846625E8}" destId="{6D0C288B-12FF-4072-A7B5-7BDAC12905B9}" srcOrd="0" destOrd="0" presId="urn:microsoft.com/office/officeart/2005/8/layout/pList2"/>
    <dgm:cxn modelId="{C396B8C7-8417-4159-A319-57568106946C}" type="presOf" srcId="{A3F567C6-06A9-4D0C-919B-F468D1E3CE39}" destId="{AF4D4D6C-1AA1-46FD-B7E2-B9511E4B0054}" srcOrd="0" destOrd="0" presId="urn:microsoft.com/office/officeart/2005/8/layout/pList2"/>
    <dgm:cxn modelId="{C45A6BC8-DE32-43FA-9041-E295B2F94EC1}" srcId="{AB2E13F9-E523-4F48-862B-3FB54DD65B0B}" destId="{DF629214-E59F-409B-8282-AD9A2CC6D4DF}" srcOrd="2" destOrd="0" parTransId="{549DDE7D-D6CD-4564-9ADB-A8F6CE87DA16}" sibTransId="{E06E96BC-009B-4C90-88E0-15D7B30480EE}"/>
    <dgm:cxn modelId="{7745D6E6-CC0D-484B-A9F7-538850146637}" srcId="{AB2E13F9-E523-4F48-862B-3FB54DD65B0B}" destId="{7ACAE16D-00E7-4E12-A226-9774AD904FB7}" srcOrd="1" destOrd="0" parTransId="{B576B1B5-38FC-41E7-B47A-F51C496C6C96}" sibTransId="{A3F567C6-06A9-4D0C-919B-F468D1E3CE39}"/>
    <dgm:cxn modelId="{318849EC-6698-4A22-8D9E-933717BCEB93}" type="presOf" srcId="{053E0073-CE98-43FD-AAFF-032323DD1572}" destId="{AE8777DA-2A7C-47E2-8050-3C2BDCF8BB44}" srcOrd="0" destOrd="0" presId="urn:microsoft.com/office/officeart/2005/8/layout/pList2"/>
    <dgm:cxn modelId="{23B68E9E-3E1F-46D6-9D3F-ECC42B3E92A0}" type="presParOf" srcId="{37D0C6E7-1029-436F-9D5A-CC828ABB5331}" destId="{BBD60437-AEE3-43FD-8B26-4F3EFB640DED}" srcOrd="0" destOrd="0" presId="urn:microsoft.com/office/officeart/2005/8/layout/pList2"/>
    <dgm:cxn modelId="{54E58980-06A2-4A37-8F14-5EC642001F6C}" type="presParOf" srcId="{37D0C6E7-1029-436F-9D5A-CC828ABB5331}" destId="{DA3AAA41-5845-43C6-A3C0-C7F7CBC61BA3}" srcOrd="1" destOrd="0" presId="urn:microsoft.com/office/officeart/2005/8/layout/pList2"/>
    <dgm:cxn modelId="{7E14C24D-C3D3-41E3-8DFC-F16D46E505DE}" type="presParOf" srcId="{DA3AAA41-5845-43C6-A3C0-C7F7CBC61BA3}" destId="{B5B7398C-E6EE-4F66-9B85-5C5F4C0D500A}" srcOrd="0" destOrd="0" presId="urn:microsoft.com/office/officeart/2005/8/layout/pList2"/>
    <dgm:cxn modelId="{71EBA696-596F-44AC-B89F-546BF9B08246}" type="presParOf" srcId="{B5B7398C-E6EE-4F66-9B85-5C5F4C0D500A}" destId="{AE8777DA-2A7C-47E2-8050-3C2BDCF8BB44}" srcOrd="0" destOrd="0" presId="urn:microsoft.com/office/officeart/2005/8/layout/pList2"/>
    <dgm:cxn modelId="{3BC20E05-9FD9-47E6-9A77-F9C5BA82AE82}" type="presParOf" srcId="{B5B7398C-E6EE-4F66-9B85-5C5F4C0D500A}" destId="{88BD76EB-AD2F-4BBF-9E14-A50590210D7E}" srcOrd="1" destOrd="0" presId="urn:microsoft.com/office/officeart/2005/8/layout/pList2"/>
    <dgm:cxn modelId="{1A55A711-9E1C-4D8E-8E84-EBCE885336A1}" type="presParOf" srcId="{B5B7398C-E6EE-4F66-9B85-5C5F4C0D500A}" destId="{36585B94-19FB-4C1B-A2EC-4046C73F6F10}" srcOrd="2" destOrd="0" presId="urn:microsoft.com/office/officeart/2005/8/layout/pList2"/>
    <dgm:cxn modelId="{C7ABD327-073A-4E64-A248-E74772BCFB91}" type="presParOf" srcId="{DA3AAA41-5845-43C6-A3C0-C7F7CBC61BA3}" destId="{6D0C288B-12FF-4072-A7B5-7BDAC12905B9}" srcOrd="1" destOrd="0" presId="urn:microsoft.com/office/officeart/2005/8/layout/pList2"/>
    <dgm:cxn modelId="{3FBDCE8F-374D-4EF6-BB5E-9F11EEEFE5CA}" type="presParOf" srcId="{DA3AAA41-5845-43C6-A3C0-C7F7CBC61BA3}" destId="{42741A4C-6939-4E2E-B1D0-E9B1CDEBE064}" srcOrd="2" destOrd="0" presId="urn:microsoft.com/office/officeart/2005/8/layout/pList2"/>
    <dgm:cxn modelId="{E91E3A07-3C89-4683-9C11-8E13647DB980}" type="presParOf" srcId="{42741A4C-6939-4E2E-B1D0-E9B1CDEBE064}" destId="{0B35D536-2EAB-40D6-8408-71A82A38961B}" srcOrd="0" destOrd="0" presId="urn:microsoft.com/office/officeart/2005/8/layout/pList2"/>
    <dgm:cxn modelId="{171877B0-88F4-43A0-84D1-5BA8B04990A1}" type="presParOf" srcId="{42741A4C-6939-4E2E-B1D0-E9B1CDEBE064}" destId="{4FD851EE-FC2F-4BF9-A561-00FE21FC2D2C}" srcOrd="1" destOrd="0" presId="urn:microsoft.com/office/officeart/2005/8/layout/pList2"/>
    <dgm:cxn modelId="{96B64FD4-7573-4B59-A755-03D5BB502C42}" type="presParOf" srcId="{42741A4C-6939-4E2E-B1D0-E9B1CDEBE064}" destId="{175FF75F-94F2-4FBF-BF3E-2E9995253C19}" srcOrd="2" destOrd="0" presId="urn:microsoft.com/office/officeart/2005/8/layout/pList2"/>
    <dgm:cxn modelId="{0C7693BB-46A3-42C3-A8E2-F7EAFC61BA15}" type="presParOf" srcId="{DA3AAA41-5845-43C6-A3C0-C7F7CBC61BA3}" destId="{AF4D4D6C-1AA1-46FD-B7E2-B9511E4B0054}" srcOrd="3" destOrd="0" presId="urn:microsoft.com/office/officeart/2005/8/layout/pList2"/>
    <dgm:cxn modelId="{5A316D36-E6B1-492A-B008-AEA2BCD0629E}" type="presParOf" srcId="{DA3AAA41-5845-43C6-A3C0-C7F7CBC61BA3}" destId="{FB0BB9F2-1535-48E0-9556-8C1802DE34FA}" srcOrd="4" destOrd="0" presId="urn:microsoft.com/office/officeart/2005/8/layout/pList2"/>
    <dgm:cxn modelId="{E3E280D2-9657-4012-9410-58321297E505}" type="presParOf" srcId="{FB0BB9F2-1535-48E0-9556-8C1802DE34FA}" destId="{4175B8FB-E20C-4D52-AEC2-DCD3A3DCBD58}" srcOrd="0" destOrd="0" presId="urn:microsoft.com/office/officeart/2005/8/layout/pList2"/>
    <dgm:cxn modelId="{E8AF4E76-0C80-4DA7-9FEB-9B204CBBA6B8}" type="presParOf" srcId="{FB0BB9F2-1535-48E0-9556-8C1802DE34FA}" destId="{EB978FBE-0D33-4F2C-8F7C-EA593CA628AF}" srcOrd="1" destOrd="0" presId="urn:microsoft.com/office/officeart/2005/8/layout/pList2"/>
    <dgm:cxn modelId="{17C62BDB-AD3B-4772-9992-1563A25EF25F}" type="presParOf" srcId="{FB0BB9F2-1535-48E0-9556-8C1802DE34FA}" destId="{BB9163C4-7AE9-418B-AE38-186D2C97A2E8}"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097398-D1C1-4BA4-8EF7-64DE54B6A834}" type="doc">
      <dgm:prSet loTypeId="urn:microsoft.com/office/officeart/2005/8/layout/radial5" loCatId="cycle" qsTypeId="urn:microsoft.com/office/officeart/2005/8/quickstyle/simple3" qsCatId="simple" csTypeId="urn:microsoft.com/office/officeart/2005/8/colors/colorful2" csCatId="colorful" phldr="1"/>
      <dgm:spPr/>
      <dgm:t>
        <a:bodyPr/>
        <a:lstStyle/>
        <a:p>
          <a:endParaRPr lang="tr-TR"/>
        </a:p>
      </dgm:t>
    </dgm:pt>
    <dgm:pt modelId="{43F7DC79-DA50-4F58-B93E-D801AB97E137}">
      <dgm:prSet phldrT="[Metin]"/>
      <dgm:spPr/>
      <dgm:t>
        <a:bodyPr/>
        <a:lstStyle/>
        <a:p>
          <a:r>
            <a:rPr lang="tr-TR" dirty="0"/>
            <a:t>ERGENLİK</a:t>
          </a:r>
        </a:p>
      </dgm:t>
    </dgm:pt>
    <dgm:pt modelId="{A6495071-5C60-4E80-BF76-337573D4AEF9}" type="parTrans" cxnId="{FEAD9A88-3361-4CE9-85C8-FCF6318EDB48}">
      <dgm:prSet/>
      <dgm:spPr/>
      <dgm:t>
        <a:bodyPr/>
        <a:lstStyle/>
        <a:p>
          <a:endParaRPr lang="tr-TR"/>
        </a:p>
      </dgm:t>
    </dgm:pt>
    <dgm:pt modelId="{E0D803B6-6559-4F1E-ADC5-0549EA094F73}" type="sibTrans" cxnId="{FEAD9A88-3361-4CE9-85C8-FCF6318EDB48}">
      <dgm:prSet/>
      <dgm:spPr/>
      <dgm:t>
        <a:bodyPr/>
        <a:lstStyle/>
        <a:p>
          <a:endParaRPr lang="tr-TR"/>
        </a:p>
      </dgm:t>
    </dgm:pt>
    <dgm:pt modelId="{61AC71E6-48BF-4F8F-AC09-D32088AE51F6}">
      <dgm:prSet phldrT="[Metin]" custT="1"/>
      <dgm:spPr/>
      <dgm:t>
        <a:bodyPr/>
        <a:lstStyle/>
        <a:p>
          <a:r>
            <a:rPr lang="tr-TR" sz="1600" dirty="0"/>
            <a:t>Bireyler ergenlik ilerledikçe arkadaşlarının yaşamlarının daha özel yönlerine ilişkin bilgi kazanırlar.  </a:t>
          </a:r>
        </a:p>
      </dgm:t>
    </dgm:pt>
    <dgm:pt modelId="{8E35F981-9D89-4809-AAAF-353A52537274}" type="parTrans" cxnId="{A23B7D52-74FD-4441-8B6C-57DB96A3D7FE}">
      <dgm:prSet/>
      <dgm:spPr/>
      <dgm:t>
        <a:bodyPr/>
        <a:lstStyle/>
        <a:p>
          <a:endParaRPr lang="tr-TR"/>
        </a:p>
      </dgm:t>
    </dgm:pt>
    <dgm:pt modelId="{CC32132F-CE5A-41FF-B375-E9DCFE98779C}" type="sibTrans" cxnId="{A23B7D52-74FD-4441-8B6C-57DB96A3D7FE}">
      <dgm:prSet/>
      <dgm:spPr/>
      <dgm:t>
        <a:bodyPr/>
        <a:lstStyle/>
        <a:p>
          <a:endParaRPr lang="tr-TR"/>
        </a:p>
      </dgm:t>
    </dgm:pt>
    <dgm:pt modelId="{CE28F283-35E9-4FD0-B738-7F1E73D5A7A3}">
      <dgm:prSet phldrT="[Metin]" custT="1"/>
      <dgm:spPr/>
      <dgm:t>
        <a:bodyPr/>
        <a:lstStyle/>
        <a:p>
          <a:r>
            <a:rPr lang="tr-TR" sz="1400" dirty="0"/>
            <a:t>Bireyler yakın arkadaşlara karşı daha duyarlı, daha az kontrol edici ve bireyselliklerine daha hoşgörülü hale gelirler(Artan yakınlık kapasitesi).</a:t>
          </a:r>
        </a:p>
      </dgm:t>
    </dgm:pt>
    <dgm:pt modelId="{48D066B2-699F-49F5-B5B9-8FC73E0C5A88}" type="parTrans" cxnId="{919C8187-DC97-49A0-8684-77CA4A443305}">
      <dgm:prSet/>
      <dgm:spPr/>
      <dgm:t>
        <a:bodyPr/>
        <a:lstStyle/>
        <a:p>
          <a:endParaRPr lang="tr-TR"/>
        </a:p>
      </dgm:t>
    </dgm:pt>
    <dgm:pt modelId="{983BC130-5FD0-4BF5-A48D-151BBB8DA334}" type="sibTrans" cxnId="{919C8187-DC97-49A0-8684-77CA4A443305}">
      <dgm:prSet/>
      <dgm:spPr/>
      <dgm:t>
        <a:bodyPr/>
        <a:lstStyle/>
        <a:p>
          <a:endParaRPr lang="tr-TR"/>
        </a:p>
      </dgm:t>
    </dgm:pt>
    <dgm:pt modelId="{E84F8A4A-F34B-41CC-9B64-F1730DD54205}">
      <dgm:prSet phldrT="[Metin]" custT="1"/>
      <dgm:spPr/>
      <dgm:t>
        <a:bodyPr/>
        <a:lstStyle/>
        <a:p>
          <a:r>
            <a:rPr lang="tr-TR" sz="1000" dirty="0"/>
            <a:t>Bireyler kişilerarası konularda daha duyarlı hale gelirler; yüksek derecede empati ve toplumsal anlayış gösterirler. Çocuklara nazaran, ergenler, arkadaşlarının sorunları olduğunda onların ne hissettiğini anlamaya ve ifade etmeye daha eğilimlidir.</a:t>
          </a:r>
        </a:p>
      </dgm:t>
    </dgm:pt>
    <dgm:pt modelId="{A3DAF822-5336-4738-8C19-C501E45D4D77}" type="parTrans" cxnId="{C3CFDC17-9001-48E3-BF03-C7E137A01503}">
      <dgm:prSet/>
      <dgm:spPr/>
      <dgm:t>
        <a:bodyPr/>
        <a:lstStyle/>
        <a:p>
          <a:endParaRPr lang="tr-TR"/>
        </a:p>
      </dgm:t>
    </dgm:pt>
    <dgm:pt modelId="{56DEC515-5075-4C0A-81D2-50AA860CA3D2}" type="sibTrans" cxnId="{C3CFDC17-9001-48E3-BF03-C7E137A01503}">
      <dgm:prSet/>
      <dgm:spPr/>
      <dgm:t>
        <a:bodyPr/>
        <a:lstStyle/>
        <a:p>
          <a:endParaRPr lang="tr-TR"/>
        </a:p>
      </dgm:t>
    </dgm:pt>
    <dgm:pt modelId="{0C31DEAC-09FE-4561-B51B-911FF14E3BF5}">
      <dgm:prSet phldrT="[Metin]"/>
      <dgm:spPr/>
      <dgm:t>
        <a:bodyPr/>
        <a:lstStyle/>
        <a:p>
          <a:r>
            <a:rPr lang="tr-TR" dirty="0"/>
            <a:t>Yakın arkadaşların çatışmaları çözme yolları da ergenlik boyunca değişir(Müzakere ile ya da uzaklaşarak).</a:t>
          </a:r>
        </a:p>
      </dgm:t>
    </dgm:pt>
    <dgm:pt modelId="{7EFA2AEC-AA11-4065-98D0-348B31F91A67}" type="parTrans" cxnId="{45310854-CD47-4B42-9EFA-53059E6228EF}">
      <dgm:prSet/>
      <dgm:spPr/>
      <dgm:t>
        <a:bodyPr/>
        <a:lstStyle/>
        <a:p>
          <a:endParaRPr lang="tr-TR"/>
        </a:p>
      </dgm:t>
    </dgm:pt>
    <dgm:pt modelId="{DC53EE4A-2073-4431-9248-FD6EB7CA7C63}" type="sibTrans" cxnId="{45310854-CD47-4B42-9EFA-53059E6228EF}">
      <dgm:prSet/>
      <dgm:spPr/>
      <dgm:t>
        <a:bodyPr/>
        <a:lstStyle/>
        <a:p>
          <a:endParaRPr lang="tr-TR"/>
        </a:p>
      </dgm:t>
    </dgm:pt>
    <dgm:pt modelId="{1F7EE3FE-AE60-440C-A05E-27EF42D68187}" type="pres">
      <dgm:prSet presAssocID="{02097398-D1C1-4BA4-8EF7-64DE54B6A834}" presName="Name0" presStyleCnt="0">
        <dgm:presLayoutVars>
          <dgm:chMax val="1"/>
          <dgm:dir/>
          <dgm:animLvl val="ctr"/>
          <dgm:resizeHandles val="exact"/>
        </dgm:presLayoutVars>
      </dgm:prSet>
      <dgm:spPr/>
    </dgm:pt>
    <dgm:pt modelId="{0D8E73D0-A847-42B2-9C60-EAA9C761D458}" type="pres">
      <dgm:prSet presAssocID="{43F7DC79-DA50-4F58-B93E-D801AB97E137}" presName="centerShape" presStyleLbl="node0" presStyleIdx="0" presStyleCnt="1" custScaleX="115709" custScaleY="119910"/>
      <dgm:spPr/>
    </dgm:pt>
    <dgm:pt modelId="{4D3103BD-3958-4C56-9095-EBBC9225DE2F}" type="pres">
      <dgm:prSet presAssocID="{8E35F981-9D89-4809-AAAF-353A52537274}" presName="parTrans" presStyleLbl="sibTrans2D1" presStyleIdx="0" presStyleCnt="4"/>
      <dgm:spPr/>
    </dgm:pt>
    <dgm:pt modelId="{D8EABEF5-D786-4747-9237-D99AC44C3992}" type="pres">
      <dgm:prSet presAssocID="{8E35F981-9D89-4809-AAAF-353A52537274}" presName="connectorText" presStyleLbl="sibTrans2D1" presStyleIdx="0" presStyleCnt="4"/>
      <dgm:spPr/>
    </dgm:pt>
    <dgm:pt modelId="{03C2E5D9-3FF4-47F1-996E-23EDCB90B52D}" type="pres">
      <dgm:prSet presAssocID="{61AC71E6-48BF-4F8F-AC09-D32088AE51F6}" presName="node" presStyleLbl="node1" presStyleIdx="0" presStyleCnt="4" custScaleX="127437" custScaleY="132608">
        <dgm:presLayoutVars>
          <dgm:bulletEnabled val="1"/>
        </dgm:presLayoutVars>
      </dgm:prSet>
      <dgm:spPr/>
    </dgm:pt>
    <dgm:pt modelId="{F74852E4-D1A9-42DE-9606-BA2E3CC4C5DF}" type="pres">
      <dgm:prSet presAssocID="{48D066B2-699F-49F5-B5B9-8FC73E0C5A88}" presName="parTrans" presStyleLbl="sibTrans2D1" presStyleIdx="1" presStyleCnt="4"/>
      <dgm:spPr/>
    </dgm:pt>
    <dgm:pt modelId="{4883B48B-5718-4D53-A551-FB360E02812D}" type="pres">
      <dgm:prSet presAssocID="{48D066B2-699F-49F5-B5B9-8FC73E0C5A88}" presName="connectorText" presStyleLbl="sibTrans2D1" presStyleIdx="1" presStyleCnt="4"/>
      <dgm:spPr/>
    </dgm:pt>
    <dgm:pt modelId="{1E146ACA-768B-4731-9A89-A7126CFD397F}" type="pres">
      <dgm:prSet presAssocID="{CE28F283-35E9-4FD0-B738-7F1E73D5A7A3}" presName="node" presStyleLbl="node1" presStyleIdx="1" presStyleCnt="4" custScaleX="136583" custScaleY="125558">
        <dgm:presLayoutVars>
          <dgm:bulletEnabled val="1"/>
        </dgm:presLayoutVars>
      </dgm:prSet>
      <dgm:spPr/>
    </dgm:pt>
    <dgm:pt modelId="{DC6C78AC-F14A-47D9-96D3-618FD6ABD1D9}" type="pres">
      <dgm:prSet presAssocID="{A3DAF822-5336-4738-8C19-C501E45D4D77}" presName="parTrans" presStyleLbl="sibTrans2D1" presStyleIdx="2" presStyleCnt="4"/>
      <dgm:spPr/>
    </dgm:pt>
    <dgm:pt modelId="{88AD9D96-3A5A-4AEF-9121-FBCD4B50820E}" type="pres">
      <dgm:prSet presAssocID="{A3DAF822-5336-4738-8C19-C501E45D4D77}" presName="connectorText" presStyleLbl="sibTrans2D1" presStyleIdx="2" presStyleCnt="4"/>
      <dgm:spPr/>
    </dgm:pt>
    <dgm:pt modelId="{7CC3822F-1F7F-4463-A978-94B72EE0F36E}" type="pres">
      <dgm:prSet presAssocID="{E84F8A4A-F34B-41CC-9B64-F1730DD54205}" presName="node" presStyleLbl="node1" presStyleIdx="2" presStyleCnt="4" custAng="0" custScaleX="131596" custScaleY="125723">
        <dgm:presLayoutVars>
          <dgm:bulletEnabled val="1"/>
        </dgm:presLayoutVars>
      </dgm:prSet>
      <dgm:spPr/>
    </dgm:pt>
    <dgm:pt modelId="{9CC0B42C-91A6-4E4F-B9C6-9EFDF2945BDE}" type="pres">
      <dgm:prSet presAssocID="{7EFA2AEC-AA11-4065-98D0-348B31F91A67}" presName="parTrans" presStyleLbl="sibTrans2D1" presStyleIdx="3" presStyleCnt="4"/>
      <dgm:spPr/>
    </dgm:pt>
    <dgm:pt modelId="{62255910-4C0B-4E90-84C7-76CA79D3406B}" type="pres">
      <dgm:prSet presAssocID="{7EFA2AEC-AA11-4065-98D0-348B31F91A67}" presName="connectorText" presStyleLbl="sibTrans2D1" presStyleIdx="3" presStyleCnt="4"/>
      <dgm:spPr/>
    </dgm:pt>
    <dgm:pt modelId="{6371DF15-6CC5-4105-B176-04FA8E52AEA8}" type="pres">
      <dgm:prSet presAssocID="{0C31DEAC-09FE-4561-B51B-911FF14E3BF5}" presName="node" presStyleLbl="node1" presStyleIdx="3" presStyleCnt="4" custScaleX="124422" custScaleY="132772">
        <dgm:presLayoutVars>
          <dgm:bulletEnabled val="1"/>
        </dgm:presLayoutVars>
      </dgm:prSet>
      <dgm:spPr/>
    </dgm:pt>
  </dgm:ptLst>
  <dgm:cxnLst>
    <dgm:cxn modelId="{E03C2213-5292-4270-9843-D94F08B3AD7F}" type="presOf" srcId="{A3DAF822-5336-4738-8C19-C501E45D4D77}" destId="{DC6C78AC-F14A-47D9-96D3-618FD6ABD1D9}" srcOrd="0" destOrd="0" presId="urn:microsoft.com/office/officeart/2005/8/layout/radial5"/>
    <dgm:cxn modelId="{C3CFDC17-9001-48E3-BF03-C7E137A01503}" srcId="{43F7DC79-DA50-4F58-B93E-D801AB97E137}" destId="{E84F8A4A-F34B-41CC-9B64-F1730DD54205}" srcOrd="2" destOrd="0" parTransId="{A3DAF822-5336-4738-8C19-C501E45D4D77}" sibTransId="{56DEC515-5075-4C0A-81D2-50AA860CA3D2}"/>
    <dgm:cxn modelId="{D2012F18-5301-488A-9E04-3AEAE9BF1D82}" type="presOf" srcId="{7EFA2AEC-AA11-4065-98D0-348B31F91A67}" destId="{9CC0B42C-91A6-4E4F-B9C6-9EFDF2945BDE}" srcOrd="0" destOrd="0" presId="urn:microsoft.com/office/officeart/2005/8/layout/radial5"/>
    <dgm:cxn modelId="{90ED5047-8D7F-4035-BF51-354DAAEBF69E}" type="presOf" srcId="{E84F8A4A-F34B-41CC-9B64-F1730DD54205}" destId="{7CC3822F-1F7F-4463-A978-94B72EE0F36E}" srcOrd="0" destOrd="0" presId="urn:microsoft.com/office/officeart/2005/8/layout/radial5"/>
    <dgm:cxn modelId="{94BAE04E-F789-4C16-A1C2-E4A040EB9A1E}" type="presOf" srcId="{0C31DEAC-09FE-4561-B51B-911FF14E3BF5}" destId="{6371DF15-6CC5-4105-B176-04FA8E52AEA8}" srcOrd="0" destOrd="0" presId="urn:microsoft.com/office/officeart/2005/8/layout/radial5"/>
    <dgm:cxn modelId="{A23B7D52-74FD-4441-8B6C-57DB96A3D7FE}" srcId="{43F7DC79-DA50-4F58-B93E-D801AB97E137}" destId="{61AC71E6-48BF-4F8F-AC09-D32088AE51F6}" srcOrd="0" destOrd="0" parTransId="{8E35F981-9D89-4809-AAAF-353A52537274}" sibTransId="{CC32132F-CE5A-41FF-B375-E9DCFE98779C}"/>
    <dgm:cxn modelId="{45310854-CD47-4B42-9EFA-53059E6228EF}" srcId="{43F7DC79-DA50-4F58-B93E-D801AB97E137}" destId="{0C31DEAC-09FE-4561-B51B-911FF14E3BF5}" srcOrd="3" destOrd="0" parTransId="{7EFA2AEC-AA11-4065-98D0-348B31F91A67}" sibTransId="{DC53EE4A-2073-4431-9248-FD6EB7CA7C63}"/>
    <dgm:cxn modelId="{919C8187-DC97-49A0-8684-77CA4A443305}" srcId="{43F7DC79-DA50-4F58-B93E-D801AB97E137}" destId="{CE28F283-35E9-4FD0-B738-7F1E73D5A7A3}" srcOrd="1" destOrd="0" parTransId="{48D066B2-699F-49F5-B5B9-8FC73E0C5A88}" sibTransId="{983BC130-5FD0-4BF5-A48D-151BBB8DA334}"/>
    <dgm:cxn modelId="{FEAD9A88-3361-4CE9-85C8-FCF6318EDB48}" srcId="{02097398-D1C1-4BA4-8EF7-64DE54B6A834}" destId="{43F7DC79-DA50-4F58-B93E-D801AB97E137}" srcOrd="0" destOrd="0" parTransId="{A6495071-5C60-4E80-BF76-337573D4AEF9}" sibTransId="{E0D803B6-6559-4F1E-ADC5-0549EA094F73}"/>
    <dgm:cxn modelId="{04581D8C-718F-46EE-B136-0F9678C19DB6}" type="presOf" srcId="{CE28F283-35E9-4FD0-B738-7F1E73D5A7A3}" destId="{1E146ACA-768B-4731-9A89-A7126CFD397F}" srcOrd="0" destOrd="0" presId="urn:microsoft.com/office/officeart/2005/8/layout/radial5"/>
    <dgm:cxn modelId="{732A1394-FB30-4725-877F-3BE35295BEE7}" type="presOf" srcId="{61AC71E6-48BF-4F8F-AC09-D32088AE51F6}" destId="{03C2E5D9-3FF4-47F1-996E-23EDCB90B52D}" srcOrd="0" destOrd="0" presId="urn:microsoft.com/office/officeart/2005/8/layout/radial5"/>
    <dgm:cxn modelId="{ADAA0BB2-72AC-405C-A389-17D82A6ACCA6}" type="presOf" srcId="{7EFA2AEC-AA11-4065-98D0-348B31F91A67}" destId="{62255910-4C0B-4E90-84C7-76CA79D3406B}" srcOrd="1" destOrd="0" presId="urn:microsoft.com/office/officeart/2005/8/layout/radial5"/>
    <dgm:cxn modelId="{4085E2C9-24FE-45A2-A7D5-27A133504C38}" type="presOf" srcId="{02097398-D1C1-4BA4-8EF7-64DE54B6A834}" destId="{1F7EE3FE-AE60-440C-A05E-27EF42D68187}" srcOrd="0" destOrd="0" presId="urn:microsoft.com/office/officeart/2005/8/layout/radial5"/>
    <dgm:cxn modelId="{10CFF4CA-DEAF-469C-8BA9-33B02F2F8EFE}" type="presOf" srcId="{8E35F981-9D89-4809-AAAF-353A52537274}" destId="{4D3103BD-3958-4C56-9095-EBBC9225DE2F}" srcOrd="0" destOrd="0" presId="urn:microsoft.com/office/officeart/2005/8/layout/radial5"/>
    <dgm:cxn modelId="{7EE9D5CD-71BB-4C3C-8D81-B662030E6479}" type="presOf" srcId="{43F7DC79-DA50-4F58-B93E-D801AB97E137}" destId="{0D8E73D0-A847-42B2-9C60-EAA9C761D458}" srcOrd="0" destOrd="0" presId="urn:microsoft.com/office/officeart/2005/8/layout/radial5"/>
    <dgm:cxn modelId="{8C2159E1-E71C-446B-9B98-237719E46CEF}" type="presOf" srcId="{48D066B2-699F-49F5-B5B9-8FC73E0C5A88}" destId="{F74852E4-D1A9-42DE-9606-BA2E3CC4C5DF}" srcOrd="0" destOrd="0" presId="urn:microsoft.com/office/officeart/2005/8/layout/radial5"/>
    <dgm:cxn modelId="{66B11DE6-D0B8-475B-997C-66F3033F6ED0}" type="presOf" srcId="{A3DAF822-5336-4738-8C19-C501E45D4D77}" destId="{88AD9D96-3A5A-4AEF-9121-FBCD4B50820E}" srcOrd="1" destOrd="0" presId="urn:microsoft.com/office/officeart/2005/8/layout/radial5"/>
    <dgm:cxn modelId="{D15AEFEE-B47D-42E5-938F-0E55F8028E36}" type="presOf" srcId="{48D066B2-699F-49F5-B5B9-8FC73E0C5A88}" destId="{4883B48B-5718-4D53-A551-FB360E02812D}" srcOrd="1" destOrd="0" presId="urn:microsoft.com/office/officeart/2005/8/layout/radial5"/>
    <dgm:cxn modelId="{950D6DF9-6272-4C2E-91F3-337CC4687BFC}" type="presOf" srcId="{8E35F981-9D89-4809-AAAF-353A52537274}" destId="{D8EABEF5-D786-4747-9237-D99AC44C3992}" srcOrd="1" destOrd="0" presId="urn:microsoft.com/office/officeart/2005/8/layout/radial5"/>
    <dgm:cxn modelId="{C7CDE442-B08C-4701-8583-1B3FD733993B}" type="presParOf" srcId="{1F7EE3FE-AE60-440C-A05E-27EF42D68187}" destId="{0D8E73D0-A847-42B2-9C60-EAA9C761D458}" srcOrd="0" destOrd="0" presId="urn:microsoft.com/office/officeart/2005/8/layout/radial5"/>
    <dgm:cxn modelId="{6A32D90D-0D63-480D-9EE6-C5BB61013766}" type="presParOf" srcId="{1F7EE3FE-AE60-440C-A05E-27EF42D68187}" destId="{4D3103BD-3958-4C56-9095-EBBC9225DE2F}" srcOrd="1" destOrd="0" presId="urn:microsoft.com/office/officeart/2005/8/layout/radial5"/>
    <dgm:cxn modelId="{2655E3E8-F707-4F19-9761-7572CE6C5CC1}" type="presParOf" srcId="{4D3103BD-3958-4C56-9095-EBBC9225DE2F}" destId="{D8EABEF5-D786-4747-9237-D99AC44C3992}" srcOrd="0" destOrd="0" presId="urn:microsoft.com/office/officeart/2005/8/layout/radial5"/>
    <dgm:cxn modelId="{F3044A0C-088A-4C85-A4A2-C991A2BD738E}" type="presParOf" srcId="{1F7EE3FE-AE60-440C-A05E-27EF42D68187}" destId="{03C2E5D9-3FF4-47F1-996E-23EDCB90B52D}" srcOrd="2" destOrd="0" presId="urn:microsoft.com/office/officeart/2005/8/layout/radial5"/>
    <dgm:cxn modelId="{1D6E74FB-1215-4094-8BF6-6C4F4E2A067C}" type="presParOf" srcId="{1F7EE3FE-AE60-440C-A05E-27EF42D68187}" destId="{F74852E4-D1A9-42DE-9606-BA2E3CC4C5DF}" srcOrd="3" destOrd="0" presId="urn:microsoft.com/office/officeart/2005/8/layout/radial5"/>
    <dgm:cxn modelId="{E32D4DE7-E599-403D-8AD2-14ADAACF5659}" type="presParOf" srcId="{F74852E4-D1A9-42DE-9606-BA2E3CC4C5DF}" destId="{4883B48B-5718-4D53-A551-FB360E02812D}" srcOrd="0" destOrd="0" presId="urn:microsoft.com/office/officeart/2005/8/layout/radial5"/>
    <dgm:cxn modelId="{934910A0-5CE3-4026-ABAD-0CB70ACF7D8A}" type="presParOf" srcId="{1F7EE3FE-AE60-440C-A05E-27EF42D68187}" destId="{1E146ACA-768B-4731-9A89-A7126CFD397F}" srcOrd="4" destOrd="0" presId="urn:microsoft.com/office/officeart/2005/8/layout/radial5"/>
    <dgm:cxn modelId="{04788571-3F56-4127-BBDB-194A2876E692}" type="presParOf" srcId="{1F7EE3FE-AE60-440C-A05E-27EF42D68187}" destId="{DC6C78AC-F14A-47D9-96D3-618FD6ABD1D9}" srcOrd="5" destOrd="0" presId="urn:microsoft.com/office/officeart/2005/8/layout/radial5"/>
    <dgm:cxn modelId="{B01777DA-D06B-410A-AA69-72BCA549BC54}" type="presParOf" srcId="{DC6C78AC-F14A-47D9-96D3-618FD6ABD1D9}" destId="{88AD9D96-3A5A-4AEF-9121-FBCD4B50820E}" srcOrd="0" destOrd="0" presId="urn:microsoft.com/office/officeart/2005/8/layout/radial5"/>
    <dgm:cxn modelId="{F9E52C16-9D75-44E7-BA88-8A4EB5517041}" type="presParOf" srcId="{1F7EE3FE-AE60-440C-A05E-27EF42D68187}" destId="{7CC3822F-1F7F-4463-A978-94B72EE0F36E}" srcOrd="6" destOrd="0" presId="urn:microsoft.com/office/officeart/2005/8/layout/radial5"/>
    <dgm:cxn modelId="{F7BB9AFD-F51A-42B1-A359-5463186C0B09}" type="presParOf" srcId="{1F7EE3FE-AE60-440C-A05E-27EF42D68187}" destId="{9CC0B42C-91A6-4E4F-B9C6-9EFDF2945BDE}" srcOrd="7" destOrd="0" presId="urn:microsoft.com/office/officeart/2005/8/layout/radial5"/>
    <dgm:cxn modelId="{E2AFB455-42D0-42E5-87B5-47966A6C64E0}" type="presParOf" srcId="{9CC0B42C-91A6-4E4F-B9C6-9EFDF2945BDE}" destId="{62255910-4C0B-4E90-84C7-76CA79D3406B}" srcOrd="0" destOrd="0" presId="urn:microsoft.com/office/officeart/2005/8/layout/radial5"/>
    <dgm:cxn modelId="{C0316098-86D3-4C09-9891-2FC0A52719AC}" type="presParOf" srcId="{1F7EE3FE-AE60-440C-A05E-27EF42D68187}" destId="{6371DF15-6CC5-4105-B176-04FA8E52AEA8}"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E8927C-D2AA-48C6-AC46-3F111803BE86}" type="doc">
      <dgm:prSet loTypeId="urn:microsoft.com/office/officeart/2005/8/layout/balance1" loCatId="relationship" qsTypeId="urn:microsoft.com/office/officeart/2005/8/quickstyle/simple1" qsCatId="simple" csTypeId="urn:microsoft.com/office/officeart/2005/8/colors/accent6_2" csCatId="accent6" phldr="1"/>
      <dgm:spPr/>
      <dgm:t>
        <a:bodyPr/>
        <a:lstStyle/>
        <a:p>
          <a:endParaRPr lang="tr-TR"/>
        </a:p>
      </dgm:t>
    </dgm:pt>
    <dgm:pt modelId="{4E18FBDE-769B-4DDC-91A9-A115E444E470}">
      <dgm:prSet phldrT="[Metin]"/>
      <dgm:spPr>
        <a:solidFill>
          <a:schemeClr val="accent6">
            <a:lumMod val="60000"/>
            <a:lumOff val="40000"/>
            <a:alpha val="90000"/>
          </a:schemeClr>
        </a:solidFill>
      </dgm:spPr>
      <dgm:t>
        <a:bodyPr/>
        <a:lstStyle/>
        <a:p>
          <a:r>
            <a:rPr lang="tr-TR" b="1" dirty="0"/>
            <a:t>Baba ve ergen ilişkisi</a:t>
          </a:r>
        </a:p>
      </dgm:t>
    </dgm:pt>
    <dgm:pt modelId="{FD896A8F-D75E-4838-86F7-073AEB456242}" type="parTrans" cxnId="{3068EDFF-1641-423A-9A35-6F593714D51A}">
      <dgm:prSet/>
      <dgm:spPr/>
      <dgm:t>
        <a:bodyPr/>
        <a:lstStyle/>
        <a:p>
          <a:endParaRPr lang="tr-TR"/>
        </a:p>
      </dgm:t>
    </dgm:pt>
    <dgm:pt modelId="{6E201912-B445-407B-88F5-D413F52BA6AD}" type="sibTrans" cxnId="{3068EDFF-1641-423A-9A35-6F593714D51A}">
      <dgm:prSet/>
      <dgm:spPr/>
      <dgm:t>
        <a:bodyPr/>
        <a:lstStyle/>
        <a:p>
          <a:endParaRPr lang="tr-TR"/>
        </a:p>
      </dgm:t>
    </dgm:pt>
    <dgm:pt modelId="{995AB0CB-F359-4260-A603-4385CF312583}">
      <dgm:prSet phldrT="[Metin]"/>
      <dgm:spPr/>
      <dgm:t>
        <a:bodyPr/>
        <a:lstStyle/>
        <a:p>
          <a:r>
            <a:rPr lang="tr-TR" dirty="0"/>
            <a:t>   </a:t>
          </a:r>
        </a:p>
      </dgm:t>
    </dgm:pt>
    <dgm:pt modelId="{F2312AEA-60A7-4BAC-9889-9E81BEA42EF2}" type="parTrans" cxnId="{CE453AE0-576E-43C2-8FDC-3A2ECA5FA406}">
      <dgm:prSet/>
      <dgm:spPr/>
      <dgm:t>
        <a:bodyPr/>
        <a:lstStyle/>
        <a:p>
          <a:endParaRPr lang="tr-TR"/>
        </a:p>
      </dgm:t>
    </dgm:pt>
    <dgm:pt modelId="{6EF1E940-6DBF-4021-9F63-F2499CCC7E76}" type="sibTrans" cxnId="{CE453AE0-576E-43C2-8FDC-3A2ECA5FA406}">
      <dgm:prSet/>
      <dgm:spPr/>
      <dgm:t>
        <a:bodyPr/>
        <a:lstStyle/>
        <a:p>
          <a:endParaRPr lang="tr-TR"/>
        </a:p>
      </dgm:t>
    </dgm:pt>
    <dgm:pt modelId="{D4EAF79B-4F23-460F-8022-70900C17ABA9}">
      <dgm:prSet phldrT="[Metin]"/>
      <dgm:spPr/>
      <dgm:t>
        <a:bodyPr/>
        <a:lstStyle/>
        <a:p>
          <a:r>
            <a:rPr lang="tr-TR" dirty="0"/>
            <a:t> </a:t>
          </a:r>
        </a:p>
      </dgm:t>
    </dgm:pt>
    <dgm:pt modelId="{469E12CA-428B-48ED-8307-589126355A2E}" type="parTrans" cxnId="{533AFC57-9636-4F72-B323-4AE2BD0B9EAF}">
      <dgm:prSet/>
      <dgm:spPr/>
      <dgm:t>
        <a:bodyPr/>
        <a:lstStyle/>
        <a:p>
          <a:endParaRPr lang="tr-TR"/>
        </a:p>
      </dgm:t>
    </dgm:pt>
    <dgm:pt modelId="{6D13D91E-5CF9-450D-AD52-1A876AC57CFE}" type="sibTrans" cxnId="{533AFC57-9636-4F72-B323-4AE2BD0B9EAF}">
      <dgm:prSet/>
      <dgm:spPr/>
      <dgm:t>
        <a:bodyPr/>
        <a:lstStyle/>
        <a:p>
          <a:endParaRPr lang="tr-TR"/>
        </a:p>
      </dgm:t>
    </dgm:pt>
    <dgm:pt modelId="{B8377C8E-2735-4A45-BD1B-C2CF93636015}">
      <dgm:prSet phldrT="[Metin]"/>
      <dgm:spPr>
        <a:solidFill>
          <a:schemeClr val="accent6">
            <a:lumMod val="60000"/>
            <a:lumOff val="40000"/>
            <a:alpha val="90000"/>
          </a:schemeClr>
        </a:solidFill>
      </dgm:spPr>
      <dgm:t>
        <a:bodyPr/>
        <a:lstStyle/>
        <a:p>
          <a:r>
            <a:rPr lang="tr-TR" b="1" dirty="0"/>
            <a:t>Anne ve ergen ilişkisi </a:t>
          </a:r>
        </a:p>
      </dgm:t>
    </dgm:pt>
    <dgm:pt modelId="{A8DFA8B1-4938-4DAA-A1C9-05D385DAB18C}" type="parTrans" cxnId="{F0033FC3-DC63-4865-B27B-D3B1380EA940}">
      <dgm:prSet/>
      <dgm:spPr/>
      <dgm:t>
        <a:bodyPr/>
        <a:lstStyle/>
        <a:p>
          <a:endParaRPr lang="tr-TR"/>
        </a:p>
      </dgm:t>
    </dgm:pt>
    <dgm:pt modelId="{447FDBDD-B3D0-4C8D-9A9B-7461D9E884A7}" type="sibTrans" cxnId="{F0033FC3-DC63-4865-B27B-D3B1380EA940}">
      <dgm:prSet/>
      <dgm:spPr/>
      <dgm:t>
        <a:bodyPr/>
        <a:lstStyle/>
        <a:p>
          <a:endParaRPr lang="tr-TR"/>
        </a:p>
      </dgm:t>
    </dgm:pt>
    <dgm:pt modelId="{8BF25576-9363-4D91-B443-E7F89F2A05B2}">
      <dgm:prSet phldrT="[Metin]"/>
      <dgm:spPr/>
      <dgm:t>
        <a:bodyPr/>
        <a:lstStyle/>
        <a:p>
          <a:r>
            <a:rPr lang="tr-TR" dirty="0"/>
            <a:t>Daha az yargılayıcı, daha az savunmacı</a:t>
          </a:r>
        </a:p>
      </dgm:t>
    </dgm:pt>
    <dgm:pt modelId="{A8F32B9B-EA8B-4ACF-842F-BB973BD9412E}" type="parTrans" cxnId="{09312F25-0A51-4F21-9B7A-4AFF0C7E040D}">
      <dgm:prSet/>
      <dgm:spPr/>
      <dgm:t>
        <a:bodyPr/>
        <a:lstStyle/>
        <a:p>
          <a:endParaRPr lang="tr-TR"/>
        </a:p>
      </dgm:t>
    </dgm:pt>
    <dgm:pt modelId="{5529B623-76A5-4C3D-876C-1B060FF950D2}" type="sibTrans" cxnId="{09312F25-0A51-4F21-9B7A-4AFF0C7E040D}">
      <dgm:prSet/>
      <dgm:spPr/>
      <dgm:t>
        <a:bodyPr/>
        <a:lstStyle/>
        <a:p>
          <a:endParaRPr lang="tr-TR"/>
        </a:p>
      </dgm:t>
    </dgm:pt>
    <dgm:pt modelId="{C3221506-AA23-4751-803F-8478DC9AA9CD}">
      <dgm:prSet phldrT="[Metin]"/>
      <dgm:spPr/>
      <dgm:t>
        <a:bodyPr/>
        <a:lstStyle/>
        <a:p>
          <a:r>
            <a:rPr lang="tr-TR" dirty="0"/>
            <a:t>Daha anlayışlı, kabul edici</a:t>
          </a:r>
        </a:p>
      </dgm:t>
    </dgm:pt>
    <dgm:pt modelId="{142B8E7D-2730-4496-B2C7-BF821CF23FE5}" type="parTrans" cxnId="{CDDD1586-AE47-4B10-BEB2-F51598450907}">
      <dgm:prSet/>
      <dgm:spPr/>
      <dgm:t>
        <a:bodyPr/>
        <a:lstStyle/>
        <a:p>
          <a:endParaRPr lang="tr-TR"/>
        </a:p>
      </dgm:t>
    </dgm:pt>
    <dgm:pt modelId="{FCC67164-B9B9-4708-8A8A-6E5DF2CC332C}" type="sibTrans" cxnId="{CDDD1586-AE47-4B10-BEB2-F51598450907}">
      <dgm:prSet/>
      <dgm:spPr/>
      <dgm:t>
        <a:bodyPr/>
        <a:lstStyle/>
        <a:p>
          <a:endParaRPr lang="tr-TR"/>
        </a:p>
      </dgm:t>
    </dgm:pt>
    <dgm:pt modelId="{6F24B472-AE7A-44CB-A1B4-CC1838B942E7}">
      <dgm:prSet phldrT="[Metin]"/>
      <dgm:spPr/>
      <dgm:t>
        <a:bodyPr/>
        <a:lstStyle/>
        <a:p>
          <a:r>
            <a:rPr lang="tr-TR" dirty="0"/>
            <a:t>Daha fazla iletişim ve yakınlık </a:t>
          </a:r>
        </a:p>
      </dgm:t>
    </dgm:pt>
    <dgm:pt modelId="{75525A0B-6C97-42B6-9EED-F7F5382D2FAC}" type="parTrans" cxnId="{ECD764FB-E2C7-4C72-B6B8-C227B325C5B2}">
      <dgm:prSet/>
      <dgm:spPr/>
      <dgm:t>
        <a:bodyPr/>
        <a:lstStyle/>
        <a:p>
          <a:endParaRPr lang="tr-TR"/>
        </a:p>
      </dgm:t>
    </dgm:pt>
    <dgm:pt modelId="{5B1CE046-CFFD-47F3-8019-AE01C072F5F6}" type="sibTrans" cxnId="{ECD764FB-E2C7-4C72-B6B8-C227B325C5B2}">
      <dgm:prSet/>
      <dgm:spPr/>
      <dgm:t>
        <a:bodyPr/>
        <a:lstStyle/>
        <a:p>
          <a:endParaRPr lang="tr-TR"/>
        </a:p>
      </dgm:t>
    </dgm:pt>
    <dgm:pt modelId="{BF1D7C7D-AB3A-45D1-92F3-D691D1A6C0F7}" type="pres">
      <dgm:prSet presAssocID="{E7E8927C-D2AA-48C6-AC46-3F111803BE86}" presName="outerComposite" presStyleCnt="0">
        <dgm:presLayoutVars>
          <dgm:chMax val="2"/>
          <dgm:animLvl val="lvl"/>
          <dgm:resizeHandles val="exact"/>
        </dgm:presLayoutVars>
      </dgm:prSet>
      <dgm:spPr/>
    </dgm:pt>
    <dgm:pt modelId="{CBC3CEE4-063C-4B63-847D-2B6A54CC73DA}" type="pres">
      <dgm:prSet presAssocID="{E7E8927C-D2AA-48C6-AC46-3F111803BE86}" presName="dummyMaxCanvas" presStyleCnt="0"/>
      <dgm:spPr/>
    </dgm:pt>
    <dgm:pt modelId="{9DB667DC-F6EB-4FBD-9796-44392E3F23FB}" type="pres">
      <dgm:prSet presAssocID="{E7E8927C-D2AA-48C6-AC46-3F111803BE86}" presName="parentComposite" presStyleCnt="0"/>
      <dgm:spPr/>
    </dgm:pt>
    <dgm:pt modelId="{669D1826-76CE-45E8-8925-CE7A62CE320E}" type="pres">
      <dgm:prSet presAssocID="{E7E8927C-D2AA-48C6-AC46-3F111803BE86}" presName="parent1" presStyleLbl="alignAccFollowNode1" presStyleIdx="0" presStyleCnt="4">
        <dgm:presLayoutVars>
          <dgm:chMax val="4"/>
        </dgm:presLayoutVars>
      </dgm:prSet>
      <dgm:spPr/>
    </dgm:pt>
    <dgm:pt modelId="{540F3FE5-8F44-452C-A20B-0406D87F2582}" type="pres">
      <dgm:prSet presAssocID="{E7E8927C-D2AA-48C6-AC46-3F111803BE86}" presName="parent2" presStyleLbl="alignAccFollowNode1" presStyleIdx="1" presStyleCnt="4">
        <dgm:presLayoutVars>
          <dgm:chMax val="4"/>
        </dgm:presLayoutVars>
      </dgm:prSet>
      <dgm:spPr/>
    </dgm:pt>
    <dgm:pt modelId="{CFA43ACF-4D81-48EE-AD1B-76DDB4E9CC7F}" type="pres">
      <dgm:prSet presAssocID="{E7E8927C-D2AA-48C6-AC46-3F111803BE86}" presName="childrenComposite" presStyleCnt="0"/>
      <dgm:spPr/>
    </dgm:pt>
    <dgm:pt modelId="{DA82C944-9452-40DF-9ECE-EEE3F15F818D}" type="pres">
      <dgm:prSet presAssocID="{E7E8927C-D2AA-48C6-AC46-3F111803BE86}" presName="dummyMaxCanvas_ChildArea" presStyleCnt="0"/>
      <dgm:spPr/>
    </dgm:pt>
    <dgm:pt modelId="{E55FDFD8-A219-4BED-810E-E1195375CA16}" type="pres">
      <dgm:prSet presAssocID="{E7E8927C-D2AA-48C6-AC46-3F111803BE86}" presName="fulcrum" presStyleLbl="alignAccFollowNode1" presStyleIdx="2" presStyleCnt="4"/>
      <dgm:spPr>
        <a:solidFill>
          <a:schemeClr val="accent6">
            <a:lumMod val="50000"/>
            <a:alpha val="90000"/>
          </a:schemeClr>
        </a:solidFill>
      </dgm:spPr>
    </dgm:pt>
    <dgm:pt modelId="{76C2E6D1-0B24-4841-9551-68BA6BBF536A}" type="pres">
      <dgm:prSet presAssocID="{E7E8927C-D2AA-48C6-AC46-3F111803BE86}" presName="balance_23" presStyleLbl="alignAccFollowNode1" presStyleIdx="3" presStyleCnt="4">
        <dgm:presLayoutVars>
          <dgm:bulletEnabled val="1"/>
        </dgm:presLayoutVars>
      </dgm:prSet>
      <dgm:spPr>
        <a:solidFill>
          <a:schemeClr val="accent6">
            <a:lumMod val="50000"/>
            <a:alpha val="90000"/>
          </a:schemeClr>
        </a:solidFill>
      </dgm:spPr>
    </dgm:pt>
    <dgm:pt modelId="{7EBEE40E-083A-423E-86BA-181BE7DAFD87}" type="pres">
      <dgm:prSet presAssocID="{E7E8927C-D2AA-48C6-AC46-3F111803BE86}" presName="right_23_1" presStyleLbl="node1" presStyleIdx="0" presStyleCnt="5">
        <dgm:presLayoutVars>
          <dgm:bulletEnabled val="1"/>
        </dgm:presLayoutVars>
      </dgm:prSet>
      <dgm:spPr/>
    </dgm:pt>
    <dgm:pt modelId="{67146CCB-BD7D-49A3-AD5D-A101FAC66320}" type="pres">
      <dgm:prSet presAssocID="{E7E8927C-D2AA-48C6-AC46-3F111803BE86}" presName="right_23_2" presStyleLbl="node1" presStyleIdx="1" presStyleCnt="5">
        <dgm:presLayoutVars>
          <dgm:bulletEnabled val="1"/>
        </dgm:presLayoutVars>
      </dgm:prSet>
      <dgm:spPr/>
    </dgm:pt>
    <dgm:pt modelId="{C58C65B1-4B0C-49FC-8AD4-62FBF71FE643}" type="pres">
      <dgm:prSet presAssocID="{E7E8927C-D2AA-48C6-AC46-3F111803BE86}" presName="right_23_3" presStyleLbl="node1" presStyleIdx="2" presStyleCnt="5">
        <dgm:presLayoutVars>
          <dgm:bulletEnabled val="1"/>
        </dgm:presLayoutVars>
      </dgm:prSet>
      <dgm:spPr/>
    </dgm:pt>
    <dgm:pt modelId="{FB0A2C3E-C541-4FAC-912B-2BD690112B88}" type="pres">
      <dgm:prSet presAssocID="{E7E8927C-D2AA-48C6-AC46-3F111803BE86}" presName="left_23_1" presStyleLbl="node1" presStyleIdx="3" presStyleCnt="5">
        <dgm:presLayoutVars>
          <dgm:bulletEnabled val="1"/>
        </dgm:presLayoutVars>
      </dgm:prSet>
      <dgm:spPr/>
    </dgm:pt>
    <dgm:pt modelId="{34A63C06-FE06-4C03-B85C-0FD320705B2C}" type="pres">
      <dgm:prSet presAssocID="{E7E8927C-D2AA-48C6-AC46-3F111803BE86}" presName="left_23_2" presStyleLbl="node1" presStyleIdx="4" presStyleCnt="5">
        <dgm:presLayoutVars>
          <dgm:bulletEnabled val="1"/>
        </dgm:presLayoutVars>
      </dgm:prSet>
      <dgm:spPr/>
    </dgm:pt>
  </dgm:ptLst>
  <dgm:cxnLst>
    <dgm:cxn modelId="{DE575C08-455E-4C94-A2A1-030A2DB28703}" type="presOf" srcId="{C3221506-AA23-4751-803F-8478DC9AA9CD}" destId="{67146CCB-BD7D-49A3-AD5D-A101FAC66320}" srcOrd="0" destOrd="0" presId="urn:microsoft.com/office/officeart/2005/8/layout/balance1"/>
    <dgm:cxn modelId="{D004AE12-048D-43E9-869F-5B81E1A77BBE}" type="presOf" srcId="{E7E8927C-D2AA-48C6-AC46-3F111803BE86}" destId="{BF1D7C7D-AB3A-45D1-92F3-D691D1A6C0F7}" srcOrd="0" destOrd="0" presId="urn:microsoft.com/office/officeart/2005/8/layout/balance1"/>
    <dgm:cxn modelId="{09312F25-0A51-4F21-9B7A-4AFF0C7E040D}" srcId="{B8377C8E-2735-4A45-BD1B-C2CF93636015}" destId="{8BF25576-9363-4D91-B443-E7F89F2A05B2}" srcOrd="0" destOrd="0" parTransId="{A8F32B9B-EA8B-4ACF-842F-BB973BD9412E}" sibTransId="{5529B623-76A5-4C3D-876C-1B060FF950D2}"/>
    <dgm:cxn modelId="{84C09448-9FCD-4915-BF22-CE702D6DBA4C}" type="presOf" srcId="{4E18FBDE-769B-4DDC-91A9-A115E444E470}" destId="{669D1826-76CE-45E8-8925-CE7A62CE320E}" srcOrd="0" destOrd="0" presId="urn:microsoft.com/office/officeart/2005/8/layout/balance1"/>
    <dgm:cxn modelId="{533AFC57-9636-4F72-B323-4AE2BD0B9EAF}" srcId="{4E18FBDE-769B-4DDC-91A9-A115E444E470}" destId="{D4EAF79B-4F23-460F-8022-70900C17ABA9}" srcOrd="1" destOrd="0" parTransId="{469E12CA-428B-48ED-8307-589126355A2E}" sibTransId="{6D13D91E-5CF9-450D-AD52-1A876AC57CFE}"/>
    <dgm:cxn modelId="{E2093D7F-8037-4F82-883D-342DD82466EC}" type="presOf" srcId="{6F24B472-AE7A-44CB-A1B4-CC1838B942E7}" destId="{C58C65B1-4B0C-49FC-8AD4-62FBF71FE643}" srcOrd="0" destOrd="0" presId="urn:microsoft.com/office/officeart/2005/8/layout/balance1"/>
    <dgm:cxn modelId="{5EA6CF80-87A2-4779-B7E8-6E3EA873A0B2}" type="presOf" srcId="{8BF25576-9363-4D91-B443-E7F89F2A05B2}" destId="{7EBEE40E-083A-423E-86BA-181BE7DAFD87}" srcOrd="0" destOrd="0" presId="urn:microsoft.com/office/officeart/2005/8/layout/balance1"/>
    <dgm:cxn modelId="{CDDD1586-AE47-4B10-BEB2-F51598450907}" srcId="{B8377C8E-2735-4A45-BD1B-C2CF93636015}" destId="{C3221506-AA23-4751-803F-8478DC9AA9CD}" srcOrd="1" destOrd="0" parTransId="{142B8E7D-2730-4496-B2C7-BF821CF23FE5}" sibTransId="{FCC67164-B9B9-4708-8A8A-6E5DF2CC332C}"/>
    <dgm:cxn modelId="{8C60588A-2619-40DC-AE48-D2D5A1A4163F}" type="presOf" srcId="{B8377C8E-2735-4A45-BD1B-C2CF93636015}" destId="{540F3FE5-8F44-452C-A20B-0406D87F2582}" srcOrd="0" destOrd="0" presId="urn:microsoft.com/office/officeart/2005/8/layout/balance1"/>
    <dgm:cxn modelId="{F0033FC3-DC63-4865-B27B-D3B1380EA940}" srcId="{E7E8927C-D2AA-48C6-AC46-3F111803BE86}" destId="{B8377C8E-2735-4A45-BD1B-C2CF93636015}" srcOrd="1" destOrd="0" parTransId="{A8DFA8B1-4938-4DAA-A1C9-05D385DAB18C}" sibTransId="{447FDBDD-B3D0-4C8D-9A9B-7461D9E884A7}"/>
    <dgm:cxn modelId="{CE453AE0-576E-43C2-8FDC-3A2ECA5FA406}" srcId="{4E18FBDE-769B-4DDC-91A9-A115E444E470}" destId="{995AB0CB-F359-4260-A603-4385CF312583}" srcOrd="0" destOrd="0" parTransId="{F2312AEA-60A7-4BAC-9889-9E81BEA42EF2}" sibTransId="{6EF1E940-6DBF-4021-9F63-F2499CCC7E76}"/>
    <dgm:cxn modelId="{AC04D8E4-02D9-4D20-8900-27F5BB963B2B}" type="presOf" srcId="{D4EAF79B-4F23-460F-8022-70900C17ABA9}" destId="{34A63C06-FE06-4C03-B85C-0FD320705B2C}" srcOrd="0" destOrd="0" presId="urn:microsoft.com/office/officeart/2005/8/layout/balance1"/>
    <dgm:cxn modelId="{D0847FEE-C5E7-46F5-AC35-F966D44599A6}" type="presOf" srcId="{995AB0CB-F359-4260-A603-4385CF312583}" destId="{FB0A2C3E-C541-4FAC-912B-2BD690112B88}" srcOrd="0" destOrd="0" presId="urn:microsoft.com/office/officeart/2005/8/layout/balance1"/>
    <dgm:cxn modelId="{ECD764FB-E2C7-4C72-B6B8-C227B325C5B2}" srcId="{B8377C8E-2735-4A45-BD1B-C2CF93636015}" destId="{6F24B472-AE7A-44CB-A1B4-CC1838B942E7}" srcOrd="2" destOrd="0" parTransId="{75525A0B-6C97-42B6-9EED-F7F5382D2FAC}" sibTransId="{5B1CE046-CFFD-47F3-8019-AE01C072F5F6}"/>
    <dgm:cxn modelId="{3068EDFF-1641-423A-9A35-6F593714D51A}" srcId="{E7E8927C-D2AA-48C6-AC46-3F111803BE86}" destId="{4E18FBDE-769B-4DDC-91A9-A115E444E470}" srcOrd="0" destOrd="0" parTransId="{FD896A8F-D75E-4838-86F7-073AEB456242}" sibTransId="{6E201912-B445-407B-88F5-D413F52BA6AD}"/>
    <dgm:cxn modelId="{EBDE808C-DC89-4571-99E7-29131635B865}" type="presParOf" srcId="{BF1D7C7D-AB3A-45D1-92F3-D691D1A6C0F7}" destId="{CBC3CEE4-063C-4B63-847D-2B6A54CC73DA}" srcOrd="0" destOrd="0" presId="urn:microsoft.com/office/officeart/2005/8/layout/balance1"/>
    <dgm:cxn modelId="{BF34C196-E9F8-4F81-9DD3-F9B8773997CC}" type="presParOf" srcId="{BF1D7C7D-AB3A-45D1-92F3-D691D1A6C0F7}" destId="{9DB667DC-F6EB-4FBD-9796-44392E3F23FB}" srcOrd="1" destOrd="0" presId="urn:microsoft.com/office/officeart/2005/8/layout/balance1"/>
    <dgm:cxn modelId="{B4ABE17B-7B6F-4754-A3E9-8706C9C9B225}" type="presParOf" srcId="{9DB667DC-F6EB-4FBD-9796-44392E3F23FB}" destId="{669D1826-76CE-45E8-8925-CE7A62CE320E}" srcOrd="0" destOrd="0" presId="urn:microsoft.com/office/officeart/2005/8/layout/balance1"/>
    <dgm:cxn modelId="{0D55DD01-78ED-46F9-B6F3-90AF1227C762}" type="presParOf" srcId="{9DB667DC-F6EB-4FBD-9796-44392E3F23FB}" destId="{540F3FE5-8F44-452C-A20B-0406D87F2582}" srcOrd="1" destOrd="0" presId="urn:microsoft.com/office/officeart/2005/8/layout/balance1"/>
    <dgm:cxn modelId="{B20AC867-32DB-4447-9B77-33C6EFD07804}" type="presParOf" srcId="{BF1D7C7D-AB3A-45D1-92F3-D691D1A6C0F7}" destId="{CFA43ACF-4D81-48EE-AD1B-76DDB4E9CC7F}" srcOrd="2" destOrd="0" presId="urn:microsoft.com/office/officeart/2005/8/layout/balance1"/>
    <dgm:cxn modelId="{3EFA6D06-D056-41C1-8BB1-D7CF60549EA6}" type="presParOf" srcId="{CFA43ACF-4D81-48EE-AD1B-76DDB4E9CC7F}" destId="{DA82C944-9452-40DF-9ECE-EEE3F15F818D}" srcOrd="0" destOrd="0" presId="urn:microsoft.com/office/officeart/2005/8/layout/balance1"/>
    <dgm:cxn modelId="{508AE0D9-4895-4E5B-83D0-98F0E2C586D2}" type="presParOf" srcId="{CFA43ACF-4D81-48EE-AD1B-76DDB4E9CC7F}" destId="{E55FDFD8-A219-4BED-810E-E1195375CA16}" srcOrd="1" destOrd="0" presId="urn:microsoft.com/office/officeart/2005/8/layout/balance1"/>
    <dgm:cxn modelId="{F4CE8338-C7E3-4D91-8242-9D09835451FD}" type="presParOf" srcId="{CFA43ACF-4D81-48EE-AD1B-76DDB4E9CC7F}" destId="{76C2E6D1-0B24-4841-9551-68BA6BBF536A}" srcOrd="2" destOrd="0" presId="urn:microsoft.com/office/officeart/2005/8/layout/balance1"/>
    <dgm:cxn modelId="{C2993646-AC58-4533-A136-CFB78BFCFDDF}" type="presParOf" srcId="{CFA43ACF-4D81-48EE-AD1B-76DDB4E9CC7F}" destId="{7EBEE40E-083A-423E-86BA-181BE7DAFD87}" srcOrd="3" destOrd="0" presId="urn:microsoft.com/office/officeart/2005/8/layout/balance1"/>
    <dgm:cxn modelId="{2E609DE3-4C43-4D24-8255-17EFD9586CEE}" type="presParOf" srcId="{CFA43ACF-4D81-48EE-AD1B-76DDB4E9CC7F}" destId="{67146CCB-BD7D-49A3-AD5D-A101FAC66320}" srcOrd="4" destOrd="0" presId="urn:microsoft.com/office/officeart/2005/8/layout/balance1"/>
    <dgm:cxn modelId="{B8417E05-0B07-4FCE-AB0C-6A750EA769D7}" type="presParOf" srcId="{CFA43ACF-4D81-48EE-AD1B-76DDB4E9CC7F}" destId="{C58C65B1-4B0C-49FC-8AD4-62FBF71FE643}" srcOrd="5" destOrd="0" presId="urn:microsoft.com/office/officeart/2005/8/layout/balance1"/>
    <dgm:cxn modelId="{CF875D22-7ACD-4F72-8046-48949F0182D6}" type="presParOf" srcId="{CFA43ACF-4D81-48EE-AD1B-76DDB4E9CC7F}" destId="{FB0A2C3E-C541-4FAC-912B-2BD690112B88}" srcOrd="6" destOrd="0" presId="urn:microsoft.com/office/officeart/2005/8/layout/balance1"/>
    <dgm:cxn modelId="{0AA3769C-E02E-4D96-B7AA-2F1F74DB772E}" type="presParOf" srcId="{CFA43ACF-4D81-48EE-AD1B-76DDB4E9CC7F}" destId="{34A63C06-FE06-4C03-B85C-0FD320705B2C}"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76A76D-252D-445F-84FE-008D2C176EC9}"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tr-TR"/>
        </a:p>
      </dgm:t>
    </dgm:pt>
    <dgm:pt modelId="{2A078E08-5F85-44AF-84B3-8DB70C56CDD8}">
      <dgm:prSet/>
      <dgm:spPr/>
      <dgm:t>
        <a:bodyPr/>
        <a:lstStyle/>
        <a:p>
          <a:pPr rtl="0"/>
          <a:r>
            <a:rPr lang="tr-TR"/>
            <a:t>Ergenlikte romantik ilişkiler oldukça yaygındır. </a:t>
          </a:r>
        </a:p>
      </dgm:t>
    </dgm:pt>
    <dgm:pt modelId="{47ADD8F9-4554-4A14-879B-BD407A8BB65B}" type="parTrans" cxnId="{BC428847-6D5C-47C7-8864-BD9ED359B519}">
      <dgm:prSet/>
      <dgm:spPr/>
      <dgm:t>
        <a:bodyPr/>
        <a:lstStyle/>
        <a:p>
          <a:endParaRPr lang="tr-TR"/>
        </a:p>
      </dgm:t>
    </dgm:pt>
    <dgm:pt modelId="{0B9FB72F-3B73-442B-A895-0BD2D5D6C917}" type="sibTrans" cxnId="{BC428847-6D5C-47C7-8864-BD9ED359B519}">
      <dgm:prSet/>
      <dgm:spPr/>
      <dgm:t>
        <a:bodyPr/>
        <a:lstStyle/>
        <a:p>
          <a:endParaRPr lang="tr-TR"/>
        </a:p>
      </dgm:t>
    </dgm:pt>
    <dgm:pt modelId="{53EE5D62-78B3-45B9-9C77-87C5EECDBE2D}">
      <dgm:prSet/>
      <dgm:spPr/>
      <dgm:t>
        <a:bodyPr/>
        <a:lstStyle/>
        <a:p>
          <a:pPr rtl="0"/>
          <a:r>
            <a:rPr lang="tr-TR"/>
            <a:t>Ergen romantizminin kısa olduğuna dair olan kalıpyargılar yanlışlanmıştır. </a:t>
          </a:r>
        </a:p>
      </dgm:t>
    </dgm:pt>
    <dgm:pt modelId="{769D4B58-BC0F-4BE3-936C-8D556159D035}" type="parTrans" cxnId="{0F1CE1F5-2704-4AE8-B0EA-C8D325C26FF7}">
      <dgm:prSet/>
      <dgm:spPr/>
      <dgm:t>
        <a:bodyPr/>
        <a:lstStyle/>
        <a:p>
          <a:endParaRPr lang="tr-TR"/>
        </a:p>
      </dgm:t>
    </dgm:pt>
    <dgm:pt modelId="{1D14470A-B486-4D43-8833-5AA157F52272}" type="sibTrans" cxnId="{0F1CE1F5-2704-4AE8-B0EA-C8D325C26FF7}">
      <dgm:prSet/>
      <dgm:spPr/>
      <dgm:t>
        <a:bodyPr/>
        <a:lstStyle/>
        <a:p>
          <a:endParaRPr lang="tr-TR"/>
        </a:p>
      </dgm:t>
    </dgm:pt>
    <dgm:pt modelId="{A1C9CBA0-F1DD-41C2-94B1-1019F55AF036}">
      <dgm:prSet/>
      <dgm:spPr/>
      <dgm:t>
        <a:bodyPr/>
        <a:lstStyle/>
        <a:p>
          <a:pPr rtl="0"/>
          <a:r>
            <a:rPr lang="tr-TR"/>
            <a:t>Kızlar biraz büyük oğlanlarla; oğlanlar aynı yaştan ya da küçük kızlarla çıkmaktadır. </a:t>
          </a:r>
        </a:p>
      </dgm:t>
    </dgm:pt>
    <dgm:pt modelId="{F2300F84-22B4-4786-A4DC-5A9125F215EA}" type="parTrans" cxnId="{8473AD08-4B12-4824-80F9-39F4102196C9}">
      <dgm:prSet/>
      <dgm:spPr/>
      <dgm:t>
        <a:bodyPr/>
        <a:lstStyle/>
        <a:p>
          <a:endParaRPr lang="tr-TR"/>
        </a:p>
      </dgm:t>
    </dgm:pt>
    <dgm:pt modelId="{1A80E0A4-3968-4A3A-A86C-E0AF471F1FD9}" type="sibTrans" cxnId="{8473AD08-4B12-4824-80F9-39F4102196C9}">
      <dgm:prSet/>
      <dgm:spPr/>
      <dgm:t>
        <a:bodyPr/>
        <a:lstStyle/>
        <a:p>
          <a:endParaRPr lang="tr-TR"/>
        </a:p>
      </dgm:t>
    </dgm:pt>
    <dgm:pt modelId="{F064FB73-CCE4-4126-A48C-D55A4C4B1BE7}">
      <dgm:prSet/>
      <dgm:spPr/>
      <dgm:t>
        <a:bodyPr/>
        <a:lstStyle/>
        <a:p>
          <a:pPr rtl="0"/>
          <a:r>
            <a:rPr lang="tr-TR" dirty="0"/>
            <a:t>Asya kökenli Amerikalı ergenler çıkmaya daha az eğilimli, Afrika kökenli, Meksika kökenli Amerikalı, Yerli ve beyaz ergenler arasında çıkmanın yaygınlığı benzerdir.</a:t>
          </a:r>
        </a:p>
      </dgm:t>
    </dgm:pt>
    <dgm:pt modelId="{B674D7B2-99BF-4258-BCFB-CE976896C11A}" type="sibTrans" cxnId="{634686EB-3583-4E43-8572-2C9984ACADA0}">
      <dgm:prSet/>
      <dgm:spPr/>
      <dgm:t>
        <a:bodyPr/>
        <a:lstStyle/>
        <a:p>
          <a:endParaRPr lang="tr-TR"/>
        </a:p>
      </dgm:t>
    </dgm:pt>
    <dgm:pt modelId="{ADF1663A-0F81-4F6F-B191-2DC97D56FDD5}" type="parTrans" cxnId="{634686EB-3583-4E43-8572-2C9984ACADA0}">
      <dgm:prSet/>
      <dgm:spPr/>
      <dgm:t>
        <a:bodyPr/>
        <a:lstStyle/>
        <a:p>
          <a:endParaRPr lang="tr-TR"/>
        </a:p>
      </dgm:t>
    </dgm:pt>
    <dgm:pt modelId="{F49F4952-90AA-4A18-B967-D2CF5FEDE8E3}" type="pres">
      <dgm:prSet presAssocID="{DF76A76D-252D-445F-84FE-008D2C176EC9}" presName="Name0" presStyleCnt="0">
        <dgm:presLayoutVars>
          <dgm:chMax val="7"/>
          <dgm:chPref val="7"/>
          <dgm:dir/>
        </dgm:presLayoutVars>
      </dgm:prSet>
      <dgm:spPr/>
    </dgm:pt>
    <dgm:pt modelId="{E56D204B-FE25-4099-9C59-8F32DDE5EEED}" type="pres">
      <dgm:prSet presAssocID="{DF76A76D-252D-445F-84FE-008D2C176EC9}" presName="Name1" presStyleCnt="0"/>
      <dgm:spPr/>
    </dgm:pt>
    <dgm:pt modelId="{E06A69E1-DDDF-4142-A0AA-D661F60F3FCD}" type="pres">
      <dgm:prSet presAssocID="{DF76A76D-252D-445F-84FE-008D2C176EC9}" presName="cycle" presStyleCnt="0"/>
      <dgm:spPr/>
    </dgm:pt>
    <dgm:pt modelId="{C169EA73-808C-44CF-BE72-5A3BC57E1EE8}" type="pres">
      <dgm:prSet presAssocID="{DF76A76D-252D-445F-84FE-008D2C176EC9}" presName="srcNode" presStyleLbl="node1" presStyleIdx="0" presStyleCnt="4"/>
      <dgm:spPr/>
    </dgm:pt>
    <dgm:pt modelId="{E2A6DCD8-61E3-46A8-BDC2-D511CC51F09A}" type="pres">
      <dgm:prSet presAssocID="{DF76A76D-252D-445F-84FE-008D2C176EC9}" presName="conn" presStyleLbl="parChTrans1D2" presStyleIdx="0" presStyleCnt="1"/>
      <dgm:spPr/>
    </dgm:pt>
    <dgm:pt modelId="{A1692528-9BF5-4389-9B77-4BBEAA530171}" type="pres">
      <dgm:prSet presAssocID="{DF76A76D-252D-445F-84FE-008D2C176EC9}" presName="extraNode" presStyleLbl="node1" presStyleIdx="0" presStyleCnt="4"/>
      <dgm:spPr/>
    </dgm:pt>
    <dgm:pt modelId="{A1AD99BB-C417-477D-8297-93C74A911DD1}" type="pres">
      <dgm:prSet presAssocID="{DF76A76D-252D-445F-84FE-008D2C176EC9}" presName="dstNode" presStyleLbl="node1" presStyleIdx="0" presStyleCnt="4"/>
      <dgm:spPr/>
    </dgm:pt>
    <dgm:pt modelId="{F10E1EE0-BC29-4C49-9A36-9492DE3B3527}" type="pres">
      <dgm:prSet presAssocID="{2A078E08-5F85-44AF-84B3-8DB70C56CDD8}" presName="text_1" presStyleLbl="node1" presStyleIdx="0" presStyleCnt="4">
        <dgm:presLayoutVars>
          <dgm:bulletEnabled val="1"/>
        </dgm:presLayoutVars>
      </dgm:prSet>
      <dgm:spPr/>
    </dgm:pt>
    <dgm:pt modelId="{E83C6B91-5DCD-458E-B758-C79994CB5080}" type="pres">
      <dgm:prSet presAssocID="{2A078E08-5F85-44AF-84B3-8DB70C56CDD8}" presName="accent_1" presStyleCnt="0"/>
      <dgm:spPr/>
    </dgm:pt>
    <dgm:pt modelId="{996395C2-30EA-4135-A48C-D7A49165A6E4}" type="pres">
      <dgm:prSet presAssocID="{2A078E08-5F85-44AF-84B3-8DB70C56CDD8}" presName="accentRepeatNode" presStyleLbl="solidFgAcc1" presStyleIdx="0" presStyleCnt="4"/>
      <dgm:spPr>
        <a:blipFill rotWithShape="0">
          <a:blip xmlns:r="http://schemas.openxmlformats.org/officeDocument/2006/relationships" r:embed="rId1"/>
          <a:stretch>
            <a:fillRect/>
          </a:stretch>
        </a:blipFill>
      </dgm:spPr>
    </dgm:pt>
    <dgm:pt modelId="{3DBC7589-B2C4-4452-995D-2EA64159C8EB}" type="pres">
      <dgm:prSet presAssocID="{53EE5D62-78B3-45B9-9C77-87C5EECDBE2D}" presName="text_2" presStyleLbl="node1" presStyleIdx="1" presStyleCnt="4">
        <dgm:presLayoutVars>
          <dgm:bulletEnabled val="1"/>
        </dgm:presLayoutVars>
      </dgm:prSet>
      <dgm:spPr/>
    </dgm:pt>
    <dgm:pt modelId="{1E1C9AAC-EE45-478A-938A-A8E795B92350}" type="pres">
      <dgm:prSet presAssocID="{53EE5D62-78B3-45B9-9C77-87C5EECDBE2D}" presName="accent_2" presStyleCnt="0"/>
      <dgm:spPr/>
    </dgm:pt>
    <dgm:pt modelId="{0F0EE05D-9CFC-4610-A2A2-58875E208697}" type="pres">
      <dgm:prSet presAssocID="{53EE5D62-78B3-45B9-9C77-87C5EECDBE2D}" presName="accentRepeatNode" presStyleLbl="solidFgAcc1" presStyleIdx="1" presStyleCnt="4"/>
      <dgm:spPr>
        <a:blipFill rotWithShape="0">
          <a:blip xmlns:r="http://schemas.openxmlformats.org/officeDocument/2006/relationships" r:embed="rId1"/>
          <a:stretch>
            <a:fillRect/>
          </a:stretch>
        </a:blipFill>
      </dgm:spPr>
    </dgm:pt>
    <dgm:pt modelId="{E25E1AF4-5AD1-4663-BBE5-D19B05C9ED7C}" type="pres">
      <dgm:prSet presAssocID="{A1C9CBA0-F1DD-41C2-94B1-1019F55AF036}" presName="text_3" presStyleLbl="node1" presStyleIdx="2" presStyleCnt="4">
        <dgm:presLayoutVars>
          <dgm:bulletEnabled val="1"/>
        </dgm:presLayoutVars>
      </dgm:prSet>
      <dgm:spPr/>
    </dgm:pt>
    <dgm:pt modelId="{A8E5E71D-3473-4C3A-8191-4258ABBA1472}" type="pres">
      <dgm:prSet presAssocID="{A1C9CBA0-F1DD-41C2-94B1-1019F55AF036}" presName="accent_3" presStyleCnt="0"/>
      <dgm:spPr/>
    </dgm:pt>
    <dgm:pt modelId="{A5ECC8E7-A3E1-44C6-A88D-530E3B5C99F5}" type="pres">
      <dgm:prSet presAssocID="{A1C9CBA0-F1DD-41C2-94B1-1019F55AF036}" presName="accentRepeatNode" presStyleLbl="solidFgAcc1" presStyleIdx="2" presStyleCnt="4"/>
      <dgm:spPr>
        <a:blipFill rotWithShape="0">
          <a:blip xmlns:r="http://schemas.openxmlformats.org/officeDocument/2006/relationships" r:embed="rId1"/>
          <a:stretch>
            <a:fillRect/>
          </a:stretch>
        </a:blipFill>
      </dgm:spPr>
    </dgm:pt>
    <dgm:pt modelId="{30F40495-DF74-4F9A-AC11-CBDEB231B6F3}" type="pres">
      <dgm:prSet presAssocID="{F064FB73-CCE4-4126-A48C-D55A4C4B1BE7}" presName="text_4" presStyleLbl="node1" presStyleIdx="3" presStyleCnt="4">
        <dgm:presLayoutVars>
          <dgm:bulletEnabled val="1"/>
        </dgm:presLayoutVars>
      </dgm:prSet>
      <dgm:spPr/>
    </dgm:pt>
    <dgm:pt modelId="{E91FB91A-2B88-415F-8DC5-8D9E456D096B}" type="pres">
      <dgm:prSet presAssocID="{F064FB73-CCE4-4126-A48C-D55A4C4B1BE7}" presName="accent_4" presStyleCnt="0"/>
      <dgm:spPr/>
    </dgm:pt>
    <dgm:pt modelId="{E96FE8DE-426C-4939-898D-1CFE4CA3EEB7}" type="pres">
      <dgm:prSet presAssocID="{F064FB73-CCE4-4126-A48C-D55A4C4B1BE7}" presName="accentRepeatNode" presStyleLbl="solidFgAcc1" presStyleIdx="3" presStyleCnt="4"/>
      <dgm:spPr>
        <a:blipFill rotWithShape="0">
          <a:blip xmlns:r="http://schemas.openxmlformats.org/officeDocument/2006/relationships" r:embed="rId1"/>
          <a:stretch>
            <a:fillRect/>
          </a:stretch>
        </a:blipFill>
      </dgm:spPr>
    </dgm:pt>
  </dgm:ptLst>
  <dgm:cxnLst>
    <dgm:cxn modelId="{8473AD08-4B12-4824-80F9-39F4102196C9}" srcId="{DF76A76D-252D-445F-84FE-008D2C176EC9}" destId="{A1C9CBA0-F1DD-41C2-94B1-1019F55AF036}" srcOrd="2" destOrd="0" parTransId="{F2300F84-22B4-4786-A4DC-5A9125F215EA}" sibTransId="{1A80E0A4-3968-4A3A-A86C-E0AF471F1FD9}"/>
    <dgm:cxn modelId="{66A53F21-E600-4ED8-8475-F68575FFFF9E}" type="presOf" srcId="{53EE5D62-78B3-45B9-9C77-87C5EECDBE2D}" destId="{3DBC7589-B2C4-4452-995D-2EA64159C8EB}" srcOrd="0" destOrd="0" presId="urn:microsoft.com/office/officeart/2008/layout/VerticalCurvedList"/>
    <dgm:cxn modelId="{531FC021-B55F-432C-A975-842D911CACC7}" type="presOf" srcId="{2A078E08-5F85-44AF-84B3-8DB70C56CDD8}" destId="{F10E1EE0-BC29-4C49-9A36-9492DE3B3527}" srcOrd="0" destOrd="0" presId="urn:microsoft.com/office/officeart/2008/layout/VerticalCurvedList"/>
    <dgm:cxn modelId="{B15FE727-FC2B-42BF-815E-BD48F2D70AA8}" type="presOf" srcId="{DF76A76D-252D-445F-84FE-008D2C176EC9}" destId="{F49F4952-90AA-4A18-B967-D2CF5FEDE8E3}" srcOrd="0" destOrd="0" presId="urn:microsoft.com/office/officeart/2008/layout/VerticalCurvedList"/>
    <dgm:cxn modelId="{BC428847-6D5C-47C7-8864-BD9ED359B519}" srcId="{DF76A76D-252D-445F-84FE-008D2C176EC9}" destId="{2A078E08-5F85-44AF-84B3-8DB70C56CDD8}" srcOrd="0" destOrd="0" parTransId="{47ADD8F9-4554-4A14-879B-BD407A8BB65B}" sibTransId="{0B9FB72F-3B73-442B-A895-0BD2D5D6C917}"/>
    <dgm:cxn modelId="{4486F352-3624-4EEF-88DC-41A1D1AB0E9E}" type="presOf" srcId="{A1C9CBA0-F1DD-41C2-94B1-1019F55AF036}" destId="{E25E1AF4-5AD1-4663-BBE5-D19B05C9ED7C}" srcOrd="0" destOrd="0" presId="urn:microsoft.com/office/officeart/2008/layout/VerticalCurvedList"/>
    <dgm:cxn modelId="{59DD5191-42F4-456A-9E76-FEB152589BBE}" type="presOf" srcId="{0B9FB72F-3B73-442B-A895-0BD2D5D6C917}" destId="{E2A6DCD8-61E3-46A8-BDC2-D511CC51F09A}" srcOrd="0" destOrd="0" presId="urn:microsoft.com/office/officeart/2008/layout/VerticalCurvedList"/>
    <dgm:cxn modelId="{4E4EDFAE-DD5A-4BD6-AE1A-D27F51A106A2}" type="presOf" srcId="{F064FB73-CCE4-4126-A48C-D55A4C4B1BE7}" destId="{30F40495-DF74-4F9A-AC11-CBDEB231B6F3}" srcOrd="0" destOrd="0" presId="urn:microsoft.com/office/officeart/2008/layout/VerticalCurvedList"/>
    <dgm:cxn modelId="{634686EB-3583-4E43-8572-2C9984ACADA0}" srcId="{DF76A76D-252D-445F-84FE-008D2C176EC9}" destId="{F064FB73-CCE4-4126-A48C-D55A4C4B1BE7}" srcOrd="3" destOrd="0" parTransId="{ADF1663A-0F81-4F6F-B191-2DC97D56FDD5}" sibTransId="{B674D7B2-99BF-4258-BCFB-CE976896C11A}"/>
    <dgm:cxn modelId="{0F1CE1F5-2704-4AE8-B0EA-C8D325C26FF7}" srcId="{DF76A76D-252D-445F-84FE-008D2C176EC9}" destId="{53EE5D62-78B3-45B9-9C77-87C5EECDBE2D}" srcOrd="1" destOrd="0" parTransId="{769D4B58-BC0F-4BE3-936C-8D556159D035}" sibTransId="{1D14470A-B486-4D43-8833-5AA157F52272}"/>
    <dgm:cxn modelId="{9639882E-DAED-4607-A8FC-7F1BE30A369F}" type="presParOf" srcId="{F49F4952-90AA-4A18-B967-D2CF5FEDE8E3}" destId="{E56D204B-FE25-4099-9C59-8F32DDE5EEED}" srcOrd="0" destOrd="0" presId="urn:microsoft.com/office/officeart/2008/layout/VerticalCurvedList"/>
    <dgm:cxn modelId="{ABD74ADC-C38F-45F8-BFA7-E1B99106520B}" type="presParOf" srcId="{E56D204B-FE25-4099-9C59-8F32DDE5EEED}" destId="{E06A69E1-DDDF-4142-A0AA-D661F60F3FCD}" srcOrd="0" destOrd="0" presId="urn:microsoft.com/office/officeart/2008/layout/VerticalCurvedList"/>
    <dgm:cxn modelId="{1AA106BD-FA13-4798-8887-1A2E835D5261}" type="presParOf" srcId="{E06A69E1-DDDF-4142-A0AA-D661F60F3FCD}" destId="{C169EA73-808C-44CF-BE72-5A3BC57E1EE8}" srcOrd="0" destOrd="0" presId="urn:microsoft.com/office/officeart/2008/layout/VerticalCurvedList"/>
    <dgm:cxn modelId="{5262C6DC-D124-4AE0-9F9C-B5BEB7476224}" type="presParOf" srcId="{E06A69E1-DDDF-4142-A0AA-D661F60F3FCD}" destId="{E2A6DCD8-61E3-46A8-BDC2-D511CC51F09A}" srcOrd="1" destOrd="0" presId="urn:microsoft.com/office/officeart/2008/layout/VerticalCurvedList"/>
    <dgm:cxn modelId="{F28BA6AA-9DC9-4565-9891-B6BB48DE6259}" type="presParOf" srcId="{E06A69E1-DDDF-4142-A0AA-D661F60F3FCD}" destId="{A1692528-9BF5-4389-9B77-4BBEAA530171}" srcOrd="2" destOrd="0" presId="urn:microsoft.com/office/officeart/2008/layout/VerticalCurvedList"/>
    <dgm:cxn modelId="{2F6B82A9-6E02-4421-BA65-FA224C0BF508}" type="presParOf" srcId="{E06A69E1-DDDF-4142-A0AA-D661F60F3FCD}" destId="{A1AD99BB-C417-477D-8297-93C74A911DD1}" srcOrd="3" destOrd="0" presId="urn:microsoft.com/office/officeart/2008/layout/VerticalCurvedList"/>
    <dgm:cxn modelId="{8CF45DDB-036C-47B3-ABB7-8C5039521430}" type="presParOf" srcId="{E56D204B-FE25-4099-9C59-8F32DDE5EEED}" destId="{F10E1EE0-BC29-4C49-9A36-9492DE3B3527}" srcOrd="1" destOrd="0" presId="urn:microsoft.com/office/officeart/2008/layout/VerticalCurvedList"/>
    <dgm:cxn modelId="{7A780473-8564-4734-B6A5-390DE33A31A4}" type="presParOf" srcId="{E56D204B-FE25-4099-9C59-8F32DDE5EEED}" destId="{E83C6B91-5DCD-458E-B758-C79994CB5080}" srcOrd="2" destOrd="0" presId="urn:microsoft.com/office/officeart/2008/layout/VerticalCurvedList"/>
    <dgm:cxn modelId="{DDA36B76-A249-40F4-8A8A-0C7FED0278AA}" type="presParOf" srcId="{E83C6B91-5DCD-458E-B758-C79994CB5080}" destId="{996395C2-30EA-4135-A48C-D7A49165A6E4}" srcOrd="0" destOrd="0" presId="urn:microsoft.com/office/officeart/2008/layout/VerticalCurvedList"/>
    <dgm:cxn modelId="{B72984D6-3B7C-49F1-80C2-63D34ECCE83D}" type="presParOf" srcId="{E56D204B-FE25-4099-9C59-8F32DDE5EEED}" destId="{3DBC7589-B2C4-4452-995D-2EA64159C8EB}" srcOrd="3" destOrd="0" presId="urn:microsoft.com/office/officeart/2008/layout/VerticalCurvedList"/>
    <dgm:cxn modelId="{ABE19F88-A0B6-4B1A-B73C-A906AAD699E2}" type="presParOf" srcId="{E56D204B-FE25-4099-9C59-8F32DDE5EEED}" destId="{1E1C9AAC-EE45-478A-938A-A8E795B92350}" srcOrd="4" destOrd="0" presId="urn:microsoft.com/office/officeart/2008/layout/VerticalCurvedList"/>
    <dgm:cxn modelId="{A69BE426-AA15-434E-81F5-C713F13F862C}" type="presParOf" srcId="{1E1C9AAC-EE45-478A-938A-A8E795B92350}" destId="{0F0EE05D-9CFC-4610-A2A2-58875E208697}" srcOrd="0" destOrd="0" presId="urn:microsoft.com/office/officeart/2008/layout/VerticalCurvedList"/>
    <dgm:cxn modelId="{42FBC60B-4FAA-41A0-9846-8FA3E500A797}" type="presParOf" srcId="{E56D204B-FE25-4099-9C59-8F32DDE5EEED}" destId="{E25E1AF4-5AD1-4663-BBE5-D19B05C9ED7C}" srcOrd="5" destOrd="0" presId="urn:microsoft.com/office/officeart/2008/layout/VerticalCurvedList"/>
    <dgm:cxn modelId="{389E9FBA-F190-4B9D-9C06-AC1A56C13F61}" type="presParOf" srcId="{E56D204B-FE25-4099-9C59-8F32DDE5EEED}" destId="{A8E5E71D-3473-4C3A-8191-4258ABBA1472}" srcOrd="6" destOrd="0" presId="urn:microsoft.com/office/officeart/2008/layout/VerticalCurvedList"/>
    <dgm:cxn modelId="{7DEB6EF7-5703-441A-9393-5089FA32A216}" type="presParOf" srcId="{A8E5E71D-3473-4C3A-8191-4258ABBA1472}" destId="{A5ECC8E7-A3E1-44C6-A88D-530E3B5C99F5}" srcOrd="0" destOrd="0" presId="urn:microsoft.com/office/officeart/2008/layout/VerticalCurvedList"/>
    <dgm:cxn modelId="{2256FBFF-396C-45D4-8D89-D6BFD4C68FD0}" type="presParOf" srcId="{E56D204B-FE25-4099-9C59-8F32DDE5EEED}" destId="{30F40495-DF74-4F9A-AC11-CBDEB231B6F3}" srcOrd="7" destOrd="0" presId="urn:microsoft.com/office/officeart/2008/layout/VerticalCurvedList"/>
    <dgm:cxn modelId="{FF905127-12C6-4C00-AA01-957A04762810}" type="presParOf" srcId="{E56D204B-FE25-4099-9C59-8F32DDE5EEED}" destId="{E91FB91A-2B88-415F-8DC5-8D9E456D096B}" srcOrd="8" destOrd="0" presId="urn:microsoft.com/office/officeart/2008/layout/VerticalCurvedList"/>
    <dgm:cxn modelId="{781C1EFF-6661-4E76-A0CE-0F1936C5794F}" type="presParOf" srcId="{E91FB91A-2B88-415F-8DC5-8D9E456D096B}" destId="{E96FE8DE-426C-4939-898D-1CFE4CA3EEB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B54ED5-9427-40E9-89BE-D8F71F9CDF30}" type="doc">
      <dgm:prSet loTypeId="urn:microsoft.com/office/officeart/2008/layout/AlternatingPictureBlocks" loCatId="picture" qsTypeId="urn:microsoft.com/office/officeart/2005/8/quickstyle/simple1" qsCatId="simple" csTypeId="urn:microsoft.com/office/officeart/2005/8/colors/colorful3" csCatId="colorful" phldr="1"/>
      <dgm:spPr/>
      <dgm:t>
        <a:bodyPr/>
        <a:lstStyle/>
        <a:p>
          <a:endParaRPr lang="tr-TR"/>
        </a:p>
      </dgm:t>
    </dgm:pt>
    <dgm:pt modelId="{EB407C2A-EAD8-4841-A304-C17737ACBA58}">
      <dgm:prSet/>
      <dgm:spPr/>
      <dgm:t>
        <a:bodyPr/>
        <a:lstStyle/>
        <a:p>
          <a:pPr rtl="0"/>
          <a:r>
            <a:rPr lang="tr-TR" b="1" dirty="0"/>
            <a:t>*Kızlar bazı yakınlık türlerinde(</a:t>
          </a:r>
          <a:r>
            <a:rPr lang="tr-TR" b="1" dirty="0" err="1"/>
            <a:t>örn</a:t>
          </a:r>
          <a:r>
            <a:rPr lang="tr-TR" b="1" dirty="0"/>
            <a:t>. kişilerarası anlayış ve kendini açma) erkeklerden daha iyidir.</a:t>
          </a:r>
        </a:p>
        <a:p>
          <a:pPr rtl="0"/>
          <a:r>
            <a:rPr lang="tr-TR" b="1" dirty="0"/>
            <a:t>*Yakın olma kapasiteleri daha yüksektir. </a:t>
          </a:r>
        </a:p>
        <a:p>
          <a:pPr rtl="0"/>
          <a:r>
            <a:rPr lang="tr-TR" b="1" dirty="0"/>
            <a:t>*Duygusal yakınlığa oğlanlardan daha isteklidirler. </a:t>
          </a:r>
        </a:p>
      </dgm:t>
    </dgm:pt>
    <dgm:pt modelId="{10FEB267-13C0-424E-9E08-183F353CAEDC}" type="parTrans" cxnId="{90C3035E-99F7-4B55-9AF1-FA4EB0BDB69E}">
      <dgm:prSet/>
      <dgm:spPr/>
      <dgm:t>
        <a:bodyPr/>
        <a:lstStyle/>
        <a:p>
          <a:endParaRPr lang="tr-TR"/>
        </a:p>
      </dgm:t>
    </dgm:pt>
    <dgm:pt modelId="{C753BF54-73C9-4ED9-8406-4EACA652860B}" type="sibTrans" cxnId="{90C3035E-99F7-4B55-9AF1-FA4EB0BDB69E}">
      <dgm:prSet/>
      <dgm:spPr/>
      <dgm:t>
        <a:bodyPr/>
        <a:lstStyle/>
        <a:p>
          <a:endParaRPr lang="tr-TR"/>
        </a:p>
      </dgm:t>
    </dgm:pt>
    <dgm:pt modelId="{18FBAE0B-35BB-4B85-BC07-4A3D6D41BCFD}">
      <dgm:prSet/>
      <dgm:spPr/>
      <dgm:t>
        <a:bodyPr/>
        <a:lstStyle/>
        <a:p>
          <a:pPr rtl="0"/>
          <a:r>
            <a:rPr lang="tr-TR" b="1" dirty="0"/>
            <a:t>*Bu nedenden dolayı bazı araştırmacılar; kızların oğlanlara nasıl daha </a:t>
          </a:r>
          <a:r>
            <a:rPr lang="tr-TR" b="1" i="1" dirty="0">
              <a:effectLst>
                <a:outerShdw blurRad="38100" dist="38100" dir="2700000" algn="tl">
                  <a:srgbClr val="000000">
                    <a:alpha val="43137"/>
                  </a:srgbClr>
                </a:outerShdw>
              </a:effectLst>
            </a:rPr>
            <a:t>açık, duyarlı ve ilgili </a:t>
          </a:r>
          <a:r>
            <a:rPr lang="tr-TR" b="1" dirty="0"/>
            <a:t>olacaklarını öğretmede önemli bir rol oynadıklarını söylemektedir. </a:t>
          </a:r>
        </a:p>
        <a:p>
          <a:pPr rtl="0"/>
          <a:r>
            <a:rPr lang="tr-TR" b="1" dirty="0"/>
            <a:t>*Kızlar için karşı cinsiyetle olan ilişkiler yakınlığın </a:t>
          </a:r>
          <a:r>
            <a:rPr lang="tr-TR" b="1" i="1" dirty="0">
              <a:effectLst>
                <a:outerShdw blurRad="38100" dist="38100" dir="2700000" algn="tl">
                  <a:srgbClr val="000000">
                    <a:alpha val="43137"/>
                  </a:srgbClr>
                </a:outerShdw>
              </a:effectLst>
            </a:rPr>
            <a:t>daha ileri ifadesi </a:t>
          </a:r>
          <a:r>
            <a:rPr lang="tr-TR" b="1" dirty="0"/>
            <a:t>için bir ortam sağlarken, oğlanlar için yakınlık </a:t>
          </a:r>
          <a:r>
            <a:rPr lang="tr-TR" b="1" i="1" dirty="0">
              <a:effectLst>
                <a:outerShdw blurRad="38100" dist="38100" dir="2700000" algn="tl">
                  <a:srgbClr val="000000">
                    <a:alpha val="43137"/>
                  </a:srgbClr>
                </a:outerShdw>
              </a:effectLst>
            </a:rPr>
            <a:t>daha ileri bir gelişim </a:t>
          </a:r>
          <a:r>
            <a:rPr lang="tr-TR" b="1" dirty="0"/>
            <a:t>ortamını sağlayabilir.</a:t>
          </a:r>
        </a:p>
      </dgm:t>
    </dgm:pt>
    <dgm:pt modelId="{2ACC286D-C3D1-4DF5-9F7E-BE4994FD9F28}" type="parTrans" cxnId="{E2E94068-87A1-4FB4-B7FA-4B630D7A8A39}">
      <dgm:prSet/>
      <dgm:spPr/>
      <dgm:t>
        <a:bodyPr/>
        <a:lstStyle/>
        <a:p>
          <a:endParaRPr lang="tr-TR"/>
        </a:p>
      </dgm:t>
    </dgm:pt>
    <dgm:pt modelId="{3E8319A7-2E4C-4CC1-B4F6-3E76103DAE55}" type="sibTrans" cxnId="{E2E94068-87A1-4FB4-B7FA-4B630D7A8A39}">
      <dgm:prSet/>
      <dgm:spPr/>
      <dgm:t>
        <a:bodyPr/>
        <a:lstStyle/>
        <a:p>
          <a:endParaRPr lang="tr-TR"/>
        </a:p>
      </dgm:t>
    </dgm:pt>
    <dgm:pt modelId="{D31FB2F1-662D-4EAE-B92F-DFA84649386F}" type="pres">
      <dgm:prSet presAssocID="{ACB54ED5-9427-40E9-89BE-D8F71F9CDF30}" presName="linearFlow" presStyleCnt="0">
        <dgm:presLayoutVars>
          <dgm:dir/>
          <dgm:resizeHandles val="exact"/>
        </dgm:presLayoutVars>
      </dgm:prSet>
      <dgm:spPr/>
    </dgm:pt>
    <dgm:pt modelId="{028D803B-E5DB-4D84-AF69-06004F8D3EA2}" type="pres">
      <dgm:prSet presAssocID="{EB407C2A-EAD8-4841-A304-C17737ACBA58}" presName="comp" presStyleCnt="0"/>
      <dgm:spPr/>
    </dgm:pt>
    <dgm:pt modelId="{E43888DA-D568-4599-B182-7305B0C23DCC}" type="pres">
      <dgm:prSet presAssocID="{EB407C2A-EAD8-4841-A304-C17737ACBA58}" presName="rect2" presStyleLbl="node1" presStyleIdx="0" presStyleCnt="2" custLinFactNeighborY="-919">
        <dgm:presLayoutVars>
          <dgm:bulletEnabled val="1"/>
        </dgm:presLayoutVars>
      </dgm:prSet>
      <dgm:spPr/>
    </dgm:pt>
    <dgm:pt modelId="{549456D8-B8EA-4693-97E8-838CE5533C11}" type="pres">
      <dgm:prSet presAssocID="{EB407C2A-EAD8-4841-A304-C17737ACBA58}" presName="rect1" presStyleLbl="lnNode1" presStyleIdx="0" presStyleCnt="2"/>
      <dgm:spPr>
        <a:prstGeom prst="snip2DiagRect">
          <a:avLst/>
        </a:prstGeom>
        <a:blipFill rotWithShape="1">
          <a:blip xmlns:r="http://schemas.openxmlformats.org/officeDocument/2006/relationships" r:embed="rId1"/>
          <a:stretch>
            <a:fillRect/>
          </a:stretch>
        </a:blipFill>
      </dgm:spPr>
    </dgm:pt>
    <dgm:pt modelId="{3FD77C8D-B08A-450A-89E9-BC5DBC2F091C}" type="pres">
      <dgm:prSet presAssocID="{C753BF54-73C9-4ED9-8406-4EACA652860B}" presName="sibTrans" presStyleCnt="0"/>
      <dgm:spPr/>
    </dgm:pt>
    <dgm:pt modelId="{74C48798-130A-4F75-A914-8388A5F78F5F}" type="pres">
      <dgm:prSet presAssocID="{18FBAE0B-35BB-4B85-BC07-4A3D6D41BCFD}" presName="comp" presStyleCnt="0"/>
      <dgm:spPr/>
    </dgm:pt>
    <dgm:pt modelId="{CD2D6B6C-3E13-4FE2-985B-8A276F54B161}" type="pres">
      <dgm:prSet presAssocID="{18FBAE0B-35BB-4B85-BC07-4A3D6D41BCFD}" presName="rect2" presStyleLbl="node1" presStyleIdx="1" presStyleCnt="2">
        <dgm:presLayoutVars>
          <dgm:bulletEnabled val="1"/>
        </dgm:presLayoutVars>
      </dgm:prSet>
      <dgm:spPr/>
    </dgm:pt>
    <dgm:pt modelId="{9DEE9B77-52F3-400E-8F1C-51876885B245}" type="pres">
      <dgm:prSet presAssocID="{18FBAE0B-35BB-4B85-BC07-4A3D6D41BCFD}" presName="rect1" presStyleLbl="lnNode1" presStyleIdx="1" presStyleCnt="2"/>
      <dgm:spPr>
        <a:prstGeom prst="snip2DiagRect">
          <a:avLst/>
        </a:prstGeom>
        <a:blipFill rotWithShape="1">
          <a:blip xmlns:r="http://schemas.openxmlformats.org/officeDocument/2006/relationships" r:embed="rId2"/>
          <a:stretch>
            <a:fillRect/>
          </a:stretch>
        </a:blipFill>
      </dgm:spPr>
    </dgm:pt>
  </dgm:ptLst>
  <dgm:cxnLst>
    <dgm:cxn modelId="{90C3035E-99F7-4B55-9AF1-FA4EB0BDB69E}" srcId="{ACB54ED5-9427-40E9-89BE-D8F71F9CDF30}" destId="{EB407C2A-EAD8-4841-A304-C17737ACBA58}" srcOrd="0" destOrd="0" parTransId="{10FEB267-13C0-424E-9E08-183F353CAEDC}" sibTransId="{C753BF54-73C9-4ED9-8406-4EACA652860B}"/>
    <dgm:cxn modelId="{E2E94068-87A1-4FB4-B7FA-4B630D7A8A39}" srcId="{ACB54ED5-9427-40E9-89BE-D8F71F9CDF30}" destId="{18FBAE0B-35BB-4B85-BC07-4A3D6D41BCFD}" srcOrd="1" destOrd="0" parTransId="{2ACC286D-C3D1-4DF5-9F7E-BE4994FD9F28}" sibTransId="{3E8319A7-2E4C-4CC1-B4F6-3E76103DAE55}"/>
    <dgm:cxn modelId="{68E184B1-1CC3-4353-9D2E-A6A914ACBBB2}" type="presOf" srcId="{EB407C2A-EAD8-4841-A304-C17737ACBA58}" destId="{E43888DA-D568-4599-B182-7305B0C23DCC}" srcOrd="0" destOrd="0" presId="urn:microsoft.com/office/officeart/2008/layout/AlternatingPictureBlocks"/>
    <dgm:cxn modelId="{9370D6B7-6835-4479-AD97-AA74DDCAA7CD}" type="presOf" srcId="{ACB54ED5-9427-40E9-89BE-D8F71F9CDF30}" destId="{D31FB2F1-662D-4EAE-B92F-DFA84649386F}" srcOrd="0" destOrd="0" presId="urn:microsoft.com/office/officeart/2008/layout/AlternatingPictureBlocks"/>
    <dgm:cxn modelId="{A85E7AF1-4DED-409F-9A3F-0D5992622AD6}" type="presOf" srcId="{18FBAE0B-35BB-4B85-BC07-4A3D6D41BCFD}" destId="{CD2D6B6C-3E13-4FE2-985B-8A276F54B161}" srcOrd="0" destOrd="0" presId="urn:microsoft.com/office/officeart/2008/layout/AlternatingPictureBlocks"/>
    <dgm:cxn modelId="{AB21EE5B-8FE2-40D7-8508-D3265D6DA9AC}" type="presParOf" srcId="{D31FB2F1-662D-4EAE-B92F-DFA84649386F}" destId="{028D803B-E5DB-4D84-AF69-06004F8D3EA2}" srcOrd="0" destOrd="0" presId="urn:microsoft.com/office/officeart/2008/layout/AlternatingPictureBlocks"/>
    <dgm:cxn modelId="{9E08D62A-8E3A-4D23-91EE-9CA9FE792D4C}" type="presParOf" srcId="{028D803B-E5DB-4D84-AF69-06004F8D3EA2}" destId="{E43888DA-D568-4599-B182-7305B0C23DCC}" srcOrd="0" destOrd="0" presId="urn:microsoft.com/office/officeart/2008/layout/AlternatingPictureBlocks"/>
    <dgm:cxn modelId="{744370DE-0D5C-4BEB-BA81-B4B9F3D3E4D3}" type="presParOf" srcId="{028D803B-E5DB-4D84-AF69-06004F8D3EA2}" destId="{549456D8-B8EA-4693-97E8-838CE5533C11}" srcOrd="1" destOrd="0" presId="urn:microsoft.com/office/officeart/2008/layout/AlternatingPictureBlocks"/>
    <dgm:cxn modelId="{CF8A9B9C-DA30-49B9-97E6-3B5F90546E78}" type="presParOf" srcId="{D31FB2F1-662D-4EAE-B92F-DFA84649386F}" destId="{3FD77C8D-B08A-450A-89E9-BC5DBC2F091C}" srcOrd="1" destOrd="0" presId="urn:microsoft.com/office/officeart/2008/layout/AlternatingPictureBlocks"/>
    <dgm:cxn modelId="{AB0199A4-9DED-4D6D-96C2-5C27E032BD54}" type="presParOf" srcId="{D31FB2F1-662D-4EAE-B92F-DFA84649386F}" destId="{74C48798-130A-4F75-A914-8388A5F78F5F}" srcOrd="2" destOrd="0" presId="urn:microsoft.com/office/officeart/2008/layout/AlternatingPictureBlocks"/>
    <dgm:cxn modelId="{53BBB6EB-0E21-4887-8A4C-2C1B1A765156}" type="presParOf" srcId="{74C48798-130A-4F75-A914-8388A5F78F5F}" destId="{CD2D6B6C-3E13-4FE2-985B-8A276F54B161}" srcOrd="0" destOrd="0" presId="urn:microsoft.com/office/officeart/2008/layout/AlternatingPictureBlocks"/>
    <dgm:cxn modelId="{30D5C277-2E99-4975-B929-EBD6D2FEF376}" type="presParOf" srcId="{74C48798-130A-4F75-A914-8388A5F78F5F}" destId="{9DEE9B77-52F3-400E-8F1C-51876885B245}"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B5D7A9-3D32-4E6A-A8E8-A0E2C09C0099}"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tr-TR"/>
        </a:p>
      </dgm:t>
    </dgm:pt>
    <dgm:pt modelId="{68556EED-3B2F-4FE9-83A3-0FD842E77827}">
      <dgm:prSet/>
      <dgm:spPr/>
      <dgm:t>
        <a:bodyPr/>
        <a:lstStyle/>
        <a:p>
          <a:pPr rtl="0"/>
          <a:r>
            <a:rPr lang="tr-TR" b="1" dirty="0"/>
            <a:t>Çıkma ergenlik dönemde birçok amaca hizmet eder, yakınlık gelişimi bunlardan sadece bir tanesidir. Orta ve ileri ergenlikten önce çıkma, yakınlık gelişimi açısından şu amaçlarına göre daha az önemli olabilir:</a:t>
          </a:r>
        </a:p>
      </dgm:t>
    </dgm:pt>
    <dgm:pt modelId="{C217BD79-BCED-4A3A-894C-DC14EF982A72}" type="parTrans" cxnId="{41C76120-3AE1-4797-98BB-2417EEC6DDA7}">
      <dgm:prSet/>
      <dgm:spPr/>
      <dgm:t>
        <a:bodyPr/>
        <a:lstStyle/>
        <a:p>
          <a:endParaRPr lang="tr-TR"/>
        </a:p>
      </dgm:t>
    </dgm:pt>
    <dgm:pt modelId="{B1E5B8AF-D379-4B21-A104-0ED921BF7573}" type="sibTrans" cxnId="{41C76120-3AE1-4797-98BB-2417EEC6DDA7}">
      <dgm:prSet/>
      <dgm:spPr/>
      <dgm:t>
        <a:bodyPr/>
        <a:lstStyle/>
        <a:p>
          <a:endParaRPr lang="tr-TR"/>
        </a:p>
      </dgm:t>
    </dgm:pt>
    <dgm:pt modelId="{0FA127AA-9065-4492-A32C-91B90875CED6}">
      <dgm:prSet custT="1"/>
      <dgm:spPr/>
      <dgm:t>
        <a:bodyPr/>
        <a:lstStyle/>
        <a:p>
          <a:r>
            <a:rPr lang="tr-TR" sz="2800" b="1" dirty="0"/>
            <a:t>Yakınlık gelişimi açısından aileden duygusal ve davranışsal özerklik oluşturmak</a:t>
          </a:r>
        </a:p>
      </dgm:t>
    </dgm:pt>
    <dgm:pt modelId="{DDB19F09-7D65-4D6F-B7C9-1DB24EADAF69}" type="parTrans" cxnId="{D68EE9A4-699F-4B54-98C9-000FF6FAF743}">
      <dgm:prSet/>
      <dgm:spPr/>
      <dgm:t>
        <a:bodyPr/>
        <a:lstStyle/>
        <a:p>
          <a:endParaRPr lang="tr-TR"/>
        </a:p>
      </dgm:t>
    </dgm:pt>
    <dgm:pt modelId="{C2462AC3-F325-4B25-99CC-C014279C9746}" type="sibTrans" cxnId="{D68EE9A4-699F-4B54-98C9-000FF6FAF743}">
      <dgm:prSet/>
      <dgm:spPr/>
      <dgm:t>
        <a:bodyPr/>
        <a:lstStyle/>
        <a:p>
          <a:endParaRPr lang="tr-TR"/>
        </a:p>
      </dgm:t>
    </dgm:pt>
    <dgm:pt modelId="{980AEC17-6469-424F-9269-385AD33887C5}">
      <dgm:prSet custT="1"/>
      <dgm:spPr/>
      <dgm:t>
        <a:bodyPr/>
        <a:lstStyle/>
        <a:p>
          <a:r>
            <a:rPr lang="tr-TR" sz="2800" b="1" dirty="0"/>
            <a:t>Toplumsal cinsiyet kimliğini ilerletmek</a:t>
          </a:r>
        </a:p>
      </dgm:t>
    </dgm:pt>
    <dgm:pt modelId="{ADE05917-8BFF-4B24-84AF-AC0CB310738C}" type="parTrans" cxnId="{62D91620-8274-4E08-B5EC-A3FB8C436E5F}">
      <dgm:prSet/>
      <dgm:spPr/>
      <dgm:t>
        <a:bodyPr/>
        <a:lstStyle/>
        <a:p>
          <a:endParaRPr lang="tr-TR"/>
        </a:p>
      </dgm:t>
    </dgm:pt>
    <dgm:pt modelId="{B24F7F82-8E81-4DD3-A0D8-61D28A1A6CA8}" type="sibTrans" cxnId="{62D91620-8274-4E08-B5EC-A3FB8C436E5F}">
      <dgm:prSet/>
      <dgm:spPr/>
      <dgm:t>
        <a:bodyPr/>
        <a:lstStyle/>
        <a:p>
          <a:endParaRPr lang="tr-TR"/>
        </a:p>
      </dgm:t>
    </dgm:pt>
    <dgm:pt modelId="{249C31A0-92F5-47AF-AE70-7BF0745FB1A7}">
      <dgm:prSet custT="1"/>
      <dgm:spPr/>
      <dgm:t>
        <a:bodyPr/>
        <a:lstStyle/>
        <a:p>
          <a:r>
            <a:rPr lang="tr-TR" sz="2800" b="1" dirty="0"/>
            <a:t>Romantik bir eş olarak kişinin kendine ilişkin şeyler öğrenmesi</a:t>
          </a:r>
        </a:p>
      </dgm:t>
    </dgm:pt>
    <dgm:pt modelId="{D6E6DA42-6F1F-48ED-84AD-C45CF43BA516}" type="parTrans" cxnId="{E3657E0E-8B5F-4351-8064-EE2D8576272C}">
      <dgm:prSet/>
      <dgm:spPr/>
      <dgm:t>
        <a:bodyPr/>
        <a:lstStyle/>
        <a:p>
          <a:endParaRPr lang="tr-TR"/>
        </a:p>
      </dgm:t>
    </dgm:pt>
    <dgm:pt modelId="{B8E07368-7E11-4C97-A834-47EABE88CC03}" type="sibTrans" cxnId="{E3657E0E-8B5F-4351-8064-EE2D8576272C}">
      <dgm:prSet/>
      <dgm:spPr/>
      <dgm:t>
        <a:bodyPr/>
        <a:lstStyle/>
        <a:p>
          <a:endParaRPr lang="tr-TR"/>
        </a:p>
      </dgm:t>
    </dgm:pt>
    <dgm:pt modelId="{F10D3250-1C69-40AE-9555-E465156A4E63}">
      <dgm:prSet custT="1"/>
      <dgm:spPr/>
      <dgm:t>
        <a:bodyPr/>
        <a:lstStyle/>
        <a:p>
          <a:r>
            <a:rPr lang="tr-TR" sz="2800" dirty="0"/>
            <a:t>Akran grubu içerisinde statü ve popülarite oluşturmayı sürdürmek </a:t>
          </a:r>
        </a:p>
      </dgm:t>
    </dgm:pt>
    <dgm:pt modelId="{F1726594-F421-42A8-A3C3-DE7EC0BAAD14}" type="parTrans" cxnId="{8994AE97-8754-4A67-9F65-5B164C72E111}">
      <dgm:prSet/>
      <dgm:spPr/>
      <dgm:t>
        <a:bodyPr/>
        <a:lstStyle/>
        <a:p>
          <a:endParaRPr lang="tr-TR"/>
        </a:p>
      </dgm:t>
    </dgm:pt>
    <dgm:pt modelId="{3BFC54CB-826A-4337-94B8-A5B36884BF67}" type="sibTrans" cxnId="{8994AE97-8754-4A67-9F65-5B164C72E111}">
      <dgm:prSet/>
      <dgm:spPr/>
      <dgm:t>
        <a:bodyPr/>
        <a:lstStyle/>
        <a:p>
          <a:endParaRPr lang="tr-TR"/>
        </a:p>
      </dgm:t>
    </dgm:pt>
    <dgm:pt modelId="{509F828D-E015-4819-B77C-1A3309956E7B}" type="pres">
      <dgm:prSet presAssocID="{C0B5D7A9-3D32-4E6A-A8E8-A0E2C09C0099}" presName="diagram" presStyleCnt="0">
        <dgm:presLayoutVars>
          <dgm:chMax val="1"/>
          <dgm:dir/>
          <dgm:animLvl val="ctr"/>
          <dgm:resizeHandles val="exact"/>
        </dgm:presLayoutVars>
      </dgm:prSet>
      <dgm:spPr/>
    </dgm:pt>
    <dgm:pt modelId="{A5766CE8-FB9F-4717-B977-B228C6440664}" type="pres">
      <dgm:prSet presAssocID="{C0B5D7A9-3D32-4E6A-A8E8-A0E2C09C0099}" presName="matrix" presStyleCnt="0"/>
      <dgm:spPr/>
    </dgm:pt>
    <dgm:pt modelId="{CA98BA8C-7E26-49EB-8327-0D48563CBFB1}" type="pres">
      <dgm:prSet presAssocID="{C0B5D7A9-3D32-4E6A-A8E8-A0E2C09C0099}" presName="tile1" presStyleLbl="node1" presStyleIdx="0" presStyleCnt="4"/>
      <dgm:spPr/>
    </dgm:pt>
    <dgm:pt modelId="{122F6D89-92F0-43DB-AB88-5AD2E9210C3A}" type="pres">
      <dgm:prSet presAssocID="{C0B5D7A9-3D32-4E6A-A8E8-A0E2C09C0099}" presName="tile1text" presStyleLbl="node1" presStyleIdx="0" presStyleCnt="4">
        <dgm:presLayoutVars>
          <dgm:chMax val="0"/>
          <dgm:chPref val="0"/>
          <dgm:bulletEnabled val="1"/>
        </dgm:presLayoutVars>
      </dgm:prSet>
      <dgm:spPr/>
    </dgm:pt>
    <dgm:pt modelId="{FAC1A43E-53EB-47FC-B4E5-D8C6302AAC95}" type="pres">
      <dgm:prSet presAssocID="{C0B5D7A9-3D32-4E6A-A8E8-A0E2C09C0099}" presName="tile2" presStyleLbl="node1" presStyleIdx="1" presStyleCnt="4"/>
      <dgm:spPr/>
    </dgm:pt>
    <dgm:pt modelId="{E2A89C1C-8EA7-4F17-A537-42EEC88312A4}" type="pres">
      <dgm:prSet presAssocID="{C0B5D7A9-3D32-4E6A-A8E8-A0E2C09C0099}" presName="tile2text" presStyleLbl="node1" presStyleIdx="1" presStyleCnt="4">
        <dgm:presLayoutVars>
          <dgm:chMax val="0"/>
          <dgm:chPref val="0"/>
          <dgm:bulletEnabled val="1"/>
        </dgm:presLayoutVars>
      </dgm:prSet>
      <dgm:spPr/>
    </dgm:pt>
    <dgm:pt modelId="{63CBB969-AB85-42E0-A211-34CFE66D210A}" type="pres">
      <dgm:prSet presAssocID="{C0B5D7A9-3D32-4E6A-A8E8-A0E2C09C0099}" presName="tile3" presStyleLbl="node1" presStyleIdx="2" presStyleCnt="4"/>
      <dgm:spPr/>
    </dgm:pt>
    <dgm:pt modelId="{1148D5A6-2B8B-49A1-8B15-A611D8E65122}" type="pres">
      <dgm:prSet presAssocID="{C0B5D7A9-3D32-4E6A-A8E8-A0E2C09C0099}" presName="tile3text" presStyleLbl="node1" presStyleIdx="2" presStyleCnt="4">
        <dgm:presLayoutVars>
          <dgm:chMax val="0"/>
          <dgm:chPref val="0"/>
          <dgm:bulletEnabled val="1"/>
        </dgm:presLayoutVars>
      </dgm:prSet>
      <dgm:spPr/>
    </dgm:pt>
    <dgm:pt modelId="{9952CCAB-B726-4697-9BA3-51417F6A585B}" type="pres">
      <dgm:prSet presAssocID="{C0B5D7A9-3D32-4E6A-A8E8-A0E2C09C0099}" presName="tile4" presStyleLbl="node1" presStyleIdx="3" presStyleCnt="4"/>
      <dgm:spPr/>
    </dgm:pt>
    <dgm:pt modelId="{0EF39662-84BC-4834-A4DE-9E27B29DA5E1}" type="pres">
      <dgm:prSet presAssocID="{C0B5D7A9-3D32-4E6A-A8E8-A0E2C09C0099}" presName="tile4text" presStyleLbl="node1" presStyleIdx="3" presStyleCnt="4">
        <dgm:presLayoutVars>
          <dgm:chMax val="0"/>
          <dgm:chPref val="0"/>
          <dgm:bulletEnabled val="1"/>
        </dgm:presLayoutVars>
      </dgm:prSet>
      <dgm:spPr/>
    </dgm:pt>
    <dgm:pt modelId="{E2A80EC6-7AE5-4B19-9095-468D90F7D9B1}" type="pres">
      <dgm:prSet presAssocID="{C0B5D7A9-3D32-4E6A-A8E8-A0E2C09C0099}" presName="centerTile" presStyleLbl="fgShp" presStyleIdx="0" presStyleCnt="1" custScaleX="132886" custScaleY="167010">
        <dgm:presLayoutVars>
          <dgm:chMax val="0"/>
          <dgm:chPref val="0"/>
        </dgm:presLayoutVars>
      </dgm:prSet>
      <dgm:spPr/>
    </dgm:pt>
  </dgm:ptLst>
  <dgm:cxnLst>
    <dgm:cxn modelId="{C87F6D0B-11A5-4857-B46C-B722CF3F6ADF}" type="presOf" srcId="{F10D3250-1C69-40AE-9555-E465156A4E63}" destId="{0EF39662-84BC-4834-A4DE-9E27B29DA5E1}" srcOrd="1" destOrd="0" presId="urn:microsoft.com/office/officeart/2005/8/layout/matrix1"/>
    <dgm:cxn modelId="{E3657E0E-8B5F-4351-8064-EE2D8576272C}" srcId="{68556EED-3B2F-4FE9-83A3-0FD842E77827}" destId="{249C31A0-92F5-47AF-AE70-7BF0745FB1A7}" srcOrd="2" destOrd="0" parTransId="{D6E6DA42-6F1F-48ED-84AD-C45CF43BA516}" sibTransId="{B8E07368-7E11-4C97-A834-47EABE88CC03}"/>
    <dgm:cxn modelId="{62D91620-8274-4E08-B5EC-A3FB8C436E5F}" srcId="{68556EED-3B2F-4FE9-83A3-0FD842E77827}" destId="{980AEC17-6469-424F-9269-385AD33887C5}" srcOrd="1" destOrd="0" parTransId="{ADE05917-8BFF-4B24-84AF-AC0CB310738C}" sibTransId="{B24F7F82-8E81-4DD3-A0D8-61D28A1A6CA8}"/>
    <dgm:cxn modelId="{41C76120-3AE1-4797-98BB-2417EEC6DDA7}" srcId="{C0B5D7A9-3D32-4E6A-A8E8-A0E2C09C0099}" destId="{68556EED-3B2F-4FE9-83A3-0FD842E77827}" srcOrd="0" destOrd="0" parTransId="{C217BD79-BCED-4A3A-894C-DC14EF982A72}" sibTransId="{B1E5B8AF-D379-4B21-A104-0ED921BF7573}"/>
    <dgm:cxn modelId="{B975195C-F401-4E11-B037-ADA1C7C060E6}" type="presOf" srcId="{C0B5D7A9-3D32-4E6A-A8E8-A0E2C09C0099}" destId="{509F828D-E015-4819-B77C-1A3309956E7B}" srcOrd="0" destOrd="0" presId="urn:microsoft.com/office/officeart/2005/8/layout/matrix1"/>
    <dgm:cxn modelId="{63B12747-00E4-4622-8246-3DD1C273A127}" type="presOf" srcId="{249C31A0-92F5-47AF-AE70-7BF0745FB1A7}" destId="{1148D5A6-2B8B-49A1-8B15-A611D8E65122}" srcOrd="1" destOrd="0" presId="urn:microsoft.com/office/officeart/2005/8/layout/matrix1"/>
    <dgm:cxn modelId="{65132086-18FB-4C38-B46E-918C5FF511B7}" type="presOf" srcId="{F10D3250-1C69-40AE-9555-E465156A4E63}" destId="{9952CCAB-B726-4697-9BA3-51417F6A585B}" srcOrd="0" destOrd="0" presId="urn:microsoft.com/office/officeart/2005/8/layout/matrix1"/>
    <dgm:cxn modelId="{8994AE97-8754-4A67-9F65-5B164C72E111}" srcId="{68556EED-3B2F-4FE9-83A3-0FD842E77827}" destId="{F10D3250-1C69-40AE-9555-E465156A4E63}" srcOrd="3" destOrd="0" parTransId="{F1726594-F421-42A8-A3C3-DE7EC0BAAD14}" sibTransId="{3BFC54CB-826A-4337-94B8-A5B36884BF67}"/>
    <dgm:cxn modelId="{4A5B8CA2-3E0D-4873-A2C5-9C6443D3AFE2}" type="presOf" srcId="{0FA127AA-9065-4492-A32C-91B90875CED6}" destId="{CA98BA8C-7E26-49EB-8327-0D48563CBFB1}" srcOrd="0" destOrd="0" presId="urn:microsoft.com/office/officeart/2005/8/layout/matrix1"/>
    <dgm:cxn modelId="{D68EE9A4-699F-4B54-98C9-000FF6FAF743}" srcId="{68556EED-3B2F-4FE9-83A3-0FD842E77827}" destId="{0FA127AA-9065-4492-A32C-91B90875CED6}" srcOrd="0" destOrd="0" parTransId="{DDB19F09-7D65-4D6F-B7C9-1DB24EADAF69}" sibTransId="{C2462AC3-F325-4B25-99CC-C014279C9746}"/>
    <dgm:cxn modelId="{DB956FA6-FD09-4242-88B4-8B036F7DDAEA}" type="presOf" srcId="{249C31A0-92F5-47AF-AE70-7BF0745FB1A7}" destId="{63CBB969-AB85-42E0-A211-34CFE66D210A}" srcOrd="0" destOrd="0" presId="urn:microsoft.com/office/officeart/2005/8/layout/matrix1"/>
    <dgm:cxn modelId="{BFD2ECAA-D344-4A3D-8500-892344985716}" type="presOf" srcId="{68556EED-3B2F-4FE9-83A3-0FD842E77827}" destId="{E2A80EC6-7AE5-4B19-9095-468D90F7D9B1}" srcOrd="0" destOrd="0" presId="urn:microsoft.com/office/officeart/2005/8/layout/matrix1"/>
    <dgm:cxn modelId="{1D6D71B1-768B-44BF-BA72-2C2899001217}" type="presOf" srcId="{0FA127AA-9065-4492-A32C-91B90875CED6}" destId="{122F6D89-92F0-43DB-AB88-5AD2E9210C3A}" srcOrd="1" destOrd="0" presId="urn:microsoft.com/office/officeart/2005/8/layout/matrix1"/>
    <dgm:cxn modelId="{D13A73B9-680C-482A-A595-080486183A41}" type="presOf" srcId="{980AEC17-6469-424F-9269-385AD33887C5}" destId="{E2A89C1C-8EA7-4F17-A537-42EEC88312A4}" srcOrd="1" destOrd="0" presId="urn:microsoft.com/office/officeart/2005/8/layout/matrix1"/>
    <dgm:cxn modelId="{FC55BBBC-C431-442F-9EC7-82FEB8616826}" type="presOf" srcId="{980AEC17-6469-424F-9269-385AD33887C5}" destId="{FAC1A43E-53EB-47FC-B4E5-D8C6302AAC95}" srcOrd="0" destOrd="0" presId="urn:microsoft.com/office/officeart/2005/8/layout/matrix1"/>
    <dgm:cxn modelId="{8093CB73-B3B0-4835-9C35-4D4DE66E8C3A}" type="presParOf" srcId="{509F828D-E015-4819-B77C-1A3309956E7B}" destId="{A5766CE8-FB9F-4717-B977-B228C6440664}" srcOrd="0" destOrd="0" presId="urn:microsoft.com/office/officeart/2005/8/layout/matrix1"/>
    <dgm:cxn modelId="{D8CA779A-156B-4895-A36E-4B31DE783EE6}" type="presParOf" srcId="{A5766CE8-FB9F-4717-B977-B228C6440664}" destId="{CA98BA8C-7E26-49EB-8327-0D48563CBFB1}" srcOrd="0" destOrd="0" presId="urn:microsoft.com/office/officeart/2005/8/layout/matrix1"/>
    <dgm:cxn modelId="{3EEADD0B-378B-4C6D-A9B8-4EA8E133FD1A}" type="presParOf" srcId="{A5766CE8-FB9F-4717-B977-B228C6440664}" destId="{122F6D89-92F0-43DB-AB88-5AD2E9210C3A}" srcOrd="1" destOrd="0" presId="urn:microsoft.com/office/officeart/2005/8/layout/matrix1"/>
    <dgm:cxn modelId="{4BAAE6F1-CDD8-46F4-B5E4-8290A3A4814C}" type="presParOf" srcId="{A5766CE8-FB9F-4717-B977-B228C6440664}" destId="{FAC1A43E-53EB-47FC-B4E5-D8C6302AAC95}" srcOrd="2" destOrd="0" presId="urn:microsoft.com/office/officeart/2005/8/layout/matrix1"/>
    <dgm:cxn modelId="{CB44526E-6722-423D-83A2-90EB7E72E3CD}" type="presParOf" srcId="{A5766CE8-FB9F-4717-B977-B228C6440664}" destId="{E2A89C1C-8EA7-4F17-A537-42EEC88312A4}" srcOrd="3" destOrd="0" presId="urn:microsoft.com/office/officeart/2005/8/layout/matrix1"/>
    <dgm:cxn modelId="{7CD7F010-FF86-4C95-978F-A2A6B6886475}" type="presParOf" srcId="{A5766CE8-FB9F-4717-B977-B228C6440664}" destId="{63CBB969-AB85-42E0-A211-34CFE66D210A}" srcOrd="4" destOrd="0" presId="urn:microsoft.com/office/officeart/2005/8/layout/matrix1"/>
    <dgm:cxn modelId="{1E1ADCA7-33EF-43E9-BAE6-73E287073467}" type="presParOf" srcId="{A5766CE8-FB9F-4717-B977-B228C6440664}" destId="{1148D5A6-2B8B-49A1-8B15-A611D8E65122}" srcOrd="5" destOrd="0" presId="urn:microsoft.com/office/officeart/2005/8/layout/matrix1"/>
    <dgm:cxn modelId="{899F9E60-C3E1-48FE-A03B-BF5D7A7E2CDD}" type="presParOf" srcId="{A5766CE8-FB9F-4717-B977-B228C6440664}" destId="{9952CCAB-B726-4697-9BA3-51417F6A585B}" srcOrd="6" destOrd="0" presId="urn:microsoft.com/office/officeart/2005/8/layout/matrix1"/>
    <dgm:cxn modelId="{BB950FED-15E4-4D33-9632-AF964326A5AF}" type="presParOf" srcId="{A5766CE8-FB9F-4717-B977-B228C6440664}" destId="{0EF39662-84BC-4834-A4DE-9E27B29DA5E1}" srcOrd="7" destOrd="0" presId="urn:microsoft.com/office/officeart/2005/8/layout/matrix1"/>
    <dgm:cxn modelId="{F12EB68E-93C9-4ECB-A7D4-C4B4F7C97A05}" type="presParOf" srcId="{509F828D-E015-4819-B77C-1A3309956E7B}" destId="{E2A80EC6-7AE5-4B19-9095-468D90F7D9B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52563-1242-4D16-8A8E-A59C75288FF6}">
      <dsp:nvSpPr>
        <dsp:cNvPr id="0" name=""/>
        <dsp:cNvSpPr/>
      </dsp:nvSpPr>
      <dsp:spPr>
        <a:xfrm>
          <a:off x="1666" y="641012"/>
          <a:ext cx="3554610" cy="2332713"/>
        </a:xfrm>
        <a:prstGeom prst="roundRect">
          <a:avLst>
            <a:gd name="adj" fmla="val 10000"/>
          </a:avLst>
        </a:prstGeom>
        <a:gradFill rotWithShape="1">
          <a:gsLst>
            <a:gs pos="0">
              <a:schemeClr val="accent2">
                <a:tint val="62000"/>
                <a:hueMod val="94000"/>
                <a:satMod val="140000"/>
                <a:lumMod val="110000"/>
              </a:schemeClr>
            </a:gs>
            <a:gs pos="100000">
              <a:schemeClr val="accent2">
                <a:tint val="84000"/>
                <a:satMod val="160000"/>
              </a:schemeClr>
            </a:gs>
          </a:gsLst>
          <a:lin ang="5400000" scaled="0"/>
        </a:gradFill>
        <a:ln w="9525" cap="rnd" cmpd="sng" algn="ctr">
          <a:solidFill>
            <a:schemeClr val="accent2">
              <a:tint val="76000"/>
              <a:alpha val="60000"/>
              <a:hueMod val="94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t>Yakınlık kavramı cinsel ya da fiziksel bir anlam içermez. Yakın bir ilişki; iki kişi arasında birbirinin iyiliğini dikkate alma, özel ve duygusal şeyleri birbirine açıklamaya isteklilik ve ilgi ve etkinliklerin paylaşılmasını içerir. </a:t>
          </a:r>
        </a:p>
      </dsp:txBody>
      <dsp:txXfrm>
        <a:off x="69989" y="709335"/>
        <a:ext cx="3417964" cy="2196067"/>
      </dsp:txXfrm>
    </dsp:sp>
    <dsp:sp modelId="{D3468BF7-C277-420C-9FB8-56E58F4394BF}">
      <dsp:nvSpPr>
        <dsp:cNvPr id="0" name=""/>
        <dsp:cNvSpPr/>
      </dsp:nvSpPr>
      <dsp:spPr>
        <a:xfrm>
          <a:off x="3911738" y="1366597"/>
          <a:ext cx="753577" cy="881543"/>
        </a:xfrm>
        <a:prstGeom prst="rightArrow">
          <a:avLst>
            <a:gd name="adj1" fmla="val 60000"/>
            <a:gd name="adj2" fmla="val 50000"/>
          </a:avLst>
        </a:prstGeom>
        <a:solidFill>
          <a:schemeClr val="accent3"/>
        </a:solidFill>
        <a:ln w="15875" cap="rnd" cmpd="sng" algn="ctr">
          <a:solidFill>
            <a:schemeClr val="accent3">
              <a:shade val="50000"/>
              <a:hueMod val="94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3911738" y="1542906"/>
        <a:ext cx="527504" cy="528925"/>
      </dsp:txXfrm>
    </dsp:sp>
    <dsp:sp modelId="{7FA30A40-2153-45A2-ADD1-6FF85D8BFCF2}">
      <dsp:nvSpPr>
        <dsp:cNvPr id="0" name=""/>
        <dsp:cNvSpPr/>
      </dsp:nvSpPr>
      <dsp:spPr>
        <a:xfrm>
          <a:off x="4978122" y="641012"/>
          <a:ext cx="3554610" cy="2332713"/>
        </a:xfrm>
        <a:prstGeom prst="roundRect">
          <a:avLst>
            <a:gd name="adj" fmla="val 10000"/>
          </a:avLst>
        </a:prstGeom>
        <a:gradFill rotWithShape="1">
          <a:gsLst>
            <a:gs pos="0">
              <a:schemeClr val="accent2">
                <a:tint val="62000"/>
                <a:hueMod val="94000"/>
                <a:satMod val="140000"/>
                <a:lumMod val="110000"/>
              </a:schemeClr>
            </a:gs>
            <a:gs pos="100000">
              <a:schemeClr val="accent2">
                <a:tint val="84000"/>
                <a:satMod val="160000"/>
              </a:schemeClr>
            </a:gs>
          </a:gsLst>
          <a:lin ang="5400000" scaled="0"/>
        </a:gradFill>
        <a:ln w="9525" cap="rnd" cmpd="sng" algn="ctr">
          <a:solidFill>
            <a:schemeClr val="accent2">
              <a:tint val="76000"/>
              <a:alpha val="60000"/>
              <a:hueMod val="94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t>Birey cinsel bir ilişkiye girmeden de yakın bir ilişki yaşayabilir ve iki kişi yakın olmadan da cinsel ilişki yaşayabilir.</a:t>
          </a:r>
        </a:p>
      </dsp:txBody>
      <dsp:txXfrm>
        <a:off x="5046445" y="709335"/>
        <a:ext cx="3417964" cy="21960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8BEB4-EECF-4E37-86FD-A8E2F813E448}">
      <dsp:nvSpPr>
        <dsp:cNvPr id="0" name=""/>
        <dsp:cNvSpPr/>
      </dsp:nvSpPr>
      <dsp:spPr>
        <a:xfrm>
          <a:off x="4243" y="166463"/>
          <a:ext cx="2551631" cy="48960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tr-TR" sz="1700" b="1" kern="1200" dirty="0"/>
            <a:t>TUTULMA</a:t>
          </a:r>
        </a:p>
      </dsp:txBody>
      <dsp:txXfrm>
        <a:off x="4243" y="166463"/>
        <a:ext cx="2551631" cy="489600"/>
      </dsp:txXfrm>
    </dsp:sp>
    <dsp:sp modelId="{2FB33D07-74F3-4DC3-A018-8CC03BE2CF79}">
      <dsp:nvSpPr>
        <dsp:cNvPr id="0" name=""/>
        <dsp:cNvSpPr/>
      </dsp:nvSpPr>
      <dsp:spPr>
        <a:xfrm>
          <a:off x="4243" y="656063"/>
          <a:ext cx="2551631" cy="4199850"/>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b="1" kern="1200" dirty="0"/>
            <a:t>Ergenler ilk önce cinsel ve romantik eşlerine potansiyel ilgilerini keşfederler.</a:t>
          </a:r>
        </a:p>
        <a:p>
          <a:pPr marL="171450" lvl="1" indent="-171450" algn="l" defTabSz="755650">
            <a:lnSpc>
              <a:spcPct val="90000"/>
            </a:lnSpc>
            <a:spcBef>
              <a:spcPct val="0"/>
            </a:spcBef>
            <a:spcAft>
              <a:spcPct val="15000"/>
            </a:spcAft>
            <a:buChar char="•"/>
          </a:pPr>
          <a:r>
            <a:rPr lang="tr-TR" sz="1700" b="1" kern="1200" dirty="0"/>
            <a:t> Bu evredeki etkinlik odağı ergenlerin benlik kavramlarını genişletmeleriyle kendilerine ilişkin öğrenmeleri üzerinedir. </a:t>
          </a:r>
        </a:p>
        <a:p>
          <a:pPr marL="171450" lvl="1" indent="-171450" algn="l" defTabSz="755650">
            <a:lnSpc>
              <a:spcPct val="90000"/>
            </a:lnSpc>
            <a:spcBef>
              <a:spcPct val="0"/>
            </a:spcBef>
            <a:spcAft>
              <a:spcPct val="15000"/>
            </a:spcAft>
            <a:buChar char="•"/>
          </a:pPr>
          <a:r>
            <a:rPr lang="tr-TR" sz="1700" b="1" kern="1200" dirty="0"/>
            <a:t>Gerçek romantik ilişkiler kısa süreli yaşanır ve sıklıkla yapay tutulmalara dayanır.</a:t>
          </a:r>
        </a:p>
      </dsp:txBody>
      <dsp:txXfrm>
        <a:off x="4243" y="656063"/>
        <a:ext cx="2551631" cy="4199850"/>
      </dsp:txXfrm>
    </dsp:sp>
    <dsp:sp modelId="{694D79B1-2BB6-4D56-BBC1-EE2BDED6A67F}">
      <dsp:nvSpPr>
        <dsp:cNvPr id="0" name=""/>
        <dsp:cNvSpPr/>
      </dsp:nvSpPr>
      <dsp:spPr>
        <a:xfrm>
          <a:off x="2913103" y="166463"/>
          <a:ext cx="2551631" cy="48960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tr-TR" sz="1700" b="1" kern="1200" dirty="0"/>
            <a:t>STATÜ</a:t>
          </a:r>
        </a:p>
      </dsp:txBody>
      <dsp:txXfrm>
        <a:off x="2913103" y="166463"/>
        <a:ext cx="2551631" cy="489600"/>
      </dsp:txXfrm>
    </dsp:sp>
    <dsp:sp modelId="{0F202587-49B4-4C5F-8F4A-DCF89AC68713}">
      <dsp:nvSpPr>
        <dsp:cNvPr id="0" name=""/>
        <dsp:cNvSpPr/>
      </dsp:nvSpPr>
      <dsp:spPr>
        <a:xfrm>
          <a:off x="2913103" y="656063"/>
          <a:ext cx="2551631" cy="4199850"/>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b="1" kern="1200" dirty="0"/>
            <a:t>Romantik etkinliğin temel amacı akran statüsünü oluşturmak, geliştirmek ve sürdürmektir.</a:t>
          </a:r>
        </a:p>
        <a:p>
          <a:pPr marL="171450" lvl="1" indent="-171450" algn="l" defTabSz="755650">
            <a:lnSpc>
              <a:spcPct val="90000"/>
            </a:lnSpc>
            <a:spcBef>
              <a:spcPct val="0"/>
            </a:spcBef>
            <a:spcAft>
              <a:spcPct val="15000"/>
            </a:spcAft>
            <a:buChar char="•"/>
          </a:pPr>
          <a:r>
            <a:rPr lang="tr-TR" sz="1700" b="1" kern="1200" dirty="0"/>
            <a:t>Yanlış kişiyle çıkmak ya da romantik ilişkilerde yanlış bir yönde ilerlemek kişinin grup içerisindeki duruşunu ciddi biçimde bozabilir. </a:t>
          </a:r>
        </a:p>
      </dsp:txBody>
      <dsp:txXfrm>
        <a:off x="2913103" y="656063"/>
        <a:ext cx="2551631" cy="4199850"/>
      </dsp:txXfrm>
    </dsp:sp>
    <dsp:sp modelId="{D1C989D4-7EB3-4680-A902-880E35268FBB}">
      <dsp:nvSpPr>
        <dsp:cNvPr id="0" name=""/>
        <dsp:cNvSpPr/>
      </dsp:nvSpPr>
      <dsp:spPr>
        <a:xfrm>
          <a:off x="5821963" y="166463"/>
          <a:ext cx="2551631" cy="489600"/>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tr-TR" sz="1700" b="1" kern="1200" dirty="0"/>
            <a:t>YAKINLIK</a:t>
          </a:r>
        </a:p>
      </dsp:txBody>
      <dsp:txXfrm>
        <a:off x="5821963" y="166463"/>
        <a:ext cx="2551631" cy="489600"/>
      </dsp:txXfrm>
    </dsp:sp>
    <dsp:sp modelId="{B5BFC2F7-5F68-48BF-B751-88388CF70A60}">
      <dsp:nvSpPr>
        <dsp:cNvPr id="0" name=""/>
        <dsp:cNvSpPr/>
      </dsp:nvSpPr>
      <dsp:spPr>
        <a:xfrm>
          <a:off x="5821963" y="656063"/>
          <a:ext cx="2551631" cy="4199850"/>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b="1" kern="1200" dirty="0"/>
            <a:t>Ergenler romantik eşleriyle doğru ve anlamlı bağlanmalar oluştururlar. </a:t>
          </a:r>
        </a:p>
        <a:p>
          <a:pPr marL="171450" lvl="1" indent="-171450" algn="l" defTabSz="755650">
            <a:lnSpc>
              <a:spcPct val="90000"/>
            </a:lnSpc>
            <a:spcBef>
              <a:spcPct val="0"/>
            </a:spcBef>
            <a:spcAft>
              <a:spcPct val="15000"/>
            </a:spcAft>
            <a:buChar char="•"/>
          </a:pPr>
          <a:r>
            <a:rPr lang="tr-TR" sz="1700" b="1" kern="1200" dirty="0"/>
            <a:t>İlişkiler tutku ve kaygı haline gelir. </a:t>
          </a:r>
        </a:p>
      </dsp:txBody>
      <dsp:txXfrm>
        <a:off x="5821963" y="656063"/>
        <a:ext cx="2551631" cy="4199850"/>
      </dsp:txXfrm>
    </dsp:sp>
    <dsp:sp modelId="{9CAE215D-D729-4810-B4A5-0A74F5FDB44E}">
      <dsp:nvSpPr>
        <dsp:cNvPr id="0" name=""/>
        <dsp:cNvSpPr/>
      </dsp:nvSpPr>
      <dsp:spPr>
        <a:xfrm>
          <a:off x="8730823" y="166463"/>
          <a:ext cx="2551631" cy="489600"/>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tr-TR" sz="1700" b="1" kern="1200" dirty="0"/>
            <a:t>İLİŞKİ</a:t>
          </a:r>
        </a:p>
      </dsp:txBody>
      <dsp:txXfrm>
        <a:off x="8730823" y="166463"/>
        <a:ext cx="2551631" cy="489600"/>
      </dsp:txXfrm>
    </dsp:sp>
    <dsp:sp modelId="{9AC079B3-37EE-4B05-9806-5B5371E98DB2}">
      <dsp:nvSpPr>
        <dsp:cNvPr id="0" name=""/>
        <dsp:cNvSpPr/>
      </dsp:nvSpPr>
      <dsp:spPr>
        <a:xfrm>
          <a:off x="8730823" y="656063"/>
          <a:ext cx="2551631" cy="4199850"/>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b="1" kern="1200" dirty="0"/>
            <a:t>Bağlanma kaygıları ön plana çıkar. </a:t>
          </a:r>
        </a:p>
        <a:p>
          <a:pPr marL="171450" lvl="1" indent="-171450" algn="l" defTabSz="755650">
            <a:lnSpc>
              <a:spcPct val="90000"/>
            </a:lnSpc>
            <a:spcBef>
              <a:spcPct val="0"/>
            </a:spcBef>
            <a:spcAft>
              <a:spcPct val="15000"/>
            </a:spcAft>
            <a:buChar char="•"/>
          </a:pPr>
          <a:r>
            <a:rPr lang="tr-TR" sz="1700" b="1" kern="1200" dirty="0"/>
            <a:t>Bu evrede ergenlerin evliliği planlamaları yaygın değildir. </a:t>
          </a:r>
        </a:p>
        <a:p>
          <a:pPr marL="171450" lvl="1" indent="-171450" algn="l" defTabSz="755650">
            <a:lnSpc>
              <a:spcPct val="90000"/>
            </a:lnSpc>
            <a:spcBef>
              <a:spcPct val="0"/>
            </a:spcBef>
            <a:spcAft>
              <a:spcPct val="15000"/>
            </a:spcAft>
            <a:buChar char="•"/>
          </a:pPr>
          <a:r>
            <a:rPr lang="tr-TR" sz="1700" b="1" kern="1200" dirty="0"/>
            <a:t>Yine de romantizm algıları geliştikçe ergenler bağlanmaya ve ilgiye, ilişkinin diğer özellikleri olan tutku ve zevk kadar değer verirler. </a:t>
          </a:r>
        </a:p>
      </dsp:txBody>
      <dsp:txXfrm>
        <a:off x="8730823" y="656063"/>
        <a:ext cx="2551631" cy="41998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BD3F2-FB66-4C59-A8DE-EDEF5AD48438}">
      <dsp:nvSpPr>
        <dsp:cNvPr id="0" name=""/>
        <dsp:cNvSpPr/>
      </dsp:nvSpPr>
      <dsp:spPr>
        <a:xfrm>
          <a:off x="289593" y="2469335"/>
          <a:ext cx="4210324" cy="1387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tr-TR" sz="1600" b="1" kern="1200" dirty="0"/>
            <a:t>Orta ergenlikte oğlanlar daha çok fiziksel çekicilikten, kızlar ise destek ve yakınlık gibi kişilerarası özelliklerden söz etmek eğilimindedirler. </a:t>
          </a:r>
        </a:p>
      </dsp:txBody>
      <dsp:txXfrm>
        <a:off x="289593" y="2469335"/>
        <a:ext cx="4210324" cy="1387493"/>
      </dsp:txXfrm>
    </dsp:sp>
    <dsp:sp modelId="{3D8B57BA-171B-4A60-B4C3-1F1A62FAC28C}">
      <dsp:nvSpPr>
        <dsp:cNvPr id="0" name=""/>
        <dsp:cNvSpPr/>
      </dsp:nvSpPr>
      <dsp:spPr>
        <a:xfrm>
          <a:off x="284809" y="2047346"/>
          <a:ext cx="334912" cy="334912"/>
        </a:xfrm>
        <a:prstGeom prst="ellipse">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45DAC7-91A4-442F-8321-DB7844479B68}">
      <dsp:nvSpPr>
        <dsp:cNvPr id="0" name=""/>
        <dsp:cNvSpPr/>
      </dsp:nvSpPr>
      <dsp:spPr>
        <a:xfrm>
          <a:off x="519247" y="1578469"/>
          <a:ext cx="334912" cy="334912"/>
        </a:xfrm>
        <a:prstGeom prst="ellipse">
          <a:avLst/>
        </a:prstGeom>
        <a:gradFill rotWithShape="0">
          <a:gsLst>
            <a:gs pos="0">
              <a:schemeClr val="accent3">
                <a:hueOff val="-278112"/>
                <a:satOff val="-515"/>
                <a:lumOff val="207"/>
                <a:alphaOff val="0"/>
                <a:tint val="98000"/>
                <a:hueMod val="94000"/>
                <a:satMod val="130000"/>
                <a:lumMod val="128000"/>
              </a:schemeClr>
            </a:gs>
            <a:gs pos="100000">
              <a:schemeClr val="accent3">
                <a:hueOff val="-278112"/>
                <a:satOff val="-515"/>
                <a:lumOff val="207"/>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E4CED84-3081-4AF4-92F7-1FC8A5DA6492}">
      <dsp:nvSpPr>
        <dsp:cNvPr id="0" name=""/>
        <dsp:cNvSpPr/>
      </dsp:nvSpPr>
      <dsp:spPr>
        <a:xfrm>
          <a:off x="1081900" y="1672244"/>
          <a:ext cx="526290" cy="526290"/>
        </a:xfrm>
        <a:prstGeom prst="ellipse">
          <a:avLst/>
        </a:prstGeom>
        <a:gradFill rotWithShape="0">
          <a:gsLst>
            <a:gs pos="0">
              <a:schemeClr val="accent3">
                <a:hueOff val="-556224"/>
                <a:satOff val="-1029"/>
                <a:lumOff val="414"/>
                <a:alphaOff val="0"/>
                <a:tint val="98000"/>
                <a:hueMod val="94000"/>
                <a:satMod val="130000"/>
                <a:lumMod val="128000"/>
              </a:schemeClr>
            </a:gs>
            <a:gs pos="100000">
              <a:schemeClr val="accent3">
                <a:hueOff val="-556224"/>
                <a:satOff val="-1029"/>
                <a:lumOff val="414"/>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B4A421A-AAE1-418D-852A-13D4847C7191}">
      <dsp:nvSpPr>
        <dsp:cNvPr id="0" name=""/>
        <dsp:cNvSpPr/>
      </dsp:nvSpPr>
      <dsp:spPr>
        <a:xfrm>
          <a:off x="1550777" y="1156480"/>
          <a:ext cx="334912" cy="334912"/>
        </a:xfrm>
        <a:prstGeom prst="ellipse">
          <a:avLst/>
        </a:prstGeom>
        <a:gradFill rotWithShape="0">
          <a:gsLst>
            <a:gs pos="0">
              <a:schemeClr val="accent3">
                <a:hueOff val="-834335"/>
                <a:satOff val="-1544"/>
                <a:lumOff val="620"/>
                <a:alphaOff val="0"/>
                <a:tint val="98000"/>
                <a:hueMod val="94000"/>
                <a:satMod val="130000"/>
                <a:lumMod val="128000"/>
              </a:schemeClr>
            </a:gs>
            <a:gs pos="100000">
              <a:schemeClr val="accent3">
                <a:hueOff val="-834335"/>
                <a:satOff val="-1544"/>
                <a:lumOff val="62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39B11C5-D146-424E-849E-47B83B3E08EC}">
      <dsp:nvSpPr>
        <dsp:cNvPr id="0" name=""/>
        <dsp:cNvSpPr/>
      </dsp:nvSpPr>
      <dsp:spPr>
        <a:xfrm>
          <a:off x="2160317" y="968929"/>
          <a:ext cx="334912" cy="334912"/>
        </a:xfrm>
        <a:prstGeom prst="ellipse">
          <a:avLst/>
        </a:prstGeom>
        <a:gradFill rotWithShape="0">
          <a:gsLst>
            <a:gs pos="0">
              <a:schemeClr val="accent3">
                <a:hueOff val="-1112447"/>
                <a:satOff val="-2058"/>
                <a:lumOff val="827"/>
                <a:alphaOff val="0"/>
                <a:tint val="98000"/>
                <a:hueMod val="94000"/>
                <a:satMod val="130000"/>
                <a:lumMod val="128000"/>
              </a:schemeClr>
            </a:gs>
            <a:gs pos="100000">
              <a:schemeClr val="accent3">
                <a:hueOff val="-1112447"/>
                <a:satOff val="-2058"/>
                <a:lumOff val="827"/>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BFC7A8-7BCE-4603-AB2D-06CB6AFB76A7}">
      <dsp:nvSpPr>
        <dsp:cNvPr id="0" name=""/>
        <dsp:cNvSpPr/>
      </dsp:nvSpPr>
      <dsp:spPr>
        <a:xfrm>
          <a:off x="2910520" y="1297143"/>
          <a:ext cx="334912" cy="334912"/>
        </a:xfrm>
        <a:prstGeom prst="ellipse">
          <a:avLst/>
        </a:prstGeom>
        <a:gradFill rotWithShape="0">
          <a:gsLst>
            <a:gs pos="0">
              <a:schemeClr val="accent3">
                <a:hueOff val="-1390559"/>
                <a:satOff val="-2573"/>
                <a:lumOff val="1034"/>
                <a:alphaOff val="0"/>
                <a:tint val="98000"/>
                <a:hueMod val="94000"/>
                <a:satMod val="130000"/>
                <a:lumMod val="128000"/>
              </a:schemeClr>
            </a:gs>
            <a:gs pos="100000">
              <a:schemeClr val="accent3">
                <a:hueOff val="-1390559"/>
                <a:satOff val="-2573"/>
                <a:lumOff val="1034"/>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542BAFA-662D-408A-9283-3AE3D7611723}">
      <dsp:nvSpPr>
        <dsp:cNvPr id="0" name=""/>
        <dsp:cNvSpPr/>
      </dsp:nvSpPr>
      <dsp:spPr>
        <a:xfrm>
          <a:off x="3379397" y="1531581"/>
          <a:ext cx="526290" cy="526290"/>
        </a:xfrm>
        <a:prstGeom prst="ellipse">
          <a:avLst/>
        </a:prstGeom>
        <a:gradFill rotWithShape="0">
          <a:gsLst>
            <a:gs pos="0">
              <a:schemeClr val="accent3">
                <a:hueOff val="-1668671"/>
                <a:satOff val="-3088"/>
                <a:lumOff val="1241"/>
                <a:alphaOff val="0"/>
                <a:tint val="98000"/>
                <a:hueMod val="94000"/>
                <a:satMod val="130000"/>
                <a:lumMod val="128000"/>
              </a:schemeClr>
            </a:gs>
            <a:gs pos="100000">
              <a:schemeClr val="accent3">
                <a:hueOff val="-1668671"/>
                <a:satOff val="-3088"/>
                <a:lumOff val="1241"/>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874843-F031-4270-AB0C-EA185D70683B}">
      <dsp:nvSpPr>
        <dsp:cNvPr id="0" name=""/>
        <dsp:cNvSpPr/>
      </dsp:nvSpPr>
      <dsp:spPr>
        <a:xfrm>
          <a:off x="4035825" y="2047346"/>
          <a:ext cx="334912" cy="334912"/>
        </a:xfrm>
        <a:prstGeom prst="ellipse">
          <a:avLst/>
        </a:prstGeom>
        <a:gradFill rotWithShape="0">
          <a:gsLst>
            <a:gs pos="0">
              <a:schemeClr val="accent3">
                <a:hueOff val="-1946783"/>
                <a:satOff val="-3602"/>
                <a:lumOff val="1448"/>
                <a:alphaOff val="0"/>
                <a:tint val="98000"/>
                <a:hueMod val="94000"/>
                <a:satMod val="130000"/>
                <a:lumMod val="128000"/>
              </a:schemeClr>
            </a:gs>
            <a:gs pos="100000">
              <a:schemeClr val="accent3">
                <a:hueOff val="-1946783"/>
                <a:satOff val="-3602"/>
                <a:lumOff val="1448"/>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2D80987-70F0-4E10-8986-8A4449799AEB}">
      <dsp:nvSpPr>
        <dsp:cNvPr id="0" name=""/>
        <dsp:cNvSpPr/>
      </dsp:nvSpPr>
      <dsp:spPr>
        <a:xfrm>
          <a:off x="4317151" y="2563111"/>
          <a:ext cx="334912" cy="334912"/>
        </a:xfrm>
        <a:prstGeom prst="ellipse">
          <a:avLst/>
        </a:prstGeom>
        <a:gradFill rotWithShape="0">
          <a:gsLst>
            <a:gs pos="0">
              <a:schemeClr val="accent3">
                <a:hueOff val="-2224894"/>
                <a:satOff val="-4117"/>
                <a:lumOff val="1655"/>
                <a:alphaOff val="0"/>
                <a:tint val="98000"/>
                <a:hueMod val="94000"/>
                <a:satMod val="130000"/>
                <a:lumMod val="128000"/>
              </a:schemeClr>
            </a:gs>
            <a:gs pos="100000">
              <a:schemeClr val="accent3">
                <a:hueOff val="-2224894"/>
                <a:satOff val="-4117"/>
                <a:lumOff val="1655"/>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5C5A519-194C-49F6-AD25-EF00B4E8F83E}">
      <dsp:nvSpPr>
        <dsp:cNvPr id="0" name=""/>
        <dsp:cNvSpPr/>
      </dsp:nvSpPr>
      <dsp:spPr>
        <a:xfrm>
          <a:off x="1878991" y="1578469"/>
          <a:ext cx="861202" cy="861202"/>
        </a:xfrm>
        <a:prstGeom prst="ellipse">
          <a:avLst/>
        </a:prstGeom>
        <a:gradFill rotWithShape="0">
          <a:gsLst>
            <a:gs pos="0">
              <a:schemeClr val="accent3">
                <a:hueOff val="-2503006"/>
                <a:satOff val="-4631"/>
                <a:lumOff val="1861"/>
                <a:alphaOff val="0"/>
                <a:tint val="98000"/>
                <a:hueMod val="94000"/>
                <a:satMod val="130000"/>
                <a:lumMod val="128000"/>
              </a:schemeClr>
            </a:gs>
            <a:gs pos="100000">
              <a:schemeClr val="accent3">
                <a:hueOff val="-2503006"/>
                <a:satOff val="-4631"/>
                <a:lumOff val="1861"/>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D2A2FD-B940-452E-B79E-D880F1BC48A6}">
      <dsp:nvSpPr>
        <dsp:cNvPr id="0" name=""/>
        <dsp:cNvSpPr/>
      </dsp:nvSpPr>
      <dsp:spPr>
        <a:xfrm>
          <a:off x="50370" y="3360201"/>
          <a:ext cx="334912" cy="334912"/>
        </a:xfrm>
        <a:prstGeom prst="ellipse">
          <a:avLst/>
        </a:prstGeom>
        <a:gradFill rotWithShape="0">
          <a:gsLst>
            <a:gs pos="0">
              <a:schemeClr val="accent3">
                <a:hueOff val="-2781118"/>
                <a:satOff val="-5146"/>
                <a:lumOff val="2068"/>
                <a:alphaOff val="0"/>
                <a:tint val="98000"/>
                <a:hueMod val="94000"/>
                <a:satMod val="130000"/>
                <a:lumMod val="128000"/>
              </a:schemeClr>
            </a:gs>
            <a:gs pos="100000">
              <a:schemeClr val="accent3">
                <a:hueOff val="-2781118"/>
                <a:satOff val="-5146"/>
                <a:lumOff val="2068"/>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B5F5CBA-4F3D-4592-8B04-6DA9B02FFDF0}">
      <dsp:nvSpPr>
        <dsp:cNvPr id="0" name=""/>
        <dsp:cNvSpPr/>
      </dsp:nvSpPr>
      <dsp:spPr>
        <a:xfrm>
          <a:off x="331697" y="3782191"/>
          <a:ext cx="526290" cy="526290"/>
        </a:xfrm>
        <a:prstGeom prst="ellipse">
          <a:avLst/>
        </a:prstGeom>
        <a:gradFill rotWithShape="0">
          <a:gsLst>
            <a:gs pos="0">
              <a:schemeClr val="accent3">
                <a:hueOff val="-3059230"/>
                <a:satOff val="-5661"/>
                <a:lumOff val="2275"/>
                <a:alphaOff val="0"/>
                <a:tint val="98000"/>
                <a:hueMod val="94000"/>
                <a:satMod val="130000"/>
                <a:lumMod val="128000"/>
              </a:schemeClr>
            </a:gs>
            <a:gs pos="100000">
              <a:schemeClr val="accent3">
                <a:hueOff val="-3059230"/>
                <a:satOff val="-5661"/>
                <a:lumOff val="2275"/>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302461D-0254-40CE-B4E9-5B0CC717E6F9}">
      <dsp:nvSpPr>
        <dsp:cNvPr id="0" name=""/>
        <dsp:cNvSpPr/>
      </dsp:nvSpPr>
      <dsp:spPr>
        <a:xfrm>
          <a:off x="1035012" y="4157292"/>
          <a:ext cx="765513" cy="765513"/>
        </a:xfrm>
        <a:prstGeom prst="ellipse">
          <a:avLst/>
        </a:prstGeom>
        <a:gradFill rotWithShape="0">
          <a:gsLst>
            <a:gs pos="0">
              <a:schemeClr val="accent3">
                <a:hueOff val="-3337342"/>
                <a:satOff val="-6175"/>
                <a:lumOff val="2482"/>
                <a:alphaOff val="0"/>
                <a:tint val="98000"/>
                <a:hueMod val="94000"/>
                <a:satMod val="130000"/>
                <a:lumMod val="128000"/>
              </a:schemeClr>
            </a:gs>
            <a:gs pos="100000">
              <a:schemeClr val="accent3">
                <a:hueOff val="-3337342"/>
                <a:satOff val="-6175"/>
                <a:lumOff val="2482"/>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4EBC478-D5B9-4612-B0B3-427399552871}">
      <dsp:nvSpPr>
        <dsp:cNvPr id="0" name=""/>
        <dsp:cNvSpPr/>
      </dsp:nvSpPr>
      <dsp:spPr>
        <a:xfrm>
          <a:off x="2019654" y="4766832"/>
          <a:ext cx="334912" cy="334912"/>
        </a:xfrm>
        <a:prstGeom prst="ellipse">
          <a:avLst/>
        </a:prstGeom>
        <a:gradFill rotWithShape="0">
          <a:gsLst>
            <a:gs pos="0">
              <a:schemeClr val="accent3">
                <a:hueOff val="-3615453"/>
                <a:satOff val="-6690"/>
                <a:lumOff val="2689"/>
                <a:alphaOff val="0"/>
                <a:tint val="98000"/>
                <a:hueMod val="94000"/>
                <a:satMod val="130000"/>
                <a:lumMod val="128000"/>
              </a:schemeClr>
            </a:gs>
            <a:gs pos="100000">
              <a:schemeClr val="accent3">
                <a:hueOff val="-3615453"/>
                <a:satOff val="-6690"/>
                <a:lumOff val="2689"/>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5835B52-8B09-42CC-85F0-FD7E843DF679}">
      <dsp:nvSpPr>
        <dsp:cNvPr id="0" name=""/>
        <dsp:cNvSpPr/>
      </dsp:nvSpPr>
      <dsp:spPr>
        <a:xfrm>
          <a:off x="2207205" y="4157292"/>
          <a:ext cx="526290" cy="526290"/>
        </a:xfrm>
        <a:prstGeom prst="ellipse">
          <a:avLst/>
        </a:prstGeom>
        <a:gradFill rotWithShape="0">
          <a:gsLst>
            <a:gs pos="0">
              <a:schemeClr val="accent3">
                <a:hueOff val="-3893565"/>
                <a:satOff val="-7205"/>
                <a:lumOff val="2896"/>
                <a:alphaOff val="0"/>
                <a:tint val="98000"/>
                <a:hueMod val="94000"/>
                <a:satMod val="130000"/>
                <a:lumMod val="128000"/>
              </a:schemeClr>
            </a:gs>
            <a:gs pos="100000">
              <a:schemeClr val="accent3">
                <a:hueOff val="-3893565"/>
                <a:satOff val="-7205"/>
                <a:lumOff val="2896"/>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E3D64D1-F32F-4AA0-A2FC-BF91DD9D0C3C}">
      <dsp:nvSpPr>
        <dsp:cNvPr id="0" name=""/>
        <dsp:cNvSpPr/>
      </dsp:nvSpPr>
      <dsp:spPr>
        <a:xfrm>
          <a:off x="2676082" y="4813720"/>
          <a:ext cx="334912" cy="334912"/>
        </a:xfrm>
        <a:prstGeom prst="ellipse">
          <a:avLst/>
        </a:prstGeom>
        <a:gradFill rotWithShape="0">
          <a:gsLst>
            <a:gs pos="0">
              <a:schemeClr val="accent3">
                <a:hueOff val="-4171677"/>
                <a:satOff val="-7719"/>
                <a:lumOff val="3102"/>
                <a:alphaOff val="0"/>
                <a:tint val="98000"/>
                <a:hueMod val="94000"/>
                <a:satMod val="130000"/>
                <a:lumMod val="128000"/>
              </a:schemeClr>
            </a:gs>
            <a:gs pos="100000">
              <a:schemeClr val="accent3">
                <a:hueOff val="-4171677"/>
                <a:satOff val="-7719"/>
                <a:lumOff val="3102"/>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2285E54-8D42-42B0-8B82-625DCD681706}">
      <dsp:nvSpPr>
        <dsp:cNvPr id="0" name=""/>
        <dsp:cNvSpPr/>
      </dsp:nvSpPr>
      <dsp:spPr>
        <a:xfrm>
          <a:off x="3098071" y="4063517"/>
          <a:ext cx="765513" cy="765513"/>
        </a:xfrm>
        <a:prstGeom prst="ellipse">
          <a:avLst/>
        </a:prstGeom>
        <a:gradFill rotWithShape="0">
          <a:gsLst>
            <a:gs pos="0">
              <a:schemeClr val="accent3">
                <a:hueOff val="-4449789"/>
                <a:satOff val="-8234"/>
                <a:lumOff val="3309"/>
                <a:alphaOff val="0"/>
                <a:tint val="98000"/>
                <a:hueMod val="94000"/>
                <a:satMod val="130000"/>
                <a:lumMod val="128000"/>
              </a:schemeClr>
            </a:gs>
            <a:gs pos="100000">
              <a:schemeClr val="accent3">
                <a:hueOff val="-4449789"/>
                <a:satOff val="-8234"/>
                <a:lumOff val="3309"/>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3E3BBC-C2A0-47D0-A37D-70E5A5890A8D}">
      <dsp:nvSpPr>
        <dsp:cNvPr id="0" name=""/>
        <dsp:cNvSpPr/>
      </dsp:nvSpPr>
      <dsp:spPr>
        <a:xfrm>
          <a:off x="4129600" y="3875966"/>
          <a:ext cx="526290" cy="526290"/>
        </a:xfrm>
        <a:prstGeom prst="ellipse">
          <a:avLst/>
        </a:prstGeom>
        <a:gradFill rotWithShape="0">
          <a:gsLst>
            <a:gs pos="0">
              <a:schemeClr val="accent3">
                <a:hueOff val="-4727900"/>
                <a:satOff val="-8748"/>
                <a:lumOff val="3516"/>
                <a:alphaOff val="0"/>
                <a:tint val="98000"/>
                <a:hueMod val="94000"/>
                <a:satMod val="130000"/>
                <a:lumMod val="128000"/>
              </a:schemeClr>
            </a:gs>
            <a:gs pos="100000">
              <a:schemeClr val="accent3">
                <a:hueOff val="-4727900"/>
                <a:satOff val="-8748"/>
                <a:lumOff val="3516"/>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C5754A-7166-4F0A-82B0-3575B9E404C5}">
      <dsp:nvSpPr>
        <dsp:cNvPr id="0" name=""/>
        <dsp:cNvSpPr/>
      </dsp:nvSpPr>
      <dsp:spPr>
        <a:xfrm>
          <a:off x="4655891" y="1671464"/>
          <a:ext cx="1545640" cy="2950795"/>
        </a:xfrm>
        <a:prstGeom prst="chevron">
          <a:avLst>
            <a:gd name="adj" fmla="val 62310"/>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DD2BC45-EB9B-423C-A297-FFD746439F23}">
      <dsp:nvSpPr>
        <dsp:cNvPr id="0" name=""/>
        <dsp:cNvSpPr/>
      </dsp:nvSpPr>
      <dsp:spPr>
        <a:xfrm>
          <a:off x="5920506" y="1671464"/>
          <a:ext cx="1545640" cy="2950795"/>
        </a:xfrm>
        <a:prstGeom prst="chevron">
          <a:avLst>
            <a:gd name="adj" fmla="val 62310"/>
          </a:avLst>
        </a:prstGeom>
        <a:gradFill rotWithShape="0">
          <a:gsLst>
            <a:gs pos="0">
              <a:schemeClr val="accent3">
                <a:hueOff val="-5006012"/>
                <a:satOff val="-9263"/>
                <a:lumOff val="3723"/>
                <a:alphaOff val="0"/>
                <a:tint val="98000"/>
                <a:hueMod val="94000"/>
                <a:satMod val="130000"/>
                <a:lumMod val="128000"/>
              </a:schemeClr>
            </a:gs>
            <a:gs pos="100000">
              <a:schemeClr val="accent3">
                <a:hueOff val="-5006012"/>
                <a:satOff val="-9263"/>
                <a:lumOff val="3723"/>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4AC0BD2-5927-48FF-828F-516CD531D287}">
      <dsp:nvSpPr>
        <dsp:cNvPr id="0" name=""/>
        <dsp:cNvSpPr/>
      </dsp:nvSpPr>
      <dsp:spPr>
        <a:xfrm>
          <a:off x="7634761" y="1427604"/>
          <a:ext cx="3583075" cy="3583075"/>
        </a:xfrm>
        <a:prstGeom prst="ellipse">
          <a:avLst/>
        </a:prstGeom>
        <a:gradFill rotWithShape="0">
          <a:gsLst>
            <a:gs pos="0">
              <a:schemeClr val="accent3">
                <a:hueOff val="-5006012"/>
                <a:satOff val="-9263"/>
                <a:lumOff val="3723"/>
                <a:alphaOff val="0"/>
                <a:tint val="98000"/>
                <a:hueMod val="94000"/>
                <a:satMod val="130000"/>
                <a:lumMod val="128000"/>
              </a:schemeClr>
            </a:gs>
            <a:gs pos="100000">
              <a:schemeClr val="accent3">
                <a:hueOff val="-5006012"/>
                <a:satOff val="-9263"/>
                <a:lumOff val="3723"/>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tr-TR" sz="1600" b="1" kern="1200" dirty="0"/>
            <a:t>İleri ergenlikte her iki cinsiyet de kişilerarası özelliklere vurguda bulunurlar ve doyum verici bir ilişkinin içerdiği şeyler kadınlar ve erkeklerde benzerdir: Tutku, İletişim, Bağlanma, Duygusal destek ve Birliktelik </a:t>
          </a:r>
        </a:p>
      </dsp:txBody>
      <dsp:txXfrm>
        <a:off x="8159490" y="1952333"/>
        <a:ext cx="2533617" cy="25336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B1D73-A98F-4E43-86DD-FDCE063D7C17}">
      <dsp:nvSpPr>
        <dsp:cNvPr id="0" name=""/>
        <dsp:cNvSpPr/>
      </dsp:nvSpPr>
      <dsp:spPr>
        <a:xfrm rot="5400000">
          <a:off x="645895" y="1676852"/>
          <a:ext cx="1935558" cy="3220726"/>
        </a:xfrm>
        <a:prstGeom prst="corner">
          <a:avLst>
            <a:gd name="adj1" fmla="val 16120"/>
            <a:gd name="adj2" fmla="val 16110"/>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A8E23-D2C2-4607-9914-FA605EF77279}">
      <dsp:nvSpPr>
        <dsp:cNvPr id="0" name=""/>
        <dsp:cNvSpPr/>
      </dsp:nvSpPr>
      <dsp:spPr>
        <a:xfrm>
          <a:off x="322802" y="2639155"/>
          <a:ext cx="2907689" cy="254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tr-TR" sz="1900" kern="1200"/>
            <a:t>Erken yaşta ciddi ilişkiye giren kızlar toplumsal açıdan </a:t>
          </a:r>
          <a:r>
            <a:rPr lang="tr-TR" sz="1900" b="1" i="1" kern="1200"/>
            <a:t>daha az olgun</a:t>
          </a:r>
          <a:r>
            <a:rPr lang="tr-TR" sz="1900" kern="1200"/>
            <a:t>, </a:t>
          </a:r>
          <a:r>
            <a:rPr lang="tr-TR" sz="1900" b="1" i="1" kern="1200"/>
            <a:t>daha az hayal gücüne sahip, daha az başarı yönelimli, kim olduklarıyla ilgili daha az mutlu ve daha yapaydırlar</a:t>
          </a:r>
          <a:r>
            <a:rPr lang="tr-TR" sz="1900" kern="1200"/>
            <a:t>. </a:t>
          </a:r>
        </a:p>
      </dsp:txBody>
      <dsp:txXfrm>
        <a:off x="322802" y="2639155"/>
        <a:ext cx="2907689" cy="2548760"/>
      </dsp:txXfrm>
    </dsp:sp>
    <dsp:sp modelId="{A7326BDF-D2A6-4346-85CE-4286B73D970C}">
      <dsp:nvSpPr>
        <dsp:cNvPr id="0" name=""/>
        <dsp:cNvSpPr/>
      </dsp:nvSpPr>
      <dsp:spPr>
        <a:xfrm>
          <a:off x="2681871" y="1439738"/>
          <a:ext cx="548620" cy="548620"/>
        </a:xfrm>
        <a:prstGeom prst="triangle">
          <a:avLst>
            <a:gd name="adj" fmla="val 100000"/>
          </a:avLst>
        </a:prstGeom>
        <a:solidFill>
          <a:schemeClr val="accent2">
            <a:hueOff val="-2188608"/>
            <a:satOff val="-1975"/>
            <a:lumOff val="-440"/>
            <a:alphaOff val="0"/>
          </a:schemeClr>
        </a:solidFill>
        <a:ln w="15875" cap="rnd" cmpd="sng" algn="ctr">
          <a:solidFill>
            <a:schemeClr val="accent2">
              <a:hueOff val="-2188608"/>
              <a:satOff val="-1975"/>
              <a:lumOff val="-4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180CB-AD94-44F6-BA28-35A8562BAD2C}">
      <dsp:nvSpPr>
        <dsp:cNvPr id="0" name=""/>
        <dsp:cNvSpPr/>
      </dsp:nvSpPr>
      <dsp:spPr>
        <a:xfrm rot="5400000">
          <a:off x="4205475" y="796030"/>
          <a:ext cx="1935558" cy="3220726"/>
        </a:xfrm>
        <a:prstGeom prst="corner">
          <a:avLst>
            <a:gd name="adj1" fmla="val 16120"/>
            <a:gd name="adj2" fmla="val 16110"/>
          </a:avLst>
        </a:prstGeom>
        <a:solidFill>
          <a:schemeClr val="accent2">
            <a:hueOff val="-4377215"/>
            <a:satOff val="-3950"/>
            <a:lumOff val="-881"/>
            <a:alphaOff val="0"/>
          </a:schemeClr>
        </a:solidFill>
        <a:ln w="15875" cap="rnd" cmpd="sng" algn="ctr">
          <a:solidFill>
            <a:schemeClr val="accent2">
              <a:hueOff val="-4377215"/>
              <a:satOff val="-3950"/>
              <a:lumOff val="-8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AAD1C8-7E17-4D29-8D47-1A6889E37AA0}">
      <dsp:nvSpPr>
        <dsp:cNvPr id="0" name=""/>
        <dsp:cNvSpPr/>
      </dsp:nvSpPr>
      <dsp:spPr>
        <a:xfrm>
          <a:off x="3882382" y="1758333"/>
          <a:ext cx="2907689" cy="254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tr-TR" sz="1900" kern="1200" dirty="0"/>
            <a:t>Hiç çıkmamış kızlar ise, </a:t>
          </a:r>
          <a:r>
            <a:rPr lang="tr-TR" sz="1900" b="1" i="1" kern="1200" dirty="0"/>
            <a:t>geri toplumsal gelişim, anababaya aşırı bağımlılık ve güvensizlik </a:t>
          </a:r>
          <a:r>
            <a:rPr lang="tr-TR" sz="1900" kern="1200" dirty="0"/>
            <a:t>duygularının işaretlerini göstermektedir. </a:t>
          </a:r>
        </a:p>
      </dsp:txBody>
      <dsp:txXfrm>
        <a:off x="3882382" y="1758333"/>
        <a:ext cx="2907689" cy="2548760"/>
      </dsp:txXfrm>
    </dsp:sp>
    <dsp:sp modelId="{5C900072-40C4-422B-8A6A-D911CC98A5F2}">
      <dsp:nvSpPr>
        <dsp:cNvPr id="0" name=""/>
        <dsp:cNvSpPr/>
      </dsp:nvSpPr>
      <dsp:spPr>
        <a:xfrm>
          <a:off x="6241451" y="558917"/>
          <a:ext cx="548620" cy="548620"/>
        </a:xfrm>
        <a:prstGeom prst="triangle">
          <a:avLst>
            <a:gd name="adj" fmla="val 100000"/>
          </a:avLst>
        </a:prstGeom>
        <a:solidFill>
          <a:schemeClr val="accent2">
            <a:hueOff val="-6565823"/>
            <a:satOff val="-5925"/>
            <a:lumOff val="-1321"/>
            <a:alphaOff val="0"/>
          </a:schemeClr>
        </a:solidFill>
        <a:ln w="15875" cap="rnd" cmpd="sng" algn="ctr">
          <a:solidFill>
            <a:schemeClr val="accent2">
              <a:hueOff val="-6565823"/>
              <a:satOff val="-5925"/>
              <a:lumOff val="-13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C217D1-B966-47C4-A43C-2D3C62C92E07}">
      <dsp:nvSpPr>
        <dsp:cNvPr id="0" name=""/>
        <dsp:cNvSpPr/>
      </dsp:nvSpPr>
      <dsp:spPr>
        <a:xfrm rot="5400000">
          <a:off x="7765055" y="-84791"/>
          <a:ext cx="1935558" cy="3220726"/>
        </a:xfrm>
        <a:prstGeom prst="corner">
          <a:avLst>
            <a:gd name="adj1" fmla="val 16120"/>
            <a:gd name="adj2" fmla="val 16110"/>
          </a:avLst>
        </a:prstGeom>
        <a:solidFill>
          <a:schemeClr val="accent2">
            <a:hueOff val="-8754431"/>
            <a:satOff val="-7900"/>
            <a:lumOff val="-1762"/>
            <a:alphaOff val="0"/>
          </a:schemeClr>
        </a:solidFill>
        <a:ln w="15875" cap="rnd" cmpd="sng" algn="ctr">
          <a:solidFill>
            <a:schemeClr val="accent2">
              <a:hueOff val="-8754431"/>
              <a:satOff val="-7900"/>
              <a:lumOff val="-17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2A66F-ED3D-4130-B514-519B5253B3CA}">
      <dsp:nvSpPr>
        <dsp:cNvPr id="0" name=""/>
        <dsp:cNvSpPr/>
      </dsp:nvSpPr>
      <dsp:spPr>
        <a:xfrm>
          <a:off x="7441962" y="877512"/>
          <a:ext cx="2907689" cy="254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tr-TR" sz="1900" kern="1200"/>
            <a:t>Çıkan ve partilere giden ergenler </a:t>
          </a:r>
          <a:r>
            <a:rPr lang="tr-TR" sz="1900" b="1" i="1" kern="1200"/>
            <a:t>daha popülerdir, daha güçlü bir benlik imajına </a:t>
          </a:r>
          <a:r>
            <a:rPr lang="tr-TR" sz="1900" kern="1200"/>
            <a:t>sahiptir ve arkadaşları tarafından </a:t>
          </a:r>
          <a:r>
            <a:rPr lang="tr-TR" sz="1900" b="1" i="1" kern="1200"/>
            <a:t>daha fazla kabul </a:t>
          </a:r>
          <a:r>
            <a:rPr lang="tr-TR" sz="1900" kern="1200"/>
            <a:t>görürler. </a:t>
          </a:r>
        </a:p>
      </dsp:txBody>
      <dsp:txXfrm>
        <a:off x="7441962" y="877512"/>
        <a:ext cx="2907689" cy="25487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4B4E-F047-491B-97E7-86825918C673}">
      <dsp:nvSpPr>
        <dsp:cNvPr id="0" name=""/>
        <dsp:cNvSpPr/>
      </dsp:nvSpPr>
      <dsp:spPr>
        <a:xfrm>
          <a:off x="0" y="1365093"/>
          <a:ext cx="3619386" cy="3619386"/>
        </a:xfrm>
        <a:prstGeom prst="pie">
          <a:avLst>
            <a:gd name="adj1" fmla="val 5400000"/>
            <a:gd name="adj2" fmla="val 16200000"/>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20B6A2-7800-4DA0-B05B-C9A8F5B07E80}">
      <dsp:nvSpPr>
        <dsp:cNvPr id="0" name=""/>
        <dsp:cNvSpPr/>
      </dsp:nvSpPr>
      <dsp:spPr>
        <a:xfrm>
          <a:off x="1809693" y="1365093"/>
          <a:ext cx="4222617" cy="3619386"/>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t>Erkekler ve kadınların çıkma ilişkilerinde şiddet mağduru olma olasılıkları eşittir. </a:t>
          </a:r>
        </a:p>
      </dsp:txBody>
      <dsp:txXfrm>
        <a:off x="1809693" y="1365093"/>
        <a:ext cx="4222617" cy="1085818"/>
      </dsp:txXfrm>
    </dsp:sp>
    <dsp:sp modelId="{F4AFB8C5-4DAF-4EF9-BE8B-2537A03FB947}">
      <dsp:nvSpPr>
        <dsp:cNvPr id="0" name=""/>
        <dsp:cNvSpPr/>
      </dsp:nvSpPr>
      <dsp:spPr>
        <a:xfrm>
          <a:off x="633393" y="2450911"/>
          <a:ext cx="2352598" cy="2352598"/>
        </a:xfrm>
        <a:prstGeom prst="pie">
          <a:avLst>
            <a:gd name="adj1" fmla="val 5400000"/>
            <a:gd name="adj2" fmla="val 16200000"/>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53E1AD-4A7A-4596-A47E-C12EACC4B92D}">
      <dsp:nvSpPr>
        <dsp:cNvPr id="0" name=""/>
        <dsp:cNvSpPr/>
      </dsp:nvSpPr>
      <dsp:spPr>
        <a:xfrm>
          <a:off x="1809693" y="2450911"/>
          <a:ext cx="4222617" cy="2352598"/>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t>Sevgili şiddeti, kırsal alanlarda kent dışı ve kentlerde olduğundan daha yaygındır. </a:t>
          </a:r>
        </a:p>
      </dsp:txBody>
      <dsp:txXfrm>
        <a:off x="1809693" y="2450911"/>
        <a:ext cx="4222617" cy="1085814"/>
      </dsp:txXfrm>
    </dsp:sp>
    <dsp:sp modelId="{AC2C4CAD-3832-4288-A8DE-FA52A515C0D5}">
      <dsp:nvSpPr>
        <dsp:cNvPr id="0" name=""/>
        <dsp:cNvSpPr/>
      </dsp:nvSpPr>
      <dsp:spPr>
        <a:xfrm>
          <a:off x="1266785" y="3536726"/>
          <a:ext cx="1085814" cy="1085814"/>
        </a:xfrm>
        <a:prstGeom prst="pie">
          <a:avLst>
            <a:gd name="adj1" fmla="val 5400000"/>
            <a:gd name="adj2" fmla="val 16200000"/>
          </a:avLst>
        </a:prstGeom>
        <a:solidFill>
          <a:schemeClr val="accent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862C70-519C-4820-811F-BB7897C7825A}">
      <dsp:nvSpPr>
        <dsp:cNvPr id="0" name=""/>
        <dsp:cNvSpPr/>
      </dsp:nvSpPr>
      <dsp:spPr>
        <a:xfrm>
          <a:off x="1809693" y="3536726"/>
          <a:ext cx="4222617" cy="1085814"/>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t>Cinsel azınlık ergenler ile heteroseksüel gençler arasında eşit derecede yaygındır. </a:t>
          </a:r>
        </a:p>
      </dsp:txBody>
      <dsp:txXfrm>
        <a:off x="1809693" y="3536726"/>
        <a:ext cx="4222617" cy="1085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0C6BF-2F8F-4265-86EE-90C2BC0E616D}">
      <dsp:nvSpPr>
        <dsp:cNvPr id="0" name=""/>
        <dsp:cNvSpPr/>
      </dsp:nvSpPr>
      <dsp:spPr>
        <a:xfrm>
          <a:off x="471871" y="0"/>
          <a:ext cx="5347875" cy="5035619"/>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712DDF8-699D-4A81-83C3-E103D8708F19}">
      <dsp:nvSpPr>
        <dsp:cNvPr id="0" name=""/>
        <dsp:cNvSpPr/>
      </dsp:nvSpPr>
      <dsp:spPr>
        <a:xfrm>
          <a:off x="355823" y="1510685"/>
          <a:ext cx="2713260" cy="2014247"/>
        </a:xfrm>
        <a:prstGeom prst="roundRect">
          <a:avLst/>
        </a:prstGeom>
        <a:gradFill rotWithShape="0">
          <a:gsLst>
            <a:gs pos="0">
              <a:schemeClr val="accent3">
                <a:hueOff val="0"/>
                <a:satOff val="0"/>
                <a:lumOff val="0"/>
                <a:alphaOff val="0"/>
                <a:tint val="62000"/>
                <a:hueMod val="94000"/>
                <a:satMod val="140000"/>
                <a:lumMod val="110000"/>
              </a:schemeClr>
            </a:gs>
            <a:gs pos="100000">
              <a:schemeClr val="accent3">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tr-TR" sz="1500" b="1" kern="1200" dirty="0"/>
            <a:t>Sullivan, büyümenin toplumsal yönlerini vurgulamış ve psikolojik gelişimin en iyi kişilerarası ilişkiler kavramlarıyla bakıldığında anlaşılacağını ileri sürmüştür. </a:t>
          </a:r>
        </a:p>
      </dsp:txBody>
      <dsp:txXfrm>
        <a:off x="454150" y="1609012"/>
        <a:ext cx="2516606" cy="1817593"/>
      </dsp:txXfrm>
    </dsp:sp>
    <dsp:sp modelId="{6033E7D0-CBBD-481C-A657-96BB2AB4927F}">
      <dsp:nvSpPr>
        <dsp:cNvPr id="0" name=""/>
        <dsp:cNvSpPr/>
      </dsp:nvSpPr>
      <dsp:spPr>
        <a:xfrm>
          <a:off x="3222534" y="1510685"/>
          <a:ext cx="2713260" cy="2014247"/>
        </a:xfrm>
        <a:prstGeom prst="roundRect">
          <a:avLst/>
        </a:prstGeom>
        <a:gradFill rotWithShape="0">
          <a:gsLst>
            <a:gs pos="0">
              <a:schemeClr val="accent3">
                <a:hueOff val="-5006012"/>
                <a:satOff val="-9263"/>
                <a:lumOff val="3723"/>
                <a:alphaOff val="0"/>
                <a:tint val="62000"/>
                <a:hueMod val="94000"/>
                <a:satMod val="140000"/>
                <a:lumMod val="110000"/>
              </a:schemeClr>
            </a:gs>
            <a:gs pos="100000">
              <a:schemeClr val="accent3">
                <a:hueOff val="-5006012"/>
                <a:satOff val="-9263"/>
                <a:lumOff val="3723"/>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tr-TR" sz="1500" b="1" kern="1200" dirty="0"/>
            <a:t>Sullivan’ın  yaklaşımı, çocuklar geliştikçe ya güvenlik duyguları ya da kaygı duygularının gereksinimler engellendiğinde yüzeye çıktığı düşüncesiyle başlamaktadır. </a:t>
          </a:r>
        </a:p>
      </dsp:txBody>
      <dsp:txXfrm>
        <a:off x="3320861" y="1609012"/>
        <a:ext cx="2516606" cy="1817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EF6D0-362F-4084-A738-8FEFFB46E969}">
      <dsp:nvSpPr>
        <dsp:cNvPr id="0" name=""/>
        <dsp:cNvSpPr/>
      </dsp:nvSpPr>
      <dsp:spPr>
        <a:xfrm>
          <a:off x="4563944" y="0"/>
          <a:ext cx="1825577" cy="1124803"/>
        </a:xfrm>
        <a:prstGeom prst="trapezoid">
          <a:avLst>
            <a:gd name="adj" fmla="val 81151"/>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tr-TR" sz="1500" b="1" kern="1200" dirty="0"/>
            <a:t>Yetişkin dünyasıyla bütünleşme gereksinimi</a:t>
          </a:r>
        </a:p>
        <a:p>
          <a:pPr marL="0" lvl="0" indent="0" algn="ctr" defTabSz="666750" rtl="0">
            <a:lnSpc>
              <a:spcPct val="90000"/>
            </a:lnSpc>
            <a:spcBef>
              <a:spcPct val="0"/>
            </a:spcBef>
            <a:spcAft>
              <a:spcPct val="35000"/>
            </a:spcAft>
            <a:buNone/>
          </a:pPr>
          <a:r>
            <a:rPr lang="tr-TR" sz="1500" b="1" kern="1200" dirty="0"/>
            <a:t> </a:t>
          </a:r>
          <a:r>
            <a:rPr lang="tr-TR" sz="1500" b="1" i="1" kern="1200" dirty="0"/>
            <a:t>(İLERİ ERGENLİK)</a:t>
          </a:r>
          <a:endParaRPr lang="tr-TR" sz="1500" b="1" kern="1200" dirty="0"/>
        </a:p>
      </dsp:txBody>
      <dsp:txXfrm>
        <a:off x="4563944" y="0"/>
        <a:ext cx="1825577" cy="1124803"/>
      </dsp:txXfrm>
    </dsp:sp>
    <dsp:sp modelId="{F083E3AB-0545-48EE-91CD-98EE66081816}">
      <dsp:nvSpPr>
        <dsp:cNvPr id="0" name=""/>
        <dsp:cNvSpPr/>
      </dsp:nvSpPr>
      <dsp:spPr>
        <a:xfrm>
          <a:off x="3651155" y="1124803"/>
          <a:ext cx="3651155" cy="1124803"/>
        </a:xfrm>
        <a:prstGeom prst="trapezoid">
          <a:avLst>
            <a:gd name="adj" fmla="val 81151"/>
          </a:avLst>
        </a:prstGeom>
        <a:solidFill>
          <a:schemeClr val="accent2">
            <a:hueOff val="-1750886"/>
            <a:satOff val="-1580"/>
            <a:lumOff val="-35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tr-TR" sz="1500" b="1" kern="1200" dirty="0"/>
            <a:t>Cinsel temas ve karşı cinsiyetteki bir akranla yakınlık gereksinimi</a:t>
          </a:r>
        </a:p>
        <a:p>
          <a:pPr marL="0" lvl="0" indent="0" algn="ctr" defTabSz="666750" rtl="0">
            <a:lnSpc>
              <a:spcPct val="90000"/>
            </a:lnSpc>
            <a:spcBef>
              <a:spcPct val="0"/>
            </a:spcBef>
            <a:spcAft>
              <a:spcPct val="35000"/>
            </a:spcAft>
            <a:buNone/>
          </a:pPr>
          <a:r>
            <a:rPr lang="tr-TR" sz="1500" b="1" kern="1200" dirty="0"/>
            <a:t> </a:t>
          </a:r>
          <a:r>
            <a:rPr lang="tr-TR" sz="1500" b="1" i="1" kern="1200" dirty="0"/>
            <a:t>(İLK ERGENLİK)</a:t>
          </a:r>
          <a:endParaRPr lang="tr-TR" sz="1500" b="1" kern="1200" dirty="0"/>
        </a:p>
      </dsp:txBody>
      <dsp:txXfrm>
        <a:off x="4290107" y="1124803"/>
        <a:ext cx="2373251" cy="1124803"/>
      </dsp:txXfrm>
    </dsp:sp>
    <dsp:sp modelId="{D052E3E2-3032-4027-A2A9-586A1A7FBED4}">
      <dsp:nvSpPr>
        <dsp:cNvPr id="0" name=""/>
        <dsp:cNvSpPr/>
      </dsp:nvSpPr>
      <dsp:spPr>
        <a:xfrm>
          <a:off x="2738366" y="2249605"/>
          <a:ext cx="5476733" cy="1124803"/>
        </a:xfrm>
        <a:prstGeom prst="trapezoid">
          <a:avLst>
            <a:gd name="adj" fmla="val 81151"/>
          </a:avLst>
        </a:prstGeom>
        <a:solidFill>
          <a:schemeClr val="accent2">
            <a:hueOff val="-3501772"/>
            <a:satOff val="-3160"/>
            <a:lumOff val="-70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tr-TR" sz="1500" b="1" kern="1200" dirty="0"/>
            <a:t>Yakınlık gereksinimi </a:t>
          </a:r>
        </a:p>
        <a:p>
          <a:pPr marL="0" lvl="0" indent="0" algn="ctr" defTabSz="666750" rtl="0">
            <a:lnSpc>
              <a:spcPct val="90000"/>
            </a:lnSpc>
            <a:spcBef>
              <a:spcPct val="0"/>
            </a:spcBef>
            <a:spcAft>
              <a:spcPct val="35000"/>
            </a:spcAft>
            <a:buNone/>
          </a:pPr>
          <a:r>
            <a:rPr lang="tr-TR" sz="1500" b="1" i="1" kern="1200" dirty="0"/>
            <a:t>(ERGENLİK ÖNCESİ)</a:t>
          </a:r>
          <a:endParaRPr lang="tr-TR" sz="1500" b="1" kern="1200" dirty="0"/>
        </a:p>
      </dsp:txBody>
      <dsp:txXfrm>
        <a:off x="3696795" y="2249605"/>
        <a:ext cx="3559876" cy="1124803"/>
      </dsp:txXfrm>
    </dsp:sp>
    <dsp:sp modelId="{9D635804-37A4-4C22-BB74-7DB92EE1C437}">
      <dsp:nvSpPr>
        <dsp:cNvPr id="0" name=""/>
        <dsp:cNvSpPr/>
      </dsp:nvSpPr>
      <dsp:spPr>
        <a:xfrm>
          <a:off x="1825577" y="3374409"/>
          <a:ext cx="7302311" cy="1124803"/>
        </a:xfrm>
        <a:prstGeom prst="trapezoid">
          <a:avLst>
            <a:gd name="adj" fmla="val 81151"/>
          </a:avLst>
        </a:prstGeom>
        <a:solidFill>
          <a:schemeClr val="accent2">
            <a:hueOff val="-5252659"/>
            <a:satOff val="-4740"/>
            <a:lumOff val="-10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tr-TR" sz="1500" b="1" kern="1200" dirty="0"/>
            <a:t>Akran ve akran kabulü gereksinimi </a:t>
          </a:r>
        </a:p>
        <a:p>
          <a:pPr marL="0" lvl="0" indent="0" algn="ctr" defTabSz="666750" rtl="0">
            <a:lnSpc>
              <a:spcPct val="90000"/>
            </a:lnSpc>
            <a:spcBef>
              <a:spcPct val="0"/>
            </a:spcBef>
            <a:spcAft>
              <a:spcPct val="35000"/>
            </a:spcAft>
            <a:buNone/>
          </a:pPr>
          <a:r>
            <a:rPr lang="tr-TR" sz="1500" b="1" i="1" kern="1200" dirty="0"/>
            <a:t>(ORTA ÇOCUKLUK)</a:t>
          </a:r>
          <a:endParaRPr lang="tr-TR" sz="1500" b="1" kern="1200" dirty="0"/>
        </a:p>
      </dsp:txBody>
      <dsp:txXfrm>
        <a:off x="3103482" y="3374409"/>
        <a:ext cx="4746502" cy="1124803"/>
      </dsp:txXfrm>
    </dsp:sp>
    <dsp:sp modelId="{E07455AD-8EDB-4E09-928A-447CEAAADC20}">
      <dsp:nvSpPr>
        <dsp:cNvPr id="0" name=""/>
        <dsp:cNvSpPr/>
      </dsp:nvSpPr>
      <dsp:spPr>
        <a:xfrm>
          <a:off x="912788" y="4499212"/>
          <a:ext cx="9127889" cy="1124803"/>
        </a:xfrm>
        <a:prstGeom prst="trapezoid">
          <a:avLst>
            <a:gd name="adj" fmla="val 81151"/>
          </a:avLst>
        </a:prstGeom>
        <a:solidFill>
          <a:schemeClr val="accent2">
            <a:hueOff val="-7003545"/>
            <a:satOff val="-6320"/>
            <a:lumOff val="-141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tr-TR" sz="1500" b="1" kern="1200" dirty="0"/>
            <a:t>Yetişkin katılımı gereksinimi </a:t>
          </a:r>
        </a:p>
        <a:p>
          <a:pPr marL="0" lvl="0" indent="0" algn="ctr" defTabSz="666750" rtl="0">
            <a:lnSpc>
              <a:spcPct val="90000"/>
            </a:lnSpc>
            <a:spcBef>
              <a:spcPct val="0"/>
            </a:spcBef>
            <a:spcAft>
              <a:spcPct val="35000"/>
            </a:spcAft>
            <a:buNone/>
          </a:pPr>
          <a:r>
            <a:rPr lang="tr-TR" sz="1500" b="1" i="1" kern="1200" dirty="0"/>
            <a:t>(ERKEN ÇOCUKLUK)</a:t>
          </a:r>
          <a:endParaRPr lang="tr-TR" sz="1500" b="1" kern="1200" dirty="0"/>
        </a:p>
      </dsp:txBody>
      <dsp:txXfrm>
        <a:off x="2510169" y="4499212"/>
        <a:ext cx="5933127" cy="1124803"/>
      </dsp:txXfrm>
    </dsp:sp>
    <dsp:sp modelId="{CD261AF6-F56F-4FFF-AC6F-00A72521E50C}">
      <dsp:nvSpPr>
        <dsp:cNvPr id="0" name=""/>
        <dsp:cNvSpPr/>
      </dsp:nvSpPr>
      <dsp:spPr>
        <a:xfrm>
          <a:off x="0" y="5624014"/>
          <a:ext cx="10953466" cy="1124803"/>
        </a:xfrm>
        <a:prstGeom prst="trapezoid">
          <a:avLst>
            <a:gd name="adj" fmla="val 81151"/>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tr-TR" sz="1500" b="1" kern="1200" dirty="0"/>
            <a:t>Temas ve şefkat gereksinimi </a:t>
          </a:r>
        </a:p>
        <a:p>
          <a:pPr marL="0" lvl="0" indent="0" algn="ctr" defTabSz="666750" rtl="0">
            <a:lnSpc>
              <a:spcPct val="90000"/>
            </a:lnSpc>
            <a:spcBef>
              <a:spcPct val="0"/>
            </a:spcBef>
            <a:spcAft>
              <a:spcPct val="35000"/>
            </a:spcAft>
            <a:buNone/>
          </a:pPr>
          <a:r>
            <a:rPr lang="tr-TR" sz="1500" b="1" i="1" kern="1200" dirty="0"/>
            <a:t>(BEBEKLİK)</a:t>
          </a:r>
          <a:endParaRPr lang="tr-TR" sz="1500" b="1" kern="1200" dirty="0"/>
        </a:p>
      </dsp:txBody>
      <dsp:txXfrm>
        <a:off x="1916856" y="5624014"/>
        <a:ext cx="7119753" cy="1124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60437-AEE3-43FD-8B26-4F3EFB640DED}">
      <dsp:nvSpPr>
        <dsp:cNvPr id="0" name=""/>
        <dsp:cNvSpPr/>
      </dsp:nvSpPr>
      <dsp:spPr>
        <a:xfrm>
          <a:off x="0" y="0"/>
          <a:ext cx="9430604" cy="2291693"/>
        </a:xfrm>
        <a:prstGeom prst="roundRect">
          <a:avLst>
            <a:gd name="adj" fmla="val 10000"/>
          </a:avLst>
        </a:prstGeom>
        <a:solidFill>
          <a:schemeClr val="accent2">
            <a:lumMod val="60000"/>
            <a:lumOff val="40000"/>
            <a:alpha val="90000"/>
          </a:schemeClr>
        </a:solidFill>
        <a:ln w="9525" cap="rnd" cmpd="sng" algn="ctr">
          <a:solidFill>
            <a:schemeClr val="accent1">
              <a:alpha val="90000"/>
              <a:tint val="40000"/>
              <a:hueOff val="0"/>
              <a:satOff val="0"/>
              <a:lumOff val="0"/>
              <a:alphaOff val="0"/>
            </a:schemeClr>
          </a:solidFill>
          <a:prstDash val="solid"/>
        </a:ln>
        <a:effectLst>
          <a:glow rad="228600">
            <a:schemeClr val="accent2">
              <a:satMod val="175000"/>
              <a:alpha val="4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36585B94-19FB-4C1B-A2EC-4046C73F6F10}">
      <dsp:nvSpPr>
        <dsp:cNvPr id="0" name=""/>
        <dsp:cNvSpPr/>
      </dsp:nvSpPr>
      <dsp:spPr>
        <a:xfrm>
          <a:off x="287511" y="234050"/>
          <a:ext cx="2927290" cy="182359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7000" r="-47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E8777DA-2A7C-47E2-8050-3C2BDCF8BB44}">
      <dsp:nvSpPr>
        <dsp:cNvPr id="0" name=""/>
        <dsp:cNvSpPr/>
      </dsp:nvSpPr>
      <dsp:spPr>
        <a:xfrm rot="10800000">
          <a:off x="463427" y="2291693"/>
          <a:ext cx="2575457" cy="2800959"/>
        </a:xfrm>
        <a:prstGeom prst="round2SameRect">
          <a:avLst>
            <a:gd name="adj1" fmla="val 10500"/>
            <a:gd name="adj2" fmla="val 0"/>
          </a:avLst>
        </a:prstGeom>
        <a:gradFill rotWithShape="1">
          <a:gsLst>
            <a:gs pos="0">
              <a:schemeClr val="accent2">
                <a:tint val="62000"/>
                <a:hueMod val="94000"/>
                <a:satMod val="140000"/>
                <a:lumMod val="110000"/>
              </a:schemeClr>
            </a:gs>
            <a:gs pos="100000">
              <a:schemeClr val="accent2">
                <a:tint val="84000"/>
                <a:satMod val="160000"/>
              </a:schemeClr>
            </a:gs>
          </a:gsLst>
          <a:lin ang="5400000" scaled="0"/>
        </a:gradFill>
        <a:ln w="9525" cap="rnd" cmpd="sng" algn="ctr">
          <a:solidFill>
            <a:schemeClr val="accent2">
              <a:tint val="76000"/>
              <a:alpha val="60000"/>
              <a:hueMod val="94000"/>
            </a:schemeClr>
          </a:solidFill>
          <a:prstDash val="solid"/>
        </a:ln>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tr-TR" sz="2400" b="1" i="1" kern="1200" cap="none" spc="0" dirty="0">
              <a:ln w="6600">
                <a:solidFill>
                  <a:schemeClr val="accent2"/>
                </a:solidFill>
                <a:prstDash val="solid"/>
              </a:ln>
              <a:solidFill>
                <a:schemeClr val="accent2">
                  <a:lumMod val="75000"/>
                </a:schemeClr>
              </a:solidFill>
              <a:effectLst>
                <a:outerShdw dist="38100" dir="2700000" algn="tl" rotWithShape="0">
                  <a:schemeClr val="accent2"/>
                </a:outerShdw>
              </a:effectLst>
            </a:rPr>
            <a:t>Güvenli Bağlanma </a:t>
          </a:r>
          <a:r>
            <a:rPr lang="tr-TR" sz="2400" b="1" i="0" kern="1200" cap="none" spc="0" dirty="0">
              <a:ln w="6600">
                <a:solidFill>
                  <a:schemeClr val="accent2"/>
                </a:solidFill>
                <a:prstDash val="solid"/>
              </a:ln>
              <a:solidFill>
                <a:srgbClr val="FFFFFF"/>
              </a:solidFill>
              <a:effectLst>
                <a:outerShdw dist="38100" dir="2700000" algn="tl" rotWithShape="0">
                  <a:schemeClr val="accent2"/>
                </a:outerShdw>
              </a:effectLst>
            </a:rPr>
            <a:t>Bebek ve bakıcı arasındaki güven ile karakterize</a:t>
          </a:r>
          <a:endParaRPr lang="tr-TR" sz="2400" b="1" i="1" kern="1200" cap="none" spc="0" dirty="0">
            <a:ln w="6600">
              <a:solidFill>
                <a:schemeClr val="accent2"/>
              </a:solidFill>
              <a:prstDash val="solid"/>
            </a:ln>
            <a:solidFill>
              <a:srgbClr val="FFFFFF"/>
            </a:solidFill>
            <a:effectLst>
              <a:outerShdw dist="38100" dir="2700000" algn="tl" rotWithShape="0">
                <a:schemeClr val="accent2"/>
              </a:outerShdw>
            </a:effectLst>
          </a:endParaRPr>
        </a:p>
      </dsp:txBody>
      <dsp:txXfrm rot="10800000">
        <a:off x="542631" y="2291693"/>
        <a:ext cx="2417049" cy="2721755"/>
      </dsp:txXfrm>
    </dsp:sp>
    <dsp:sp modelId="{175FF75F-94F2-4FBF-BF3E-2E9995253C19}">
      <dsp:nvSpPr>
        <dsp:cNvPr id="0" name=""/>
        <dsp:cNvSpPr/>
      </dsp:nvSpPr>
      <dsp:spPr>
        <a:xfrm>
          <a:off x="3472347" y="179457"/>
          <a:ext cx="2728362" cy="193277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35D536-2EAB-40D6-8408-71A82A38961B}">
      <dsp:nvSpPr>
        <dsp:cNvPr id="0" name=""/>
        <dsp:cNvSpPr/>
      </dsp:nvSpPr>
      <dsp:spPr>
        <a:xfrm rot="10800000">
          <a:off x="3548800" y="2291693"/>
          <a:ext cx="2575457" cy="2800959"/>
        </a:xfrm>
        <a:prstGeom prst="round2SameRect">
          <a:avLst>
            <a:gd name="adj1" fmla="val 10500"/>
            <a:gd name="adj2" fmla="val 0"/>
          </a:avLst>
        </a:prstGeom>
        <a:gradFill rotWithShape="1">
          <a:gsLst>
            <a:gs pos="0">
              <a:schemeClr val="accent2">
                <a:tint val="62000"/>
                <a:hueMod val="94000"/>
                <a:satMod val="140000"/>
                <a:lumMod val="110000"/>
              </a:schemeClr>
            </a:gs>
            <a:gs pos="100000">
              <a:schemeClr val="accent2">
                <a:tint val="84000"/>
                <a:satMod val="160000"/>
              </a:schemeClr>
            </a:gs>
          </a:gsLst>
          <a:lin ang="5400000" scaled="0"/>
        </a:gradFill>
        <a:ln w="9525" cap="rnd" cmpd="sng" algn="ctr">
          <a:solidFill>
            <a:schemeClr val="accent2">
              <a:tint val="76000"/>
              <a:alpha val="60000"/>
              <a:hueMod val="94000"/>
            </a:schemeClr>
          </a:solidFill>
          <a:prstDash val="solid"/>
        </a:ln>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tr-TR" sz="2400" b="1" i="1" kern="1200" cap="none" spc="0" dirty="0">
              <a:ln w="6600">
                <a:solidFill>
                  <a:schemeClr val="accent2"/>
                </a:solidFill>
                <a:prstDash val="solid"/>
              </a:ln>
              <a:solidFill>
                <a:schemeClr val="accent2">
                  <a:lumMod val="75000"/>
                </a:schemeClr>
              </a:solidFill>
              <a:effectLst>
                <a:outerShdw dist="38100" dir="2700000" algn="tl" rotWithShape="0">
                  <a:schemeClr val="accent2"/>
                </a:outerShdw>
              </a:effectLst>
            </a:rPr>
            <a:t>Kaygılı-Kaçınan Bağlanma</a:t>
          </a:r>
          <a:r>
            <a:rPr lang="tr-TR" sz="2400" b="1" i="1" kern="1200" cap="none" spc="0" dirty="0">
              <a:ln w="6600">
                <a:solidFill>
                  <a:schemeClr val="accent2"/>
                </a:solidFill>
                <a:prstDash val="solid"/>
              </a:ln>
              <a:solidFill>
                <a:srgbClr val="FFFFFF"/>
              </a:solidFill>
              <a:effectLst>
                <a:outerShdw dist="38100" dir="2700000" algn="tl" rotWithShape="0">
                  <a:schemeClr val="accent2"/>
                </a:outerShdw>
              </a:effectLst>
            </a:rPr>
            <a:t> </a:t>
          </a:r>
          <a:r>
            <a:rPr lang="tr-TR" sz="2400" b="1" i="0" kern="1200" cap="none" spc="0" dirty="0">
              <a:ln w="6600">
                <a:solidFill>
                  <a:schemeClr val="accent2"/>
                </a:solidFill>
                <a:prstDash val="solid"/>
              </a:ln>
              <a:solidFill>
                <a:srgbClr val="FFFFFF"/>
              </a:solidFill>
              <a:effectLst>
                <a:outerShdw dist="38100" dir="2700000" algn="tl" rotWithShape="0">
                  <a:schemeClr val="accent2"/>
                </a:outerShdw>
              </a:effectLst>
            </a:rPr>
            <a:t>Bebeğin bakıcıya kayıtsızlığı ile karakterize</a:t>
          </a:r>
          <a:endParaRPr lang="tr-TR" sz="2400" b="1" i="1" kern="1200" cap="none" spc="0" dirty="0">
            <a:ln w="6600">
              <a:solidFill>
                <a:schemeClr val="accent2"/>
              </a:solidFill>
              <a:prstDash val="solid"/>
            </a:ln>
            <a:solidFill>
              <a:srgbClr val="FFFFFF"/>
            </a:solidFill>
            <a:effectLst>
              <a:outerShdw dist="38100" dir="2700000" algn="tl" rotWithShape="0">
                <a:schemeClr val="accent2"/>
              </a:outerShdw>
            </a:effectLst>
          </a:endParaRPr>
        </a:p>
      </dsp:txBody>
      <dsp:txXfrm rot="10800000">
        <a:off x="3628004" y="2291693"/>
        <a:ext cx="2417049" cy="2721755"/>
      </dsp:txXfrm>
    </dsp:sp>
    <dsp:sp modelId="{BB9163C4-7AE9-418B-AE38-186D2C97A2E8}">
      <dsp:nvSpPr>
        <dsp:cNvPr id="0" name=""/>
        <dsp:cNvSpPr/>
      </dsp:nvSpPr>
      <dsp:spPr>
        <a:xfrm>
          <a:off x="6458255" y="179457"/>
          <a:ext cx="2684837" cy="193277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175B8FB-E20C-4D52-AEC2-DCD3A3DCBD58}">
      <dsp:nvSpPr>
        <dsp:cNvPr id="0" name=""/>
        <dsp:cNvSpPr/>
      </dsp:nvSpPr>
      <dsp:spPr>
        <a:xfrm rot="10800000">
          <a:off x="6512945" y="2291693"/>
          <a:ext cx="2575457" cy="2800959"/>
        </a:xfrm>
        <a:prstGeom prst="round2SameRect">
          <a:avLst>
            <a:gd name="adj1" fmla="val 10500"/>
            <a:gd name="adj2" fmla="val 0"/>
          </a:avLst>
        </a:prstGeom>
        <a:gradFill rotWithShape="1">
          <a:gsLst>
            <a:gs pos="0">
              <a:schemeClr val="accent2">
                <a:tint val="62000"/>
                <a:hueMod val="94000"/>
                <a:satMod val="140000"/>
                <a:lumMod val="110000"/>
              </a:schemeClr>
            </a:gs>
            <a:gs pos="100000">
              <a:schemeClr val="accent2">
                <a:tint val="84000"/>
                <a:satMod val="160000"/>
              </a:schemeClr>
            </a:gs>
          </a:gsLst>
          <a:lin ang="5400000" scaled="0"/>
        </a:gradFill>
        <a:ln w="9525" cap="rnd" cmpd="sng" algn="ctr">
          <a:solidFill>
            <a:schemeClr val="accent2">
              <a:tint val="76000"/>
              <a:alpha val="60000"/>
              <a:hueMod val="94000"/>
            </a:schemeClr>
          </a:solidFill>
          <a:prstDash val="solid"/>
        </a:ln>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tr-TR" sz="2400" b="1" i="1" kern="1200" cap="none" spc="0" dirty="0">
              <a:ln w="6600">
                <a:solidFill>
                  <a:schemeClr val="accent2"/>
                </a:solidFill>
                <a:prstDash val="solid"/>
              </a:ln>
              <a:solidFill>
                <a:schemeClr val="accent2">
                  <a:lumMod val="75000"/>
                </a:schemeClr>
              </a:solidFill>
              <a:effectLst>
                <a:outerShdw dist="38100" dir="2700000" algn="tl" rotWithShape="0">
                  <a:schemeClr val="accent2"/>
                </a:outerShdw>
              </a:effectLst>
            </a:rPr>
            <a:t>Kaygılı- Direnen Bağlanma</a:t>
          </a:r>
          <a:r>
            <a:rPr lang="tr-TR" sz="2400" b="1" i="1" kern="1200" cap="none" spc="0" dirty="0">
              <a:ln w="6600">
                <a:solidFill>
                  <a:schemeClr val="accent2"/>
                </a:solidFill>
                <a:prstDash val="solid"/>
              </a:ln>
              <a:solidFill>
                <a:srgbClr val="FFFFFF"/>
              </a:solidFill>
              <a:effectLst>
                <a:outerShdw dist="38100" dir="2700000" algn="tl" rotWithShape="0">
                  <a:schemeClr val="accent2"/>
                </a:outerShdw>
              </a:effectLst>
            </a:rPr>
            <a:t> </a:t>
          </a:r>
          <a:r>
            <a:rPr lang="tr-TR" sz="2400" b="1" i="0" kern="1200" cap="none" spc="0" dirty="0">
              <a:ln w="6600">
                <a:solidFill>
                  <a:schemeClr val="accent2"/>
                </a:solidFill>
                <a:prstDash val="solid"/>
              </a:ln>
              <a:solidFill>
                <a:srgbClr val="FFFFFF"/>
              </a:solidFill>
              <a:effectLst>
                <a:outerShdw dist="38100" dir="2700000" algn="tl" rotWithShape="0">
                  <a:schemeClr val="accent2"/>
                </a:outerShdw>
              </a:effectLst>
            </a:rPr>
            <a:t>Belirsizlik ile karakterize</a:t>
          </a:r>
          <a:endParaRPr lang="tr-TR" sz="2400" b="1" i="1" kern="1200" cap="none" spc="0" dirty="0">
            <a:ln w="6600">
              <a:solidFill>
                <a:schemeClr val="accent2"/>
              </a:solidFill>
              <a:prstDash val="solid"/>
            </a:ln>
            <a:solidFill>
              <a:srgbClr val="FFFFFF"/>
            </a:solidFill>
            <a:effectLst>
              <a:outerShdw dist="38100" dir="2700000" algn="tl" rotWithShape="0">
                <a:schemeClr val="accent2"/>
              </a:outerShdw>
            </a:effectLst>
          </a:endParaRPr>
        </a:p>
      </dsp:txBody>
      <dsp:txXfrm rot="10800000">
        <a:off x="6592149" y="2291693"/>
        <a:ext cx="2417049" cy="27217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E73D0-A847-42B2-9C60-EAA9C761D458}">
      <dsp:nvSpPr>
        <dsp:cNvPr id="0" name=""/>
        <dsp:cNvSpPr/>
      </dsp:nvSpPr>
      <dsp:spPr>
        <a:xfrm>
          <a:off x="4401865" y="2113916"/>
          <a:ext cx="1738835" cy="1801966"/>
        </a:xfrm>
        <a:prstGeom prst="ellipse">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tr-TR" sz="1900" kern="1200" dirty="0"/>
            <a:t>ERGENLİK</a:t>
          </a:r>
        </a:p>
      </dsp:txBody>
      <dsp:txXfrm>
        <a:off x="4656511" y="2377808"/>
        <a:ext cx="1229543" cy="1274182"/>
      </dsp:txXfrm>
    </dsp:sp>
    <dsp:sp modelId="{4D3103BD-3958-4C56-9095-EBBC9225DE2F}">
      <dsp:nvSpPr>
        <dsp:cNvPr id="0" name=""/>
        <dsp:cNvSpPr/>
      </dsp:nvSpPr>
      <dsp:spPr>
        <a:xfrm rot="16200000">
          <a:off x="5202783" y="1721873"/>
          <a:ext cx="136999" cy="533351"/>
        </a:xfrm>
        <a:prstGeom prst="rightArrow">
          <a:avLst>
            <a:gd name="adj1" fmla="val 60000"/>
            <a:gd name="adj2" fmla="val 50000"/>
          </a:avLst>
        </a:prstGeom>
        <a:gradFill rotWithShape="0">
          <a:gsLst>
            <a:gs pos="0">
              <a:schemeClr val="accent2">
                <a:hueOff val="0"/>
                <a:satOff val="0"/>
                <a:lumOff val="0"/>
                <a:alphaOff val="0"/>
                <a:tint val="62000"/>
                <a:hueMod val="94000"/>
                <a:satMod val="140000"/>
                <a:lumMod val="110000"/>
              </a:schemeClr>
            </a:gs>
            <a:gs pos="100000">
              <a:schemeClr val="accent2">
                <a:hueOff val="0"/>
                <a:satOff val="0"/>
                <a:lumOff val="0"/>
                <a:alphaOff val="0"/>
                <a:tint val="84000"/>
                <a:satMod val="16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a:off x="5223333" y="1849093"/>
        <a:ext cx="95899" cy="320011"/>
      </dsp:txXfrm>
    </dsp:sp>
    <dsp:sp modelId="{03C2E5D9-3FF4-47F1-996E-23EDCB90B52D}">
      <dsp:nvSpPr>
        <dsp:cNvPr id="0" name=""/>
        <dsp:cNvSpPr/>
      </dsp:nvSpPr>
      <dsp:spPr>
        <a:xfrm>
          <a:off x="4271742" y="-224770"/>
          <a:ext cx="1999081" cy="2080197"/>
        </a:xfrm>
        <a:prstGeom prst="ellipse">
          <a:avLst/>
        </a:prstGeom>
        <a:gradFill rotWithShape="0">
          <a:gsLst>
            <a:gs pos="0">
              <a:schemeClr val="accent2">
                <a:hueOff val="0"/>
                <a:satOff val="0"/>
                <a:lumOff val="0"/>
                <a:alphaOff val="0"/>
                <a:tint val="62000"/>
                <a:hueMod val="94000"/>
                <a:satMod val="140000"/>
                <a:lumMod val="110000"/>
              </a:schemeClr>
            </a:gs>
            <a:gs pos="100000">
              <a:schemeClr val="accent2">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kern="1200" dirty="0"/>
            <a:t>Bireyler ergenlik ilerledikçe arkadaşlarının yaşamlarının daha özel yönlerine ilişkin bilgi kazanırlar.  </a:t>
          </a:r>
        </a:p>
      </dsp:txBody>
      <dsp:txXfrm>
        <a:off x="4564501" y="79868"/>
        <a:ext cx="1413563" cy="1470921"/>
      </dsp:txXfrm>
    </dsp:sp>
    <dsp:sp modelId="{F74852E4-D1A9-42DE-9606-BA2E3CC4C5DF}">
      <dsp:nvSpPr>
        <dsp:cNvPr id="0" name=""/>
        <dsp:cNvSpPr/>
      </dsp:nvSpPr>
      <dsp:spPr>
        <a:xfrm>
          <a:off x="6197653" y="2748223"/>
          <a:ext cx="137204" cy="533351"/>
        </a:xfrm>
        <a:prstGeom prst="rightArrow">
          <a:avLst>
            <a:gd name="adj1" fmla="val 60000"/>
            <a:gd name="adj2" fmla="val 50000"/>
          </a:avLst>
        </a:prstGeom>
        <a:gradFill rotWithShape="0">
          <a:gsLst>
            <a:gs pos="0">
              <a:schemeClr val="accent2">
                <a:hueOff val="-2918144"/>
                <a:satOff val="-2633"/>
                <a:lumOff val="-587"/>
                <a:alphaOff val="0"/>
                <a:tint val="62000"/>
                <a:hueMod val="94000"/>
                <a:satMod val="140000"/>
                <a:lumMod val="110000"/>
              </a:schemeClr>
            </a:gs>
            <a:gs pos="100000">
              <a:schemeClr val="accent2">
                <a:hueOff val="-2918144"/>
                <a:satOff val="-2633"/>
                <a:lumOff val="-587"/>
                <a:alphaOff val="0"/>
                <a:tint val="84000"/>
                <a:satMod val="16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a:off x="6197653" y="2854893"/>
        <a:ext cx="96043" cy="320011"/>
      </dsp:txXfrm>
    </dsp:sp>
    <dsp:sp modelId="{1E146ACA-768B-4731-9A89-A7126CFD397F}">
      <dsp:nvSpPr>
        <dsp:cNvPr id="0" name=""/>
        <dsp:cNvSpPr/>
      </dsp:nvSpPr>
      <dsp:spPr>
        <a:xfrm>
          <a:off x="6399577" y="2030097"/>
          <a:ext cx="2142553" cy="1969605"/>
        </a:xfrm>
        <a:prstGeom prst="ellipse">
          <a:avLst/>
        </a:prstGeom>
        <a:gradFill rotWithShape="0">
          <a:gsLst>
            <a:gs pos="0">
              <a:schemeClr val="accent2">
                <a:hueOff val="-2918144"/>
                <a:satOff val="-2633"/>
                <a:lumOff val="-587"/>
                <a:alphaOff val="0"/>
                <a:tint val="62000"/>
                <a:hueMod val="94000"/>
                <a:satMod val="140000"/>
                <a:lumMod val="110000"/>
              </a:schemeClr>
            </a:gs>
            <a:gs pos="100000">
              <a:schemeClr val="accent2">
                <a:hueOff val="-2918144"/>
                <a:satOff val="-2633"/>
                <a:lumOff val="-587"/>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Bireyler yakın arkadaşlara karşı daha duyarlı, daha az kontrol edici ve bireyselliklerine daha hoşgörülü hale gelirler(Artan yakınlık kapasitesi).</a:t>
          </a:r>
        </a:p>
      </dsp:txBody>
      <dsp:txXfrm>
        <a:off x="6713347" y="2318539"/>
        <a:ext cx="1515013" cy="1392721"/>
      </dsp:txXfrm>
    </dsp:sp>
    <dsp:sp modelId="{DC6C78AC-F14A-47D9-96D3-618FD6ABD1D9}">
      <dsp:nvSpPr>
        <dsp:cNvPr id="0" name=""/>
        <dsp:cNvSpPr/>
      </dsp:nvSpPr>
      <dsp:spPr>
        <a:xfrm rot="5400000">
          <a:off x="5188473" y="3800765"/>
          <a:ext cx="165620" cy="533351"/>
        </a:xfrm>
        <a:prstGeom prst="rightArrow">
          <a:avLst>
            <a:gd name="adj1" fmla="val 60000"/>
            <a:gd name="adj2" fmla="val 50000"/>
          </a:avLst>
        </a:prstGeom>
        <a:gradFill rotWithShape="0">
          <a:gsLst>
            <a:gs pos="0">
              <a:schemeClr val="accent2">
                <a:hueOff val="-5836287"/>
                <a:satOff val="-5267"/>
                <a:lumOff val="-1175"/>
                <a:alphaOff val="0"/>
                <a:tint val="62000"/>
                <a:hueMod val="94000"/>
                <a:satMod val="140000"/>
                <a:lumMod val="110000"/>
              </a:schemeClr>
            </a:gs>
            <a:gs pos="100000">
              <a:schemeClr val="accent2">
                <a:hueOff val="-5836287"/>
                <a:satOff val="-5267"/>
                <a:lumOff val="-1175"/>
                <a:alphaOff val="0"/>
                <a:tint val="84000"/>
                <a:satMod val="16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a:off x="5213316" y="3882592"/>
        <a:ext cx="115934" cy="320011"/>
      </dsp:txXfrm>
    </dsp:sp>
    <dsp:sp modelId="{7CC3822F-1F7F-4463-A978-94B72EE0F36E}">
      <dsp:nvSpPr>
        <dsp:cNvPr id="0" name=""/>
        <dsp:cNvSpPr/>
      </dsp:nvSpPr>
      <dsp:spPr>
        <a:xfrm>
          <a:off x="4239121" y="4228373"/>
          <a:ext cx="2064322" cy="1972194"/>
        </a:xfrm>
        <a:prstGeom prst="ellipse">
          <a:avLst/>
        </a:prstGeom>
        <a:gradFill rotWithShape="0">
          <a:gsLst>
            <a:gs pos="0">
              <a:schemeClr val="accent2">
                <a:hueOff val="-5836287"/>
                <a:satOff val="-5267"/>
                <a:lumOff val="-1175"/>
                <a:alphaOff val="0"/>
                <a:tint val="62000"/>
                <a:hueMod val="94000"/>
                <a:satMod val="140000"/>
                <a:lumMod val="110000"/>
              </a:schemeClr>
            </a:gs>
            <a:gs pos="100000">
              <a:schemeClr val="accent2">
                <a:hueOff val="-5836287"/>
                <a:satOff val="-5267"/>
                <a:lumOff val="-1175"/>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tr-TR" sz="1000" kern="1200" dirty="0"/>
            <a:t>Bireyler kişilerarası konularda daha duyarlı hale gelirler; yüksek derecede empati ve toplumsal anlayış gösterirler. Çocuklara nazaran, ergenler, arkadaşlarının sorunları olduğunda onların ne hissettiğini anlamaya ve ifade etmeye daha eğilimlidir.</a:t>
          </a:r>
        </a:p>
      </dsp:txBody>
      <dsp:txXfrm>
        <a:off x="4541434" y="4517194"/>
        <a:ext cx="1459696" cy="1394552"/>
      </dsp:txXfrm>
    </dsp:sp>
    <dsp:sp modelId="{9CC0B42C-91A6-4E4F-B9C6-9EFDF2945BDE}">
      <dsp:nvSpPr>
        <dsp:cNvPr id="0" name=""/>
        <dsp:cNvSpPr/>
      </dsp:nvSpPr>
      <dsp:spPr>
        <a:xfrm rot="10800000">
          <a:off x="4136170" y="2748223"/>
          <a:ext cx="187758" cy="533351"/>
        </a:xfrm>
        <a:prstGeom prst="rightArrow">
          <a:avLst>
            <a:gd name="adj1" fmla="val 60000"/>
            <a:gd name="adj2" fmla="val 50000"/>
          </a:avLst>
        </a:prstGeom>
        <a:gradFill rotWithShape="0">
          <a:gsLst>
            <a:gs pos="0">
              <a:schemeClr val="accent2">
                <a:hueOff val="-8754431"/>
                <a:satOff val="-7900"/>
                <a:lumOff val="-1762"/>
                <a:alphaOff val="0"/>
                <a:tint val="62000"/>
                <a:hueMod val="94000"/>
                <a:satMod val="140000"/>
                <a:lumMod val="110000"/>
              </a:schemeClr>
            </a:gs>
            <a:gs pos="100000">
              <a:schemeClr val="accent2">
                <a:hueOff val="-8754431"/>
                <a:satOff val="-7900"/>
                <a:lumOff val="-1762"/>
                <a:alphaOff val="0"/>
                <a:tint val="84000"/>
                <a:satMod val="16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rot="10800000">
        <a:off x="4192497" y="2854893"/>
        <a:ext cx="131431" cy="320011"/>
      </dsp:txXfrm>
    </dsp:sp>
    <dsp:sp modelId="{6371DF15-6CC5-4105-B176-04FA8E52AEA8}">
      <dsp:nvSpPr>
        <dsp:cNvPr id="0" name=""/>
        <dsp:cNvSpPr/>
      </dsp:nvSpPr>
      <dsp:spPr>
        <a:xfrm>
          <a:off x="2095819" y="1973514"/>
          <a:ext cx="1951785" cy="2082770"/>
        </a:xfrm>
        <a:prstGeom prst="ellipse">
          <a:avLst/>
        </a:prstGeom>
        <a:gradFill rotWithShape="0">
          <a:gsLst>
            <a:gs pos="0">
              <a:schemeClr val="accent2">
                <a:hueOff val="-8754431"/>
                <a:satOff val="-7900"/>
                <a:lumOff val="-1762"/>
                <a:alphaOff val="0"/>
                <a:tint val="62000"/>
                <a:hueMod val="94000"/>
                <a:satMod val="140000"/>
                <a:lumMod val="110000"/>
              </a:schemeClr>
            </a:gs>
            <a:gs pos="100000">
              <a:schemeClr val="accent2">
                <a:hueOff val="-8754431"/>
                <a:satOff val="-7900"/>
                <a:lumOff val="-1762"/>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kern="1200" dirty="0"/>
            <a:t>Yakın arkadaşların çatışmaları çözme yolları da ergenlik boyunca değişir(Müzakere ile ya da uzaklaşarak).</a:t>
          </a:r>
        </a:p>
      </dsp:txBody>
      <dsp:txXfrm>
        <a:off x="2381651" y="2278529"/>
        <a:ext cx="1380121" cy="14727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D1826-76CE-45E8-8925-CE7A62CE320E}">
      <dsp:nvSpPr>
        <dsp:cNvPr id="0" name=""/>
        <dsp:cNvSpPr/>
      </dsp:nvSpPr>
      <dsp:spPr>
        <a:xfrm>
          <a:off x="2700591" y="0"/>
          <a:ext cx="2092261" cy="1162367"/>
        </a:xfrm>
        <a:prstGeom prst="roundRect">
          <a:avLst>
            <a:gd name="adj" fmla="val 10000"/>
          </a:avLst>
        </a:prstGeom>
        <a:solidFill>
          <a:schemeClr val="accent6">
            <a:lumMod val="60000"/>
            <a:lumOff val="40000"/>
            <a:alpha val="90000"/>
          </a:schemeClr>
        </a:solidFill>
        <a:ln w="1587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kern="1200" dirty="0"/>
            <a:t>Baba ve ergen ilişkisi</a:t>
          </a:r>
        </a:p>
      </dsp:txBody>
      <dsp:txXfrm>
        <a:off x="2734636" y="34045"/>
        <a:ext cx="2024171" cy="1094277"/>
      </dsp:txXfrm>
    </dsp:sp>
    <dsp:sp modelId="{540F3FE5-8F44-452C-A20B-0406D87F2582}">
      <dsp:nvSpPr>
        <dsp:cNvPr id="0" name=""/>
        <dsp:cNvSpPr/>
      </dsp:nvSpPr>
      <dsp:spPr>
        <a:xfrm>
          <a:off x="5722746" y="0"/>
          <a:ext cx="2092261" cy="1162367"/>
        </a:xfrm>
        <a:prstGeom prst="roundRect">
          <a:avLst>
            <a:gd name="adj" fmla="val 10000"/>
          </a:avLst>
        </a:prstGeom>
        <a:solidFill>
          <a:schemeClr val="accent6">
            <a:lumMod val="60000"/>
            <a:lumOff val="40000"/>
            <a:alpha val="90000"/>
          </a:schemeClr>
        </a:solidFill>
        <a:ln w="1587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kern="1200" dirty="0"/>
            <a:t>Anne ve ergen ilişkisi </a:t>
          </a:r>
        </a:p>
      </dsp:txBody>
      <dsp:txXfrm>
        <a:off x="5756791" y="34045"/>
        <a:ext cx="2024171" cy="1094277"/>
      </dsp:txXfrm>
    </dsp:sp>
    <dsp:sp modelId="{E55FDFD8-A219-4BED-810E-E1195375CA16}">
      <dsp:nvSpPr>
        <dsp:cNvPr id="0" name=""/>
        <dsp:cNvSpPr/>
      </dsp:nvSpPr>
      <dsp:spPr>
        <a:xfrm>
          <a:off x="4821912" y="4940061"/>
          <a:ext cx="871775" cy="871775"/>
        </a:xfrm>
        <a:prstGeom prst="triangle">
          <a:avLst/>
        </a:prstGeom>
        <a:solidFill>
          <a:schemeClr val="accent6">
            <a:lumMod val="50000"/>
            <a:alpha val="90000"/>
          </a:schemeClr>
        </a:solidFill>
        <a:ln w="1587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C2E6D1-0B24-4841-9551-68BA6BBF536A}">
      <dsp:nvSpPr>
        <dsp:cNvPr id="0" name=""/>
        <dsp:cNvSpPr/>
      </dsp:nvSpPr>
      <dsp:spPr>
        <a:xfrm rot="240000">
          <a:off x="2641674" y="4566495"/>
          <a:ext cx="5232250" cy="365874"/>
        </a:xfrm>
        <a:prstGeom prst="rect">
          <a:avLst/>
        </a:prstGeom>
        <a:solidFill>
          <a:schemeClr val="accent6">
            <a:lumMod val="50000"/>
            <a:alpha val="90000"/>
          </a:schemeClr>
        </a:solidFill>
        <a:ln w="1587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BEE40E-083A-423E-86BA-181BE7DAFD87}">
      <dsp:nvSpPr>
        <dsp:cNvPr id="0" name=""/>
        <dsp:cNvSpPr/>
      </dsp:nvSpPr>
      <dsp:spPr>
        <a:xfrm rot="240000">
          <a:off x="5783186" y="3651719"/>
          <a:ext cx="2087618" cy="972617"/>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Daha az yargılayıcı, daha az savunmacı</a:t>
          </a:r>
        </a:p>
      </dsp:txBody>
      <dsp:txXfrm>
        <a:off x="5830665" y="3699198"/>
        <a:ext cx="1992660" cy="877659"/>
      </dsp:txXfrm>
    </dsp:sp>
    <dsp:sp modelId="{67146CCB-BD7D-49A3-AD5D-A101FAC66320}">
      <dsp:nvSpPr>
        <dsp:cNvPr id="0" name=""/>
        <dsp:cNvSpPr/>
      </dsp:nvSpPr>
      <dsp:spPr>
        <a:xfrm rot="240000">
          <a:off x="5858740" y="2605588"/>
          <a:ext cx="2087618" cy="972617"/>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Daha anlayışlı, kabul edici</a:t>
          </a:r>
        </a:p>
      </dsp:txBody>
      <dsp:txXfrm>
        <a:off x="5906219" y="2653067"/>
        <a:ext cx="1992660" cy="877659"/>
      </dsp:txXfrm>
    </dsp:sp>
    <dsp:sp modelId="{C58C65B1-4B0C-49FC-8AD4-62FBF71FE643}">
      <dsp:nvSpPr>
        <dsp:cNvPr id="0" name=""/>
        <dsp:cNvSpPr/>
      </dsp:nvSpPr>
      <dsp:spPr>
        <a:xfrm rot="240000">
          <a:off x="5934294" y="1582705"/>
          <a:ext cx="2087618" cy="972617"/>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Daha fazla iletişim ve yakınlık </a:t>
          </a:r>
        </a:p>
      </dsp:txBody>
      <dsp:txXfrm>
        <a:off x="5981773" y="1630184"/>
        <a:ext cx="1992660" cy="877659"/>
      </dsp:txXfrm>
    </dsp:sp>
    <dsp:sp modelId="{FB0A2C3E-C541-4FAC-912B-2BD690112B88}">
      <dsp:nvSpPr>
        <dsp:cNvPr id="0" name=""/>
        <dsp:cNvSpPr/>
      </dsp:nvSpPr>
      <dsp:spPr>
        <a:xfrm rot="240000">
          <a:off x="2790090" y="3442493"/>
          <a:ext cx="2087618" cy="972617"/>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   </a:t>
          </a:r>
        </a:p>
      </dsp:txBody>
      <dsp:txXfrm>
        <a:off x="2837569" y="3489972"/>
        <a:ext cx="1992660" cy="877659"/>
      </dsp:txXfrm>
    </dsp:sp>
    <dsp:sp modelId="{34A63C06-FE06-4C03-B85C-0FD320705B2C}">
      <dsp:nvSpPr>
        <dsp:cNvPr id="0" name=""/>
        <dsp:cNvSpPr/>
      </dsp:nvSpPr>
      <dsp:spPr>
        <a:xfrm rot="240000">
          <a:off x="2865644" y="2396362"/>
          <a:ext cx="2087618" cy="972617"/>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 </a:t>
          </a:r>
        </a:p>
      </dsp:txBody>
      <dsp:txXfrm>
        <a:off x="2913123" y="2443841"/>
        <a:ext cx="1992660" cy="8776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6DCD8-61E3-46A8-BDC2-D511CC51F09A}">
      <dsp:nvSpPr>
        <dsp:cNvPr id="0" name=""/>
        <dsp:cNvSpPr/>
      </dsp:nvSpPr>
      <dsp:spPr>
        <a:xfrm>
          <a:off x="-5687873" y="-870654"/>
          <a:ext cx="6771860" cy="6771860"/>
        </a:xfrm>
        <a:prstGeom prst="blockArc">
          <a:avLst>
            <a:gd name="adj1" fmla="val 18900000"/>
            <a:gd name="adj2" fmla="val 2700000"/>
            <a:gd name="adj3" fmla="val 319"/>
          </a:avLst>
        </a:pr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0E1EE0-BC29-4C49-9A36-9492DE3B3527}">
      <dsp:nvSpPr>
        <dsp:cNvPr id="0" name=""/>
        <dsp:cNvSpPr/>
      </dsp:nvSpPr>
      <dsp:spPr>
        <a:xfrm>
          <a:off x="567421" y="386748"/>
          <a:ext cx="10648823" cy="773899"/>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283" tIns="50800" rIns="50800" bIns="50800" numCol="1" spcCol="1270" anchor="ctr" anchorCtr="0">
          <a:noAutofit/>
        </a:bodyPr>
        <a:lstStyle/>
        <a:p>
          <a:pPr marL="0" lvl="0" indent="0" algn="l" defTabSz="889000" rtl="0">
            <a:lnSpc>
              <a:spcPct val="90000"/>
            </a:lnSpc>
            <a:spcBef>
              <a:spcPct val="0"/>
            </a:spcBef>
            <a:spcAft>
              <a:spcPct val="35000"/>
            </a:spcAft>
            <a:buNone/>
          </a:pPr>
          <a:r>
            <a:rPr lang="tr-TR" sz="2000" kern="1200"/>
            <a:t>Ergenlikte romantik ilişkiler oldukça yaygındır. </a:t>
          </a:r>
        </a:p>
      </dsp:txBody>
      <dsp:txXfrm>
        <a:off x="567421" y="386748"/>
        <a:ext cx="10648823" cy="773899"/>
      </dsp:txXfrm>
    </dsp:sp>
    <dsp:sp modelId="{996395C2-30EA-4135-A48C-D7A49165A6E4}">
      <dsp:nvSpPr>
        <dsp:cNvPr id="0" name=""/>
        <dsp:cNvSpPr/>
      </dsp:nvSpPr>
      <dsp:spPr>
        <a:xfrm>
          <a:off x="83734" y="290011"/>
          <a:ext cx="967374" cy="967374"/>
        </a:xfrm>
        <a:prstGeom prst="ellipse">
          <a:avLst/>
        </a:prstGeom>
        <a:blipFill rotWithShape="0">
          <a:blip xmlns:r="http://schemas.openxmlformats.org/officeDocument/2006/relationships" r:embed="rId1"/>
          <a:stretch>
            <a:fillRect/>
          </a:stretch>
        </a:blip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BC7589-B2C4-4452-995D-2EA64159C8EB}">
      <dsp:nvSpPr>
        <dsp:cNvPr id="0" name=""/>
        <dsp:cNvSpPr/>
      </dsp:nvSpPr>
      <dsp:spPr>
        <a:xfrm>
          <a:off x="1011116" y="1547799"/>
          <a:ext cx="10205128" cy="773899"/>
        </a:xfrm>
        <a:prstGeom prst="rect">
          <a:avLst/>
        </a:prstGeom>
        <a:solidFill>
          <a:schemeClr val="accent3">
            <a:hueOff val="-1668671"/>
            <a:satOff val="-3088"/>
            <a:lumOff val="124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283" tIns="50800" rIns="50800" bIns="50800" numCol="1" spcCol="1270" anchor="ctr" anchorCtr="0">
          <a:noAutofit/>
        </a:bodyPr>
        <a:lstStyle/>
        <a:p>
          <a:pPr marL="0" lvl="0" indent="0" algn="l" defTabSz="889000" rtl="0">
            <a:lnSpc>
              <a:spcPct val="90000"/>
            </a:lnSpc>
            <a:spcBef>
              <a:spcPct val="0"/>
            </a:spcBef>
            <a:spcAft>
              <a:spcPct val="35000"/>
            </a:spcAft>
            <a:buNone/>
          </a:pPr>
          <a:r>
            <a:rPr lang="tr-TR" sz="2000" kern="1200"/>
            <a:t>Ergen romantizminin kısa olduğuna dair olan kalıpyargılar yanlışlanmıştır. </a:t>
          </a:r>
        </a:p>
      </dsp:txBody>
      <dsp:txXfrm>
        <a:off x="1011116" y="1547799"/>
        <a:ext cx="10205128" cy="773899"/>
      </dsp:txXfrm>
    </dsp:sp>
    <dsp:sp modelId="{0F0EE05D-9CFC-4610-A2A2-58875E208697}">
      <dsp:nvSpPr>
        <dsp:cNvPr id="0" name=""/>
        <dsp:cNvSpPr/>
      </dsp:nvSpPr>
      <dsp:spPr>
        <a:xfrm>
          <a:off x="527428" y="1451062"/>
          <a:ext cx="967374" cy="967374"/>
        </a:xfrm>
        <a:prstGeom prst="ellipse">
          <a:avLst/>
        </a:prstGeom>
        <a:blipFill rotWithShape="0">
          <a:blip xmlns:r="http://schemas.openxmlformats.org/officeDocument/2006/relationships" r:embed="rId1"/>
          <a:stretch>
            <a:fillRect/>
          </a:stretch>
        </a:blipFill>
        <a:ln w="15875" cap="rnd" cmpd="sng" algn="ctr">
          <a:solidFill>
            <a:schemeClr val="accent3">
              <a:hueOff val="-1668671"/>
              <a:satOff val="-3088"/>
              <a:lumOff val="1241"/>
              <a:alphaOff val="0"/>
            </a:schemeClr>
          </a:solidFill>
          <a:prstDash val="solid"/>
        </a:ln>
        <a:effectLst/>
      </dsp:spPr>
      <dsp:style>
        <a:lnRef idx="2">
          <a:scrgbClr r="0" g="0" b="0"/>
        </a:lnRef>
        <a:fillRef idx="1">
          <a:scrgbClr r="0" g="0" b="0"/>
        </a:fillRef>
        <a:effectRef idx="0">
          <a:scrgbClr r="0" g="0" b="0"/>
        </a:effectRef>
        <a:fontRef idx="minor"/>
      </dsp:style>
    </dsp:sp>
    <dsp:sp modelId="{E25E1AF4-5AD1-4663-BBE5-D19B05C9ED7C}">
      <dsp:nvSpPr>
        <dsp:cNvPr id="0" name=""/>
        <dsp:cNvSpPr/>
      </dsp:nvSpPr>
      <dsp:spPr>
        <a:xfrm>
          <a:off x="1011116" y="2708851"/>
          <a:ext cx="10205128" cy="773899"/>
        </a:xfrm>
        <a:prstGeom prst="rect">
          <a:avLst/>
        </a:prstGeom>
        <a:solidFill>
          <a:schemeClr val="accent3">
            <a:hueOff val="-3337342"/>
            <a:satOff val="-6175"/>
            <a:lumOff val="248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283" tIns="50800" rIns="50800" bIns="50800" numCol="1" spcCol="1270" anchor="ctr" anchorCtr="0">
          <a:noAutofit/>
        </a:bodyPr>
        <a:lstStyle/>
        <a:p>
          <a:pPr marL="0" lvl="0" indent="0" algn="l" defTabSz="889000" rtl="0">
            <a:lnSpc>
              <a:spcPct val="90000"/>
            </a:lnSpc>
            <a:spcBef>
              <a:spcPct val="0"/>
            </a:spcBef>
            <a:spcAft>
              <a:spcPct val="35000"/>
            </a:spcAft>
            <a:buNone/>
          </a:pPr>
          <a:r>
            <a:rPr lang="tr-TR" sz="2000" kern="1200"/>
            <a:t>Kızlar biraz büyük oğlanlarla; oğlanlar aynı yaştan ya da küçük kızlarla çıkmaktadır. </a:t>
          </a:r>
        </a:p>
      </dsp:txBody>
      <dsp:txXfrm>
        <a:off x="1011116" y="2708851"/>
        <a:ext cx="10205128" cy="773899"/>
      </dsp:txXfrm>
    </dsp:sp>
    <dsp:sp modelId="{A5ECC8E7-A3E1-44C6-A88D-530E3B5C99F5}">
      <dsp:nvSpPr>
        <dsp:cNvPr id="0" name=""/>
        <dsp:cNvSpPr/>
      </dsp:nvSpPr>
      <dsp:spPr>
        <a:xfrm>
          <a:off x="527428" y="2612113"/>
          <a:ext cx="967374" cy="967374"/>
        </a:xfrm>
        <a:prstGeom prst="ellipse">
          <a:avLst/>
        </a:prstGeom>
        <a:blipFill rotWithShape="0">
          <a:blip xmlns:r="http://schemas.openxmlformats.org/officeDocument/2006/relationships" r:embed="rId1"/>
          <a:stretch>
            <a:fillRect/>
          </a:stretch>
        </a:blipFill>
        <a:ln w="15875" cap="rnd" cmpd="sng" algn="ctr">
          <a:solidFill>
            <a:schemeClr val="accent3">
              <a:hueOff val="-3337342"/>
              <a:satOff val="-6175"/>
              <a:lumOff val="2482"/>
              <a:alphaOff val="0"/>
            </a:schemeClr>
          </a:solidFill>
          <a:prstDash val="solid"/>
        </a:ln>
        <a:effectLst/>
      </dsp:spPr>
      <dsp:style>
        <a:lnRef idx="2">
          <a:scrgbClr r="0" g="0" b="0"/>
        </a:lnRef>
        <a:fillRef idx="1">
          <a:scrgbClr r="0" g="0" b="0"/>
        </a:fillRef>
        <a:effectRef idx="0">
          <a:scrgbClr r="0" g="0" b="0"/>
        </a:effectRef>
        <a:fontRef idx="minor"/>
      </dsp:style>
    </dsp:sp>
    <dsp:sp modelId="{30F40495-DF74-4F9A-AC11-CBDEB231B6F3}">
      <dsp:nvSpPr>
        <dsp:cNvPr id="0" name=""/>
        <dsp:cNvSpPr/>
      </dsp:nvSpPr>
      <dsp:spPr>
        <a:xfrm>
          <a:off x="567421" y="3869902"/>
          <a:ext cx="10648823" cy="773899"/>
        </a:xfrm>
        <a:prstGeom prst="rect">
          <a:avLst/>
        </a:prstGeom>
        <a:solidFill>
          <a:schemeClr val="accent3">
            <a:hueOff val="-5006012"/>
            <a:satOff val="-9263"/>
            <a:lumOff val="37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283" tIns="50800" rIns="50800" bIns="50800" numCol="1" spcCol="1270" anchor="ctr" anchorCtr="0">
          <a:noAutofit/>
        </a:bodyPr>
        <a:lstStyle/>
        <a:p>
          <a:pPr marL="0" lvl="0" indent="0" algn="l" defTabSz="889000" rtl="0">
            <a:lnSpc>
              <a:spcPct val="90000"/>
            </a:lnSpc>
            <a:spcBef>
              <a:spcPct val="0"/>
            </a:spcBef>
            <a:spcAft>
              <a:spcPct val="35000"/>
            </a:spcAft>
            <a:buNone/>
          </a:pPr>
          <a:r>
            <a:rPr lang="tr-TR" sz="2000" kern="1200" dirty="0"/>
            <a:t>Asya kökenli Amerikalı ergenler çıkmaya daha az eğilimli, Afrika kökenli, Meksika kökenli Amerikalı, Yerli ve beyaz ergenler arasında çıkmanın yaygınlığı benzerdir.</a:t>
          </a:r>
        </a:p>
      </dsp:txBody>
      <dsp:txXfrm>
        <a:off x="567421" y="3869902"/>
        <a:ext cx="10648823" cy="773899"/>
      </dsp:txXfrm>
    </dsp:sp>
    <dsp:sp modelId="{E96FE8DE-426C-4939-898D-1CFE4CA3EEB7}">
      <dsp:nvSpPr>
        <dsp:cNvPr id="0" name=""/>
        <dsp:cNvSpPr/>
      </dsp:nvSpPr>
      <dsp:spPr>
        <a:xfrm>
          <a:off x="83734" y="3773164"/>
          <a:ext cx="967374" cy="967374"/>
        </a:xfrm>
        <a:prstGeom prst="ellipse">
          <a:avLst/>
        </a:prstGeom>
        <a:blipFill rotWithShape="0">
          <a:blip xmlns:r="http://schemas.openxmlformats.org/officeDocument/2006/relationships" r:embed="rId1"/>
          <a:stretch>
            <a:fillRect/>
          </a:stretch>
        </a:blipFill>
        <a:ln w="15875" cap="rnd" cmpd="sng" algn="ctr">
          <a:solidFill>
            <a:schemeClr val="accent3">
              <a:hueOff val="-5006012"/>
              <a:satOff val="-9263"/>
              <a:lumOff val="372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888DA-D568-4599-B182-7305B0C23DCC}">
      <dsp:nvSpPr>
        <dsp:cNvPr id="0" name=""/>
        <dsp:cNvSpPr/>
      </dsp:nvSpPr>
      <dsp:spPr>
        <a:xfrm>
          <a:off x="4080237" y="0"/>
          <a:ext cx="6563908" cy="2968751"/>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tr-TR" sz="2300" b="1" kern="1200" dirty="0"/>
            <a:t>*Kızlar bazı yakınlık türlerinde(</a:t>
          </a:r>
          <a:r>
            <a:rPr lang="tr-TR" sz="2300" b="1" kern="1200" dirty="0" err="1"/>
            <a:t>örn</a:t>
          </a:r>
          <a:r>
            <a:rPr lang="tr-TR" sz="2300" b="1" kern="1200" dirty="0"/>
            <a:t>. kişilerarası anlayış ve kendini açma) erkeklerden daha iyidir.</a:t>
          </a:r>
        </a:p>
        <a:p>
          <a:pPr marL="0" lvl="0" indent="0" algn="ctr" defTabSz="1022350" rtl="0">
            <a:lnSpc>
              <a:spcPct val="90000"/>
            </a:lnSpc>
            <a:spcBef>
              <a:spcPct val="0"/>
            </a:spcBef>
            <a:spcAft>
              <a:spcPct val="35000"/>
            </a:spcAft>
            <a:buNone/>
          </a:pPr>
          <a:r>
            <a:rPr lang="tr-TR" sz="2300" b="1" kern="1200" dirty="0"/>
            <a:t>*Yakın olma kapasiteleri daha yüksektir. </a:t>
          </a:r>
        </a:p>
        <a:p>
          <a:pPr marL="0" lvl="0" indent="0" algn="ctr" defTabSz="1022350" rtl="0">
            <a:lnSpc>
              <a:spcPct val="90000"/>
            </a:lnSpc>
            <a:spcBef>
              <a:spcPct val="0"/>
            </a:spcBef>
            <a:spcAft>
              <a:spcPct val="35000"/>
            </a:spcAft>
            <a:buNone/>
          </a:pPr>
          <a:r>
            <a:rPr lang="tr-TR" sz="2300" b="1" kern="1200" dirty="0"/>
            <a:t>*Duygusal yakınlığa oğlanlardan daha isteklidirler. </a:t>
          </a:r>
        </a:p>
      </dsp:txBody>
      <dsp:txXfrm>
        <a:off x="4080237" y="0"/>
        <a:ext cx="6563908" cy="2968751"/>
      </dsp:txXfrm>
    </dsp:sp>
    <dsp:sp modelId="{549456D8-B8EA-4693-97E8-838CE5533C11}">
      <dsp:nvSpPr>
        <dsp:cNvPr id="0" name=""/>
        <dsp:cNvSpPr/>
      </dsp:nvSpPr>
      <dsp:spPr>
        <a:xfrm>
          <a:off x="847267" y="2056"/>
          <a:ext cx="2939063" cy="2968751"/>
        </a:xfrm>
        <a:prstGeom prst="snip2Diag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2D6B6C-3E13-4FE2-985B-8A276F54B161}">
      <dsp:nvSpPr>
        <dsp:cNvPr id="0" name=""/>
        <dsp:cNvSpPr/>
      </dsp:nvSpPr>
      <dsp:spPr>
        <a:xfrm>
          <a:off x="847267" y="3460651"/>
          <a:ext cx="6563908" cy="2968751"/>
        </a:xfrm>
        <a:prstGeom prst="rect">
          <a:avLst/>
        </a:prstGeom>
        <a:solidFill>
          <a:schemeClr val="accent3">
            <a:hueOff val="-5006012"/>
            <a:satOff val="-9263"/>
            <a:lumOff val="37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tr-TR" sz="2300" b="1" kern="1200" dirty="0"/>
            <a:t>*Bu nedenden dolayı bazı araştırmacılar; kızların oğlanlara nasıl daha </a:t>
          </a:r>
          <a:r>
            <a:rPr lang="tr-TR" sz="2300" b="1" i="1" kern="1200" dirty="0">
              <a:effectLst>
                <a:outerShdw blurRad="38100" dist="38100" dir="2700000" algn="tl">
                  <a:srgbClr val="000000">
                    <a:alpha val="43137"/>
                  </a:srgbClr>
                </a:outerShdw>
              </a:effectLst>
            </a:rPr>
            <a:t>açık, duyarlı ve ilgili </a:t>
          </a:r>
          <a:r>
            <a:rPr lang="tr-TR" sz="2300" b="1" kern="1200" dirty="0"/>
            <a:t>olacaklarını öğretmede önemli bir rol oynadıklarını söylemektedir. </a:t>
          </a:r>
        </a:p>
        <a:p>
          <a:pPr marL="0" lvl="0" indent="0" algn="ctr" defTabSz="1022350" rtl="0">
            <a:lnSpc>
              <a:spcPct val="90000"/>
            </a:lnSpc>
            <a:spcBef>
              <a:spcPct val="0"/>
            </a:spcBef>
            <a:spcAft>
              <a:spcPct val="35000"/>
            </a:spcAft>
            <a:buNone/>
          </a:pPr>
          <a:r>
            <a:rPr lang="tr-TR" sz="2300" b="1" kern="1200" dirty="0"/>
            <a:t>*Kızlar için karşı cinsiyetle olan ilişkiler yakınlığın </a:t>
          </a:r>
          <a:r>
            <a:rPr lang="tr-TR" sz="2300" b="1" i="1" kern="1200" dirty="0">
              <a:effectLst>
                <a:outerShdw blurRad="38100" dist="38100" dir="2700000" algn="tl">
                  <a:srgbClr val="000000">
                    <a:alpha val="43137"/>
                  </a:srgbClr>
                </a:outerShdw>
              </a:effectLst>
            </a:rPr>
            <a:t>daha ileri ifadesi </a:t>
          </a:r>
          <a:r>
            <a:rPr lang="tr-TR" sz="2300" b="1" kern="1200" dirty="0"/>
            <a:t>için bir ortam sağlarken, oğlanlar için yakınlık </a:t>
          </a:r>
          <a:r>
            <a:rPr lang="tr-TR" sz="2300" b="1" i="1" kern="1200" dirty="0">
              <a:effectLst>
                <a:outerShdw blurRad="38100" dist="38100" dir="2700000" algn="tl">
                  <a:srgbClr val="000000">
                    <a:alpha val="43137"/>
                  </a:srgbClr>
                </a:outerShdw>
              </a:effectLst>
            </a:rPr>
            <a:t>daha ileri bir gelişim </a:t>
          </a:r>
          <a:r>
            <a:rPr lang="tr-TR" sz="2300" b="1" kern="1200" dirty="0"/>
            <a:t>ortamını sağlayabilir.</a:t>
          </a:r>
        </a:p>
      </dsp:txBody>
      <dsp:txXfrm>
        <a:off x="847267" y="3460651"/>
        <a:ext cx="6563908" cy="2968751"/>
      </dsp:txXfrm>
    </dsp:sp>
    <dsp:sp modelId="{9DEE9B77-52F3-400E-8F1C-51876885B245}">
      <dsp:nvSpPr>
        <dsp:cNvPr id="0" name=""/>
        <dsp:cNvSpPr/>
      </dsp:nvSpPr>
      <dsp:spPr>
        <a:xfrm>
          <a:off x="7705082" y="3460651"/>
          <a:ext cx="2939063" cy="2968751"/>
        </a:xfrm>
        <a:prstGeom prst="snip2DiagRect">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8BA8C-7E26-49EB-8327-0D48563CBFB1}">
      <dsp:nvSpPr>
        <dsp:cNvPr id="0" name=""/>
        <dsp:cNvSpPr/>
      </dsp:nvSpPr>
      <dsp:spPr>
        <a:xfrm rot="16200000">
          <a:off x="1342883" y="-1342883"/>
          <a:ext cx="2647665" cy="5333432"/>
        </a:xfrm>
        <a:prstGeom prst="round1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tr-TR" sz="2800" b="1" kern="1200" dirty="0"/>
            <a:t>Yakınlık gelişimi açısından aileden duygusal ve davranışsal özerklik oluşturmak</a:t>
          </a:r>
        </a:p>
      </dsp:txBody>
      <dsp:txXfrm rot="5400000">
        <a:off x="-1" y="1"/>
        <a:ext cx="5333432" cy="1985748"/>
      </dsp:txXfrm>
    </dsp:sp>
    <dsp:sp modelId="{FAC1A43E-53EB-47FC-B4E5-D8C6302AAC95}">
      <dsp:nvSpPr>
        <dsp:cNvPr id="0" name=""/>
        <dsp:cNvSpPr/>
      </dsp:nvSpPr>
      <dsp:spPr>
        <a:xfrm>
          <a:off x="5333432" y="0"/>
          <a:ext cx="5333432" cy="2647665"/>
        </a:xfrm>
        <a:prstGeom prst="round1Rect">
          <a:avLst/>
        </a:prstGeom>
        <a:solidFill>
          <a:schemeClr val="accent2">
            <a:hueOff val="-2918144"/>
            <a:satOff val="-2633"/>
            <a:lumOff val="-58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tr-TR" sz="2800" b="1" kern="1200" dirty="0"/>
            <a:t>Toplumsal cinsiyet kimliğini ilerletmek</a:t>
          </a:r>
        </a:p>
      </dsp:txBody>
      <dsp:txXfrm>
        <a:off x="5333432" y="0"/>
        <a:ext cx="5333432" cy="1985748"/>
      </dsp:txXfrm>
    </dsp:sp>
    <dsp:sp modelId="{63CBB969-AB85-42E0-A211-34CFE66D210A}">
      <dsp:nvSpPr>
        <dsp:cNvPr id="0" name=""/>
        <dsp:cNvSpPr/>
      </dsp:nvSpPr>
      <dsp:spPr>
        <a:xfrm rot="10800000">
          <a:off x="0" y="2647665"/>
          <a:ext cx="5333432" cy="2647665"/>
        </a:xfrm>
        <a:prstGeom prst="round1Rect">
          <a:avLst/>
        </a:prstGeom>
        <a:solidFill>
          <a:schemeClr val="accent2">
            <a:hueOff val="-5836287"/>
            <a:satOff val="-5267"/>
            <a:lumOff val="-11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tr-TR" sz="2800" b="1" kern="1200" dirty="0"/>
            <a:t>Romantik bir eş olarak kişinin kendine ilişkin şeyler öğrenmesi</a:t>
          </a:r>
        </a:p>
      </dsp:txBody>
      <dsp:txXfrm rot="10800000">
        <a:off x="0" y="3309581"/>
        <a:ext cx="5333432" cy="1985748"/>
      </dsp:txXfrm>
    </dsp:sp>
    <dsp:sp modelId="{9952CCAB-B726-4697-9BA3-51417F6A585B}">
      <dsp:nvSpPr>
        <dsp:cNvPr id="0" name=""/>
        <dsp:cNvSpPr/>
      </dsp:nvSpPr>
      <dsp:spPr>
        <a:xfrm rot="5400000">
          <a:off x="6676315" y="1304781"/>
          <a:ext cx="2647665" cy="5333432"/>
        </a:xfrm>
        <a:prstGeom prst="round1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tr-TR" sz="2800" kern="1200" dirty="0"/>
            <a:t>Akran grubu içerisinde statü ve popülarite oluşturmayı sürdürmek </a:t>
          </a:r>
        </a:p>
      </dsp:txBody>
      <dsp:txXfrm rot="-5400000">
        <a:off x="5333431" y="3309581"/>
        <a:ext cx="5333432" cy="1985748"/>
      </dsp:txXfrm>
    </dsp:sp>
    <dsp:sp modelId="{E2A80EC6-7AE5-4B19-9095-468D90F7D9B1}">
      <dsp:nvSpPr>
        <dsp:cNvPr id="0" name=""/>
        <dsp:cNvSpPr/>
      </dsp:nvSpPr>
      <dsp:spPr>
        <a:xfrm>
          <a:off x="3207216" y="1542198"/>
          <a:ext cx="4252430" cy="2210932"/>
        </a:xfrm>
        <a:prstGeom prst="roundRect">
          <a:avLst/>
        </a:prstGeom>
        <a:solidFill>
          <a:schemeClr val="accent2">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tr-TR" sz="1800" b="1" kern="1200" dirty="0"/>
            <a:t>Çıkma ergenlik dönemde birçok amaca hizmet eder, yakınlık gelişimi bunlardan sadece bir tanesidir. Orta ve ileri ergenlikten önce çıkma, yakınlık gelişimi açısından şu amaçlarına göre daha az önemli olabilir:</a:t>
          </a:r>
        </a:p>
      </dsp:txBody>
      <dsp:txXfrm>
        <a:off x="3315145" y="1650127"/>
        <a:ext cx="4036572" cy="19950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506E6-C158-43A7-ACF8-9D28FB80E5DF}" type="datetimeFigureOut">
              <a:rPr lang="tr-TR" smtClean="0"/>
              <a:t>14.10.2018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61D23A-D1A9-49C3-BB37-ECE21F1B8155}" type="slidenum">
              <a:rPr lang="tr-TR" smtClean="0"/>
              <a:t>‹#›</a:t>
            </a:fld>
            <a:endParaRPr lang="tr-TR"/>
          </a:p>
        </p:txBody>
      </p:sp>
    </p:spTree>
    <p:extLst>
      <p:ext uri="{BB962C8B-B14F-4D97-AF65-F5344CB8AC3E}">
        <p14:creationId xmlns:p14="http://schemas.microsoft.com/office/powerpoint/2010/main" val="224563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761D23A-D1A9-49C3-BB37-ECE21F1B8155}" type="slidenum">
              <a:rPr lang="tr-TR" smtClean="0"/>
              <a:t>17</a:t>
            </a:fld>
            <a:endParaRPr lang="tr-TR"/>
          </a:p>
        </p:txBody>
      </p:sp>
    </p:spTree>
    <p:extLst>
      <p:ext uri="{BB962C8B-B14F-4D97-AF65-F5344CB8AC3E}">
        <p14:creationId xmlns:p14="http://schemas.microsoft.com/office/powerpoint/2010/main" val="407934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B53B483-50B9-460E-83FC-FF43F967FA73}" type="datetimeFigureOut">
              <a:rPr lang="tr-TR" smtClean="0"/>
              <a:t>14.10.2018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929475-98EA-4AFA-A8AD-A9198AAF9A54}"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883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Date Placeholder 2"/>
          <p:cNvSpPr>
            <a:spLocks noGrp="1"/>
          </p:cNvSpPr>
          <p:nvPr>
            <p:ph type="dt" sz="half" idx="10"/>
          </p:nvPr>
        </p:nvSpPr>
        <p:spPr/>
        <p:txBody>
          <a:bodyPr/>
          <a:lstStyle/>
          <a:p>
            <a:fld id="{5B53B483-50B9-460E-83FC-FF43F967FA73}" type="datetimeFigureOut">
              <a:rPr lang="tr-TR" smtClean="0"/>
              <a:t>14.10.2018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9929475-98EA-4AFA-A8AD-A9198AAF9A54}" type="slidenum">
              <a:rPr lang="tr-TR" smtClean="0"/>
              <a:t>‹#›</a:t>
            </a:fld>
            <a:endParaRPr lang="tr-TR"/>
          </a:p>
        </p:txBody>
      </p:sp>
    </p:spTree>
    <p:extLst>
      <p:ext uri="{BB962C8B-B14F-4D97-AF65-F5344CB8AC3E}">
        <p14:creationId xmlns:p14="http://schemas.microsoft.com/office/powerpoint/2010/main" val="186901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B53B483-50B9-460E-83FC-FF43F967FA73}" type="datetimeFigureOut">
              <a:rPr lang="tr-TR" smtClean="0"/>
              <a:t>14.10.2018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929475-98EA-4AFA-A8AD-A9198AAF9A54}" type="slidenum">
              <a:rPr lang="tr-TR" smtClean="0"/>
              <a:t>‹#›</a:t>
            </a:fld>
            <a:endParaRPr lang="tr-TR"/>
          </a:p>
        </p:txBody>
      </p:sp>
    </p:spTree>
    <p:extLst>
      <p:ext uri="{BB962C8B-B14F-4D97-AF65-F5344CB8AC3E}">
        <p14:creationId xmlns:p14="http://schemas.microsoft.com/office/powerpoint/2010/main" val="631433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B53B483-50B9-460E-83FC-FF43F967FA73}" type="datetimeFigureOut">
              <a:rPr lang="tr-TR" smtClean="0"/>
              <a:t>14.10.2018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929475-98EA-4AFA-A8AD-A9198AAF9A54}"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61970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B53B483-50B9-460E-83FC-FF43F967FA73}" type="datetimeFigureOut">
              <a:rPr lang="tr-TR" smtClean="0"/>
              <a:t>14.10.2018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929475-98EA-4AFA-A8AD-A9198AAF9A54}" type="slidenum">
              <a:rPr lang="tr-TR" smtClean="0"/>
              <a:t>‹#›</a:t>
            </a:fld>
            <a:endParaRPr lang="tr-TR"/>
          </a:p>
        </p:txBody>
      </p:sp>
    </p:spTree>
    <p:extLst>
      <p:ext uri="{BB962C8B-B14F-4D97-AF65-F5344CB8AC3E}">
        <p14:creationId xmlns:p14="http://schemas.microsoft.com/office/powerpoint/2010/main" val="1664538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B53B483-50B9-460E-83FC-FF43F967FA73}" type="datetimeFigureOut">
              <a:rPr lang="tr-TR" smtClean="0"/>
              <a:t>14.10.2018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929475-98EA-4AFA-A8AD-A9198AAF9A54}"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5575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B53B483-50B9-460E-83FC-FF43F967FA73}" type="datetimeFigureOut">
              <a:rPr lang="tr-TR" smtClean="0"/>
              <a:t>14.10.2018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929475-98EA-4AFA-A8AD-A9198AAF9A54}" type="slidenum">
              <a:rPr lang="tr-TR" smtClean="0"/>
              <a:t>‹#›</a:t>
            </a:fld>
            <a:endParaRPr lang="tr-TR"/>
          </a:p>
        </p:txBody>
      </p:sp>
    </p:spTree>
    <p:extLst>
      <p:ext uri="{BB962C8B-B14F-4D97-AF65-F5344CB8AC3E}">
        <p14:creationId xmlns:p14="http://schemas.microsoft.com/office/powerpoint/2010/main" val="1698049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B53B483-50B9-460E-83FC-FF43F967FA73}" type="datetimeFigureOut">
              <a:rPr lang="tr-TR" smtClean="0"/>
              <a:t>14.10.2018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929475-98EA-4AFA-A8AD-A9198AAF9A54}" type="slidenum">
              <a:rPr lang="tr-TR" smtClean="0"/>
              <a:t>‹#›</a:t>
            </a:fld>
            <a:endParaRPr lang="tr-TR"/>
          </a:p>
        </p:txBody>
      </p:sp>
    </p:spTree>
    <p:extLst>
      <p:ext uri="{BB962C8B-B14F-4D97-AF65-F5344CB8AC3E}">
        <p14:creationId xmlns:p14="http://schemas.microsoft.com/office/powerpoint/2010/main" val="1099819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B53B483-50B9-460E-83FC-FF43F967FA73}" type="datetimeFigureOut">
              <a:rPr lang="tr-TR" smtClean="0"/>
              <a:t>14.10.2018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929475-98EA-4AFA-A8AD-A9198AAF9A54}" type="slidenum">
              <a:rPr lang="tr-TR" smtClean="0"/>
              <a:t>‹#›</a:t>
            </a:fld>
            <a:endParaRPr lang="tr-TR"/>
          </a:p>
        </p:txBody>
      </p:sp>
    </p:spTree>
    <p:extLst>
      <p:ext uri="{BB962C8B-B14F-4D97-AF65-F5344CB8AC3E}">
        <p14:creationId xmlns:p14="http://schemas.microsoft.com/office/powerpoint/2010/main" val="82674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B53B483-50B9-460E-83FC-FF43F967FA73}" type="datetimeFigureOut">
              <a:rPr lang="tr-TR" smtClean="0"/>
              <a:t>14.10.2018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929475-98EA-4AFA-A8AD-A9198AAF9A54}" type="slidenum">
              <a:rPr lang="tr-TR" smtClean="0"/>
              <a:t>‹#›</a:t>
            </a:fld>
            <a:endParaRPr lang="tr-TR"/>
          </a:p>
        </p:txBody>
      </p:sp>
    </p:spTree>
    <p:extLst>
      <p:ext uri="{BB962C8B-B14F-4D97-AF65-F5344CB8AC3E}">
        <p14:creationId xmlns:p14="http://schemas.microsoft.com/office/powerpoint/2010/main" val="100082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B53B483-50B9-460E-83FC-FF43F967FA73}" type="datetimeFigureOut">
              <a:rPr lang="tr-TR" smtClean="0"/>
              <a:t>14.10.2018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929475-98EA-4AFA-A8AD-A9198AAF9A54}" type="slidenum">
              <a:rPr lang="tr-TR" smtClean="0"/>
              <a:t>‹#›</a:t>
            </a:fld>
            <a:endParaRPr lang="tr-TR"/>
          </a:p>
        </p:txBody>
      </p:sp>
    </p:spTree>
    <p:extLst>
      <p:ext uri="{BB962C8B-B14F-4D97-AF65-F5344CB8AC3E}">
        <p14:creationId xmlns:p14="http://schemas.microsoft.com/office/powerpoint/2010/main" val="315409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B53B483-50B9-460E-83FC-FF43F967FA73}" type="datetimeFigureOut">
              <a:rPr lang="tr-TR" smtClean="0"/>
              <a:t>14.10.2018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929475-98EA-4AFA-A8AD-A9198AAF9A54}" type="slidenum">
              <a:rPr lang="tr-TR" smtClean="0"/>
              <a:t>‹#›</a:t>
            </a:fld>
            <a:endParaRPr lang="tr-TR"/>
          </a:p>
        </p:txBody>
      </p:sp>
    </p:spTree>
    <p:extLst>
      <p:ext uri="{BB962C8B-B14F-4D97-AF65-F5344CB8AC3E}">
        <p14:creationId xmlns:p14="http://schemas.microsoft.com/office/powerpoint/2010/main" val="341132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B53B483-50B9-460E-83FC-FF43F967FA73}" type="datetimeFigureOut">
              <a:rPr lang="tr-TR" smtClean="0"/>
              <a:t>14.10.2018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9929475-98EA-4AFA-A8AD-A9198AAF9A54}" type="slidenum">
              <a:rPr lang="tr-TR" smtClean="0"/>
              <a:t>‹#›</a:t>
            </a:fld>
            <a:endParaRPr lang="tr-TR"/>
          </a:p>
        </p:txBody>
      </p:sp>
    </p:spTree>
    <p:extLst>
      <p:ext uri="{BB962C8B-B14F-4D97-AF65-F5344CB8AC3E}">
        <p14:creationId xmlns:p14="http://schemas.microsoft.com/office/powerpoint/2010/main" val="313457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B53B483-50B9-460E-83FC-FF43F967FA73}" type="datetimeFigureOut">
              <a:rPr lang="tr-TR" smtClean="0"/>
              <a:t>14.10.2018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9929475-98EA-4AFA-A8AD-A9198AAF9A54}" type="slidenum">
              <a:rPr lang="tr-TR" smtClean="0"/>
              <a:t>‹#›</a:t>
            </a:fld>
            <a:endParaRPr lang="tr-TR"/>
          </a:p>
        </p:txBody>
      </p:sp>
    </p:spTree>
    <p:extLst>
      <p:ext uri="{BB962C8B-B14F-4D97-AF65-F5344CB8AC3E}">
        <p14:creationId xmlns:p14="http://schemas.microsoft.com/office/powerpoint/2010/main" val="332717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3B483-50B9-460E-83FC-FF43F967FA73}" type="datetimeFigureOut">
              <a:rPr lang="tr-TR" smtClean="0"/>
              <a:t>14.10.2018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9929475-98EA-4AFA-A8AD-A9198AAF9A54}" type="slidenum">
              <a:rPr lang="tr-TR" smtClean="0"/>
              <a:t>‹#›</a:t>
            </a:fld>
            <a:endParaRPr lang="tr-TR"/>
          </a:p>
        </p:txBody>
      </p:sp>
    </p:spTree>
    <p:extLst>
      <p:ext uri="{BB962C8B-B14F-4D97-AF65-F5344CB8AC3E}">
        <p14:creationId xmlns:p14="http://schemas.microsoft.com/office/powerpoint/2010/main" val="116942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B53B483-50B9-460E-83FC-FF43F967FA73}" type="datetimeFigureOut">
              <a:rPr lang="tr-TR" smtClean="0"/>
              <a:t>14.10.2018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929475-98EA-4AFA-A8AD-A9198AAF9A54}" type="slidenum">
              <a:rPr lang="tr-TR" smtClean="0"/>
              <a:t>‹#›</a:t>
            </a:fld>
            <a:endParaRPr lang="tr-TR"/>
          </a:p>
        </p:txBody>
      </p:sp>
    </p:spTree>
    <p:extLst>
      <p:ext uri="{BB962C8B-B14F-4D97-AF65-F5344CB8AC3E}">
        <p14:creationId xmlns:p14="http://schemas.microsoft.com/office/powerpoint/2010/main" val="328994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B53B483-50B9-460E-83FC-FF43F967FA73}" type="datetimeFigureOut">
              <a:rPr lang="tr-TR" smtClean="0"/>
              <a:t>14.10.2018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929475-98EA-4AFA-A8AD-A9198AAF9A54}" type="slidenum">
              <a:rPr lang="tr-TR" smtClean="0"/>
              <a:t>‹#›</a:t>
            </a:fld>
            <a:endParaRPr lang="tr-TR"/>
          </a:p>
        </p:txBody>
      </p:sp>
    </p:spTree>
    <p:extLst>
      <p:ext uri="{BB962C8B-B14F-4D97-AF65-F5344CB8AC3E}">
        <p14:creationId xmlns:p14="http://schemas.microsoft.com/office/powerpoint/2010/main" val="392187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B53B483-50B9-460E-83FC-FF43F967FA73}" type="datetimeFigureOut">
              <a:rPr lang="tr-TR" smtClean="0"/>
              <a:t>14.10.2018</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9929475-98EA-4AFA-A8AD-A9198AAF9A54}" type="slidenum">
              <a:rPr lang="tr-TR" smtClean="0"/>
              <a:t>‹#›</a:t>
            </a:fld>
            <a:endParaRPr lang="tr-TR"/>
          </a:p>
        </p:txBody>
      </p:sp>
    </p:spTree>
    <p:extLst>
      <p:ext uri="{BB962C8B-B14F-4D97-AF65-F5344CB8AC3E}">
        <p14:creationId xmlns:p14="http://schemas.microsoft.com/office/powerpoint/2010/main" val="37604578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Layout" Target="../diagrams/layout12.xml"/><Relationship Id="rId7" Type="http://schemas.openxmlformats.org/officeDocument/2006/relationships/image" Target="../media/image18.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0.jpg"/><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3.gif"/><Relationship Id="rId1" Type="http://schemas.microsoft.com/office/2007/relationships/media" Target="../media/media3.gif"/><Relationship Id="rId5" Type="http://schemas.openxmlformats.org/officeDocument/2006/relationships/image" Target="../media/image26.jp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5.xml"/><Relationship Id="rId7" Type="http://schemas.openxmlformats.org/officeDocument/2006/relationships/diagramColors" Target="../diagrams/colors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87773" y="2612094"/>
            <a:ext cx="9144000" cy="2387600"/>
          </a:xfrm>
        </p:spPr>
        <p:txBody>
          <a:bodyPr/>
          <a:lstStyle/>
          <a:p>
            <a:r>
              <a:rPr lang="tr-TR" dirty="0">
                <a:latin typeface="Algerian" panose="04020705040A02060702" pitchFamily="82" charset="0"/>
              </a:rPr>
              <a:t>ERGENLİKTE YAKINLIK</a:t>
            </a:r>
          </a:p>
        </p:txBody>
      </p:sp>
      <p:sp>
        <p:nvSpPr>
          <p:cNvPr id="3" name="Alt Başlık 2"/>
          <p:cNvSpPr>
            <a:spLocks noGrp="1"/>
          </p:cNvSpPr>
          <p:nvPr>
            <p:ph type="subTitle" idx="1"/>
          </p:nvPr>
        </p:nvSpPr>
        <p:spPr>
          <a:xfrm>
            <a:off x="9651433" y="5693520"/>
            <a:ext cx="2360679" cy="1164480"/>
          </a:xfrm>
        </p:spPr>
        <p:txBody>
          <a:bodyPr>
            <a:normAutofit/>
          </a:bodyPr>
          <a:lstStyle/>
          <a:p>
            <a:r>
              <a:rPr lang="tr-TR" i="1" dirty="0"/>
              <a:t>Elif BARIŞ</a:t>
            </a:r>
          </a:p>
          <a:p>
            <a:r>
              <a:rPr lang="tr-TR" i="1" dirty="0"/>
              <a:t>15010713</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293" y="821394"/>
            <a:ext cx="6337300" cy="29845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545878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0013" y="133306"/>
            <a:ext cx="9645203" cy="291698"/>
          </a:xfrm>
        </p:spPr>
        <p:txBody>
          <a:bodyPr>
            <a:noAutofit/>
          </a:bodyPr>
          <a:lstStyle/>
          <a:p>
            <a:pPr algn="ctr"/>
            <a:r>
              <a:rPr lang="tr-TR" sz="3200" b="1" i="1" dirty="0"/>
              <a:t>YAKINLIĞIN GÖSTERİMİNDEKİ DEĞİŞİMLER</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599747178"/>
              </p:ext>
            </p:extLst>
          </p:nvPr>
        </p:nvGraphicFramePr>
        <p:xfrm>
          <a:off x="463639" y="635935"/>
          <a:ext cx="10637950" cy="5975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6473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838200" y="365126"/>
            <a:ext cx="10515600" cy="126194"/>
          </a:xfrm>
        </p:spPr>
        <p:txBody>
          <a:bodyPr>
            <a:normAutofit fontScale="90000"/>
          </a:bodyPr>
          <a:lstStyle/>
          <a:p>
            <a:r>
              <a:rPr lang="tr-TR" dirty="0"/>
              <a:t>    </a:t>
            </a: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751233751"/>
              </p:ext>
            </p:extLst>
          </p:nvPr>
        </p:nvGraphicFramePr>
        <p:xfrm>
          <a:off x="838200" y="365126"/>
          <a:ext cx="10515600" cy="5811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3665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55943"/>
            <a:ext cx="10515600" cy="890469"/>
          </a:xfrm>
        </p:spPr>
        <p:txBody>
          <a:bodyPr/>
          <a:lstStyle/>
          <a:p>
            <a:r>
              <a:rPr lang="tr-TR" b="1" dirty="0"/>
              <a:t>ERGEN ROMANTİZMİ </a:t>
            </a:r>
          </a:p>
        </p:txBody>
      </p:sp>
      <p:graphicFrame>
        <p:nvGraphicFramePr>
          <p:cNvPr id="16" name="İçerik Yer Tutucusu 15"/>
          <p:cNvGraphicFramePr>
            <a:graphicFrameLocks noGrp="1"/>
          </p:cNvGraphicFramePr>
          <p:nvPr>
            <p:ph idx="1"/>
            <p:extLst>
              <p:ext uri="{D42A27DB-BD31-4B8C-83A1-F6EECF244321}">
                <p14:modId xmlns:p14="http://schemas.microsoft.com/office/powerpoint/2010/main" val="3350202152"/>
              </p:ext>
            </p:extLst>
          </p:nvPr>
        </p:nvGraphicFramePr>
        <p:xfrm>
          <a:off x="423081" y="1146412"/>
          <a:ext cx="11286697" cy="5030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7418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742666" y="133113"/>
            <a:ext cx="10148248" cy="208081"/>
          </a:xfrm>
        </p:spPr>
        <p:txBody>
          <a:bodyPr>
            <a:normAutofit fontScale="90000"/>
          </a:bodyPr>
          <a:lstStyle/>
          <a:p>
            <a:r>
              <a:rPr lang="tr-TR" dirty="0"/>
              <a:t>      </a:t>
            </a:r>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3940922467"/>
              </p:ext>
            </p:extLst>
          </p:nvPr>
        </p:nvGraphicFramePr>
        <p:xfrm>
          <a:off x="313899" y="133113"/>
          <a:ext cx="11491413" cy="6431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9462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230134" cy="945060"/>
          </a:xfrm>
        </p:spPr>
        <p:txBody>
          <a:bodyPr/>
          <a:lstStyle/>
          <a:p>
            <a:pPr algn="ctr"/>
            <a:r>
              <a:rPr lang="tr-TR" b="1" dirty="0"/>
              <a:t>FLÖRT (ÇIKMA) İLİŞKİLERİNİN GELİŞİMİ</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876137786"/>
              </p:ext>
            </p:extLst>
          </p:nvPr>
        </p:nvGraphicFramePr>
        <p:xfrm>
          <a:off x="838199" y="1310186"/>
          <a:ext cx="10666864" cy="5295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7684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81286"/>
          </a:xfrm>
        </p:spPr>
        <p:txBody>
          <a:bodyPr>
            <a:normAutofit fontScale="90000"/>
          </a:bodyPr>
          <a:lstStyle/>
          <a:p>
            <a:r>
              <a:rPr lang="tr-TR" dirty="0"/>
              <a:t>Romantizmin ergenin yaşamındaki gelişimi dört evrede gerçekleşmektedir: </a:t>
            </a:r>
          </a:p>
        </p:txBody>
      </p:sp>
      <p:graphicFrame>
        <p:nvGraphicFramePr>
          <p:cNvPr id="13" name="İçerik Yer Tutucusu 12"/>
          <p:cNvGraphicFramePr>
            <a:graphicFrameLocks noGrp="1"/>
          </p:cNvGraphicFramePr>
          <p:nvPr>
            <p:ph idx="1"/>
            <p:extLst>
              <p:ext uri="{D42A27DB-BD31-4B8C-83A1-F6EECF244321}">
                <p14:modId xmlns:p14="http://schemas.microsoft.com/office/powerpoint/2010/main" val="2074693984"/>
              </p:ext>
            </p:extLst>
          </p:nvPr>
        </p:nvGraphicFramePr>
        <p:xfrm>
          <a:off x="464024" y="1405718"/>
          <a:ext cx="11286698" cy="5022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9397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dirty="0"/>
              <a:t>    </a:t>
            </a: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368843380"/>
              </p:ext>
            </p:extLst>
          </p:nvPr>
        </p:nvGraphicFramePr>
        <p:xfrm>
          <a:off x="423081" y="365125"/>
          <a:ext cx="11436823" cy="6117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0200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339316" cy="644809"/>
          </a:xfrm>
        </p:spPr>
        <p:txBody>
          <a:bodyPr>
            <a:normAutofit/>
          </a:bodyPr>
          <a:lstStyle/>
          <a:p>
            <a:r>
              <a:rPr lang="tr-TR" b="1" i="1" dirty="0"/>
              <a:t>AŞK STİLLERİ KURAMI</a:t>
            </a:r>
          </a:p>
        </p:txBody>
      </p:sp>
      <p:sp>
        <p:nvSpPr>
          <p:cNvPr id="3" name="İçerik Yer Tutucusu 2"/>
          <p:cNvSpPr>
            <a:spLocks noGrp="1"/>
          </p:cNvSpPr>
          <p:nvPr>
            <p:ph sz="half" idx="1"/>
          </p:nvPr>
        </p:nvSpPr>
        <p:spPr>
          <a:xfrm>
            <a:off x="300251" y="1009934"/>
            <a:ext cx="5871949" cy="5677469"/>
          </a:xfrm>
        </p:spPr>
        <p:txBody>
          <a:bodyPr>
            <a:normAutofit/>
          </a:bodyPr>
          <a:lstStyle/>
          <a:p>
            <a:r>
              <a:rPr lang="tr-TR" dirty="0"/>
              <a:t>Lee aşkı renklere benzetmiş, aşkın birden çok boyutu olabileceğini ve bu bağlamda çok boyutlu aşk biçimleri şeklinde sınıflandırılmasını önermiştir. </a:t>
            </a:r>
          </a:p>
          <a:p>
            <a:r>
              <a:rPr lang="tr-TR" dirty="0"/>
              <a:t>Gökkuşağındaki bütün renkler kırmızı, sarı ve mavi  olmak üzere  üç ana renkten kaynağını almaktadır. Bunun gibi Lee’nin aşk çeşitleri de eros [tutkulu aşk], </a:t>
            </a:r>
            <a:r>
              <a:rPr lang="tr-TR" dirty="0" err="1"/>
              <a:t>ludus</a:t>
            </a:r>
            <a:r>
              <a:rPr lang="tr-TR" dirty="0"/>
              <a:t> [oyun gibi aşk] ve </a:t>
            </a:r>
            <a:r>
              <a:rPr lang="tr-TR" dirty="0" err="1"/>
              <a:t>storge</a:t>
            </a:r>
            <a:r>
              <a:rPr lang="tr-TR" dirty="0"/>
              <a:t> [arkadaşça aşk] olmak üzere üç ana aşk çeşidinden oluşur. Lee, aşkın bu üç ana çeşidine aşkın birincil renkleri adını vermiştir.</a:t>
            </a:r>
          </a:p>
          <a:p>
            <a:r>
              <a:rPr lang="tr-TR" dirty="0"/>
              <a:t> Mania (bağımlı aşk), pragma (mantıklı aşk) ve </a:t>
            </a:r>
            <a:r>
              <a:rPr lang="tr-TR" dirty="0" err="1"/>
              <a:t>agape</a:t>
            </a:r>
            <a:r>
              <a:rPr lang="tr-TR" dirty="0"/>
              <a:t> (özgeci aşk) ise aşkın ikincil renklerini oluşturur. Bu ikincil stiller, birincil stillerin parçalarının bileşimi olarak ifade edilebilir. </a:t>
            </a:r>
          </a:p>
        </p:txBody>
      </p:sp>
      <p:pic>
        <p:nvPicPr>
          <p:cNvPr id="5" name="İçerik Yer Tutucus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009934"/>
            <a:ext cx="5879561" cy="5677469"/>
          </a:xfrm>
          <a:prstGeom prst="rect">
            <a:avLst/>
          </a:prstGeom>
          <a:ln>
            <a:noFill/>
          </a:ln>
          <a:effectLst>
            <a:softEdge rad="112500"/>
          </a:effectLst>
        </p:spPr>
      </p:pic>
    </p:spTree>
    <p:extLst>
      <p:ext uri="{BB962C8B-B14F-4D97-AF65-F5344CB8AC3E}">
        <p14:creationId xmlns:p14="http://schemas.microsoft.com/office/powerpoint/2010/main" val="75493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093657" cy="481036"/>
          </a:xfrm>
        </p:spPr>
        <p:txBody>
          <a:bodyPr>
            <a:normAutofit fontScale="90000"/>
          </a:bodyPr>
          <a:lstStyle/>
          <a:p>
            <a:r>
              <a:rPr lang="tr-TR" b="1" i="1" dirty="0"/>
              <a:t>STERNBERG’İN ÜÇLÜ AŞK KURAMI</a:t>
            </a:r>
          </a:p>
        </p:txBody>
      </p:sp>
      <p:sp>
        <p:nvSpPr>
          <p:cNvPr id="3" name="İçerik Yer Tutucusu 2"/>
          <p:cNvSpPr>
            <a:spLocks noGrp="1"/>
          </p:cNvSpPr>
          <p:nvPr>
            <p:ph sz="half" idx="1"/>
          </p:nvPr>
        </p:nvSpPr>
        <p:spPr>
          <a:xfrm>
            <a:off x="9750188" y="1151706"/>
            <a:ext cx="1932296" cy="1640906"/>
          </a:xfrm>
        </p:spPr>
        <p:style>
          <a:lnRef idx="2">
            <a:schemeClr val="dk1"/>
          </a:lnRef>
          <a:fillRef idx="1">
            <a:schemeClr val="lt1"/>
          </a:fillRef>
          <a:effectRef idx="0">
            <a:schemeClr val="dk1"/>
          </a:effectRef>
          <a:fontRef idx="minor">
            <a:schemeClr val="dk1"/>
          </a:fontRef>
        </p:style>
        <p:txBody>
          <a:bodyPr/>
          <a:lstStyle/>
          <a:p>
            <a:r>
              <a:rPr lang="tr-TR" dirty="0"/>
              <a:t>YAKINLIK</a:t>
            </a:r>
          </a:p>
          <a:p>
            <a:r>
              <a:rPr lang="tr-TR" dirty="0"/>
              <a:t>TUTKU </a:t>
            </a:r>
          </a:p>
          <a:p>
            <a:r>
              <a:rPr lang="tr-TR" dirty="0"/>
              <a:t>BAĞLILIK</a:t>
            </a:r>
          </a:p>
        </p:txBody>
      </p:sp>
      <p:pic>
        <p:nvPicPr>
          <p:cNvPr id="5" name="İçerik Yer Tutucus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14900" y="1023696"/>
            <a:ext cx="6971162" cy="5663707"/>
          </a:xfr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602" y="1828913"/>
            <a:ext cx="5462531" cy="3029689"/>
          </a:xfrm>
          <a:prstGeom prst="rect">
            <a:avLst/>
          </a:prstGeom>
        </p:spPr>
      </p:pic>
    </p:spTree>
    <p:extLst>
      <p:ext uri="{BB962C8B-B14F-4D97-AF65-F5344CB8AC3E}">
        <p14:creationId xmlns:p14="http://schemas.microsoft.com/office/powerpoint/2010/main" val="556075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     </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874404386"/>
              </p:ext>
            </p:extLst>
          </p:nvPr>
        </p:nvGraphicFramePr>
        <p:xfrm>
          <a:off x="838200" y="504966"/>
          <a:ext cx="10352964" cy="5745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1973" y="-163773"/>
            <a:ext cx="2347414" cy="2824080"/>
          </a:xfrm>
          <a:prstGeom prst="rect">
            <a:avLst/>
          </a:prstGeom>
          <a:ln>
            <a:noFill/>
          </a:ln>
          <a:effectLst>
            <a:softEdge rad="112500"/>
          </a:effectLst>
        </p:spPr>
      </p:pic>
      <p:pic>
        <p:nvPicPr>
          <p:cNvPr id="7" name="Resim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03108" y="3473354"/>
            <a:ext cx="3810000" cy="2533650"/>
          </a:xfrm>
          <a:prstGeom prst="rect">
            <a:avLst/>
          </a:prstGeom>
          <a:ln>
            <a:noFill/>
          </a:ln>
          <a:effectLst>
            <a:softEdge rad="112500"/>
          </a:effectLst>
        </p:spPr>
      </p:pic>
    </p:spTree>
    <p:extLst>
      <p:ext uri="{BB962C8B-B14F-4D97-AF65-F5344CB8AC3E}">
        <p14:creationId xmlns:p14="http://schemas.microsoft.com/office/powerpoint/2010/main" val="367250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839787" y="259307"/>
            <a:ext cx="4264475" cy="1798093"/>
          </a:xfrm>
        </p:spPr>
        <p:txBody>
          <a:bodyPr>
            <a:normAutofit fontScale="90000"/>
          </a:bodyPr>
          <a:lstStyle/>
          <a:p>
            <a:r>
              <a:rPr lang="tr-TR" sz="7200" b="1" i="1" dirty="0">
                <a:effectLst>
                  <a:outerShdw blurRad="38100" dist="38100" dir="2700000" algn="tl">
                    <a:srgbClr val="000000">
                      <a:alpha val="43137"/>
                    </a:srgbClr>
                  </a:outerShdw>
                </a:effectLst>
              </a:rPr>
              <a:t>SUNUM AKIŞI</a:t>
            </a:r>
          </a:p>
        </p:txBody>
      </p:sp>
      <p:pic>
        <p:nvPicPr>
          <p:cNvPr id="11" name="İçerik Yer Tutucusu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9475" y="1506537"/>
            <a:ext cx="5553075" cy="3667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Metin Yer Tutucusu 8"/>
          <p:cNvSpPr>
            <a:spLocks noGrp="1"/>
          </p:cNvSpPr>
          <p:nvPr>
            <p:ph type="body" sz="half" idx="2"/>
          </p:nvPr>
        </p:nvSpPr>
        <p:spPr>
          <a:xfrm>
            <a:off x="839788" y="2057400"/>
            <a:ext cx="3932237" cy="3579126"/>
          </a:xfrm>
        </p:spPr>
        <p:style>
          <a:lnRef idx="0">
            <a:scrgbClr r="0" g="0" b="0"/>
          </a:lnRef>
          <a:fillRef idx="1003">
            <a:schemeClr val="lt1"/>
          </a:fillRef>
          <a:effectRef idx="0">
            <a:scrgbClr r="0" g="0" b="0"/>
          </a:effectRef>
          <a:fontRef idx="major"/>
        </p:style>
        <p:txBody>
          <a:bodyPr>
            <a:noAutofit/>
          </a:bodyPr>
          <a:lstStyle/>
          <a:p>
            <a:pPr marL="285750" indent="-285750">
              <a:buFont typeface="Arial" panose="020B0604020202020204" pitchFamily="34" charset="0"/>
              <a:buChar char="•"/>
            </a:pPr>
            <a:r>
              <a:rPr lang="tr-TR" sz="2400" b="1" dirty="0"/>
              <a:t>Ergenlik Konusu Olarak Yakınlık</a:t>
            </a:r>
          </a:p>
          <a:p>
            <a:pPr marL="285750" indent="-285750">
              <a:buFont typeface="Arial" panose="020B0604020202020204" pitchFamily="34" charset="0"/>
              <a:buChar char="•"/>
            </a:pPr>
            <a:r>
              <a:rPr lang="tr-TR" sz="2400" b="1" dirty="0"/>
              <a:t>Ergenlikte Yakınlık Konusuna Kuramsal Yaklaşımlar</a:t>
            </a:r>
          </a:p>
          <a:p>
            <a:pPr marL="285750" indent="-285750">
              <a:buFont typeface="Arial" panose="020B0604020202020204" pitchFamily="34" charset="0"/>
              <a:buChar char="•"/>
            </a:pPr>
            <a:r>
              <a:rPr lang="tr-TR" sz="2400" b="1" dirty="0"/>
              <a:t>Ergenlikte Yakınlık Gelişimi</a:t>
            </a:r>
          </a:p>
          <a:p>
            <a:pPr marL="285750" indent="-285750">
              <a:buFont typeface="Arial" panose="020B0604020202020204" pitchFamily="34" charset="0"/>
              <a:buChar char="•"/>
            </a:pPr>
            <a:r>
              <a:rPr lang="tr-TR" sz="2400" b="1" dirty="0"/>
              <a:t>Çıkma ve Romantik İlişkiler</a:t>
            </a:r>
          </a:p>
          <a:p>
            <a:pPr marL="285750" indent="-285750">
              <a:buFont typeface="Arial" panose="020B0604020202020204" pitchFamily="34" charset="0"/>
              <a:buChar char="•"/>
            </a:pPr>
            <a:r>
              <a:rPr lang="tr-TR" sz="2400" b="1" dirty="0"/>
              <a:t>Yakınlık ve Psikososyal Gelişim</a:t>
            </a:r>
          </a:p>
        </p:txBody>
      </p:sp>
    </p:spTree>
    <p:extLst>
      <p:ext uri="{BB962C8B-B14F-4D97-AF65-F5344CB8AC3E}">
        <p14:creationId xmlns:p14="http://schemas.microsoft.com/office/powerpoint/2010/main" val="2250183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8200" y="365126"/>
            <a:ext cx="10515600" cy="153490"/>
          </a:xfrm>
        </p:spPr>
        <p:txBody>
          <a:bodyPr>
            <a:normAutofit fontScale="90000"/>
          </a:bodyPr>
          <a:lstStyle/>
          <a:p>
            <a:r>
              <a:rPr lang="tr-TR" dirty="0"/>
              <a:t>   </a:t>
            </a:r>
          </a:p>
        </p:txBody>
      </p:sp>
      <p:graphicFrame>
        <p:nvGraphicFramePr>
          <p:cNvPr id="2" name="İçerik Yer Tutucusu 1"/>
          <p:cNvGraphicFramePr>
            <a:graphicFrameLocks noGrp="1"/>
          </p:cNvGraphicFramePr>
          <p:nvPr>
            <p:ph sz="half" idx="1"/>
            <p:extLst>
              <p:ext uri="{D42A27DB-BD31-4B8C-83A1-F6EECF244321}">
                <p14:modId xmlns:p14="http://schemas.microsoft.com/office/powerpoint/2010/main" val="81582146"/>
              </p:ext>
            </p:extLst>
          </p:nvPr>
        </p:nvGraphicFramePr>
        <p:xfrm>
          <a:off x="286603" y="365126"/>
          <a:ext cx="6032310" cy="6349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çerik Yer Tutucusu 8"/>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417860" y="1787857"/>
            <a:ext cx="5181600" cy="35481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4172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67138"/>
          </a:xfrm>
        </p:spPr>
        <p:txBody>
          <a:bodyPr>
            <a:normAutofit fontScale="90000"/>
          </a:bodyPr>
          <a:lstStyle/>
          <a:p>
            <a:r>
              <a:rPr lang="tr-TR" dirty="0"/>
              <a:t>    </a:t>
            </a:r>
          </a:p>
        </p:txBody>
      </p:sp>
      <p:sp>
        <p:nvSpPr>
          <p:cNvPr id="3" name="İçerik Yer Tutucusu 2"/>
          <p:cNvSpPr>
            <a:spLocks noGrp="1"/>
          </p:cNvSpPr>
          <p:nvPr>
            <p:ph sz="half" idx="1"/>
          </p:nvPr>
        </p:nvSpPr>
        <p:spPr>
          <a:xfrm>
            <a:off x="2524836" y="3043451"/>
            <a:ext cx="2656764" cy="1756582"/>
          </a:xfrm>
        </p:spPr>
        <p:txBody>
          <a:bodyPr anchor="ctr"/>
          <a:lstStyle/>
          <a:p>
            <a:pPr marL="0" indent="0">
              <a:buNone/>
            </a:pPr>
            <a:r>
              <a:rPr lang="tr-TR" dirty="0"/>
              <a:t>     </a:t>
            </a:r>
          </a:p>
        </p:txBody>
      </p:sp>
      <p:pic>
        <p:nvPicPr>
          <p:cNvPr id="5" name="İçerik Yer Tutucusu 4"/>
          <p:cNvPicPr>
            <a:picLocks noGrp="1" noChangeAspect="1"/>
          </p:cNvPicPr>
          <p:nvPr>
            <p:ph sz="half" idx="2"/>
          </p:nvPr>
        </p:nvPicPr>
        <p:blipFill rotWithShape="1">
          <a:blip r:embed="rId2"/>
          <a:srcRect b="8577"/>
          <a:stretch/>
        </p:blipFill>
        <p:spPr>
          <a:xfrm>
            <a:off x="5939051" y="1573142"/>
            <a:ext cx="5792426" cy="35484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Yuvarlatılmış Dikdörtgen 6"/>
          <p:cNvSpPr/>
          <p:nvPr/>
        </p:nvSpPr>
        <p:spPr>
          <a:xfrm>
            <a:off x="384412" y="1443488"/>
            <a:ext cx="5554639" cy="380772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nSpc>
                <a:spcPct val="90000"/>
              </a:lnSpc>
              <a:spcBef>
                <a:spcPts val="1000"/>
              </a:spcBef>
            </a:pPr>
            <a:r>
              <a:rPr lang="tr-TR" sz="3200" dirty="0">
                <a:solidFill>
                  <a:prstClr val="black"/>
                </a:solidFill>
              </a:rPr>
              <a:t>Romantik ilişki içinde şiddet mağduru olan ergenlerin depresif olması, intihar, yasadışı ilaç kullanması, ergenlikte gebe kalması ve okulu bırakması olasılığı yüksektir. </a:t>
            </a:r>
          </a:p>
        </p:txBody>
      </p:sp>
    </p:spTree>
    <p:extLst>
      <p:ext uri="{BB962C8B-B14F-4D97-AF65-F5344CB8AC3E}">
        <p14:creationId xmlns:p14="http://schemas.microsoft.com/office/powerpoint/2010/main" val="3900069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b="1" i="1" dirty="0"/>
              <a:t>SANATTA ERGENLİK VE YAKINLIK ANLATIMLARI</a:t>
            </a:r>
          </a:p>
        </p:txBody>
      </p:sp>
      <p:pic>
        <p:nvPicPr>
          <p:cNvPr id="7" name="giphy (17)">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144838" y="685800"/>
            <a:ext cx="3614737" cy="3614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29946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repeatCount="indefinite" fill="hold" display="0">
                  <p:stCondLst>
                    <p:cond delay="indefinite"/>
                  </p:stCondLst>
                </p:cTn>
                <p:tgtEl>
                  <p:spTgt spid="7"/>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68052" y="300251"/>
            <a:ext cx="5687136" cy="1187355"/>
          </a:xfrm>
        </p:spPr>
        <p:txBody>
          <a:bodyPr>
            <a:noAutofit/>
          </a:bodyPr>
          <a:lstStyle/>
          <a:p>
            <a:pPr algn="ctr"/>
            <a:r>
              <a:rPr lang="tr-TR" dirty="0"/>
              <a:t>     </a:t>
            </a:r>
            <a:r>
              <a:rPr lang="tr-TR" b="1" dirty="0"/>
              <a:t>EDVARD MUNCH </a:t>
            </a:r>
            <a:br>
              <a:rPr lang="tr-TR" dirty="0"/>
            </a:br>
            <a:r>
              <a:rPr lang="tr-TR" i="1" dirty="0">
                <a:solidFill>
                  <a:srgbClr val="7030A0"/>
                </a:solidFill>
              </a:rPr>
              <a:t>PUBERTY</a:t>
            </a:r>
          </a:p>
        </p:txBody>
      </p:sp>
      <p:pic>
        <p:nvPicPr>
          <p:cNvPr id="7" name="İçerik Yer Tutucusu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22110" y="560128"/>
            <a:ext cx="4245561" cy="5922558"/>
          </a:xfrm>
        </p:spPr>
      </p:pic>
      <p:sp>
        <p:nvSpPr>
          <p:cNvPr id="4" name="İçerik Yer Tutucusu 3"/>
          <p:cNvSpPr>
            <a:spLocks noGrp="1"/>
          </p:cNvSpPr>
          <p:nvPr>
            <p:ph sz="half" idx="2"/>
          </p:nvPr>
        </p:nvSpPr>
        <p:spPr>
          <a:xfrm>
            <a:off x="5854891" y="1610436"/>
            <a:ext cx="5950422" cy="4885898"/>
          </a:xfrm>
        </p:spPr>
        <p:style>
          <a:lnRef idx="0">
            <a:scrgbClr r="0" g="0" b="0"/>
          </a:lnRef>
          <a:fillRef idx="1003">
            <a:schemeClr val="lt1"/>
          </a:fillRef>
          <a:effectRef idx="0">
            <a:scrgbClr r="0" g="0" b="0"/>
          </a:effectRef>
          <a:fontRef idx="major"/>
        </p:style>
        <p:txBody>
          <a:bodyPr>
            <a:normAutofit/>
          </a:bodyPr>
          <a:lstStyle/>
          <a:p>
            <a:pPr marL="0" indent="0">
              <a:buNone/>
            </a:pPr>
            <a:r>
              <a:rPr lang="tr-TR" b="1" i="1" dirty="0"/>
              <a:t>Bu esere baktığımızda Munch’ın burada, ergenliğe yeni girmiş bir kızı resmetmiş olduğunu anlayabiliriz. Eserine verdiği isimden de anlaşılacağı üzere «ergenliği» resmetmiştir. Kullandığı renkler ve kızın sanki kendinden ayrılmaya çalışan karanlık gölgesi, kızın bakışlarındaki donukluk, çekingen bir oturuş şekli ile Munch; burada, büyümenin anksiyetesini çok güzel aktarmış. Burada ayrıca vücudundaki değişimleri yeni keşfetmiş ve kontrolü dışında gelişen bu değişimleri anlamaya çalışan bir kız görüyoruz. Kolları ile vücudunu kaplama şekli ile biraz da bu değişimden utandığı, çekindiği anlaşılmakta. </a:t>
            </a:r>
          </a:p>
        </p:txBody>
      </p:sp>
    </p:spTree>
    <p:extLst>
      <p:ext uri="{BB962C8B-B14F-4D97-AF65-F5344CB8AC3E}">
        <p14:creationId xmlns:p14="http://schemas.microsoft.com/office/powerpoint/2010/main" val="298016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72200" y="365125"/>
            <a:ext cx="5181600" cy="1325563"/>
          </a:xfrm>
        </p:spPr>
        <p:txBody>
          <a:bodyPr/>
          <a:lstStyle/>
          <a:p>
            <a:pPr algn="ctr"/>
            <a:r>
              <a:rPr lang="tr-TR" b="1" dirty="0"/>
              <a:t>GUSTAV KLİMT </a:t>
            </a:r>
            <a:br>
              <a:rPr lang="tr-TR" dirty="0"/>
            </a:br>
            <a:r>
              <a:rPr lang="tr-TR" i="1" dirty="0">
                <a:solidFill>
                  <a:srgbClr val="7030A0"/>
                </a:solidFill>
              </a:rPr>
              <a:t>THE KİSS</a:t>
            </a:r>
          </a:p>
        </p:txBody>
      </p:sp>
      <p:pic>
        <p:nvPicPr>
          <p:cNvPr id="5" name="İçerik Yer Tutucus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4416" y="569842"/>
            <a:ext cx="5205861" cy="5811838"/>
          </a:xfrm>
        </p:spPr>
      </p:pic>
      <p:sp>
        <p:nvSpPr>
          <p:cNvPr id="4" name="İçerik Yer Tutucusu 3"/>
          <p:cNvSpPr>
            <a:spLocks noGrp="1"/>
          </p:cNvSpPr>
          <p:nvPr>
            <p:ph sz="half" idx="2"/>
          </p:nvPr>
        </p:nvSpPr>
        <p:spPr>
          <a:xfrm>
            <a:off x="6172200" y="1787856"/>
            <a:ext cx="5387454" cy="4593823"/>
          </a:xfrm>
        </p:spPr>
        <p:style>
          <a:lnRef idx="0">
            <a:scrgbClr r="0" g="0" b="0"/>
          </a:lnRef>
          <a:fillRef idx="1003">
            <a:schemeClr val="lt1"/>
          </a:fillRef>
          <a:effectRef idx="0">
            <a:scrgbClr r="0" g="0" b="0"/>
          </a:effectRef>
          <a:fontRef idx="major"/>
        </p:style>
        <p:txBody>
          <a:bodyPr>
            <a:normAutofit/>
          </a:bodyPr>
          <a:lstStyle/>
          <a:p>
            <a:pPr marL="0" indent="0">
              <a:buNone/>
            </a:pPr>
            <a:r>
              <a:rPr lang="tr-TR" b="1" i="1" dirty="0"/>
              <a:t>Bu eserinde Klimt, uçurumun kenarında öpüşen bir çifti resmetmiştir.  Bu çift kendinden geçmiş bir şekilde birbirlerine sarılmışlar, aralarındaki tutku birbirlerine sarılış şekillerinden anlaşılabiliyor. Resmin tonlarındaki canlılık ile çiçekler üzerine konumlandırılmış bu çift bence bize aşkın doğal halini göstermekte. </a:t>
            </a:r>
          </a:p>
        </p:txBody>
      </p:sp>
    </p:spTree>
    <p:extLst>
      <p:ext uri="{BB962C8B-B14F-4D97-AF65-F5344CB8AC3E}">
        <p14:creationId xmlns:p14="http://schemas.microsoft.com/office/powerpoint/2010/main" val="617421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72200" y="365125"/>
            <a:ext cx="5181600" cy="1325563"/>
          </a:xfrm>
        </p:spPr>
        <p:txBody>
          <a:bodyPr>
            <a:normAutofit/>
          </a:bodyPr>
          <a:lstStyle/>
          <a:p>
            <a:pPr algn="ctr"/>
            <a:r>
              <a:rPr lang="tr-TR" b="1" dirty="0"/>
              <a:t>RÉNE MAGRITTE</a:t>
            </a:r>
            <a:br>
              <a:rPr lang="tr-TR" b="1" dirty="0"/>
            </a:br>
            <a:r>
              <a:rPr lang="tr-TR" i="1" dirty="0">
                <a:solidFill>
                  <a:srgbClr val="7030A0"/>
                </a:solidFill>
              </a:rPr>
              <a:t>THE LOVERS</a:t>
            </a:r>
          </a:p>
        </p:txBody>
      </p:sp>
      <p:pic>
        <p:nvPicPr>
          <p:cNvPr id="20" name="original">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736600" y="685800"/>
            <a:ext cx="4832350" cy="3614738"/>
          </a:xfrm>
          <a:prstGeom prst="rect">
            <a:avLst/>
          </a:prstGeom>
          <a:ln>
            <a:noFill/>
          </a:ln>
          <a:effectLst>
            <a:softEdge rad="112500"/>
          </a:effectLst>
        </p:spPr>
      </p:pic>
      <p:sp>
        <p:nvSpPr>
          <p:cNvPr id="4" name="İçerik Yer Tutucusu 3"/>
          <p:cNvSpPr>
            <a:spLocks noGrp="1"/>
          </p:cNvSpPr>
          <p:nvPr>
            <p:ph sz="half" idx="2"/>
          </p:nvPr>
        </p:nvSpPr>
        <p:spPr>
          <a:xfrm>
            <a:off x="6172200" y="1825625"/>
            <a:ext cx="5387454" cy="4070208"/>
          </a:xfrm>
        </p:spPr>
        <p:style>
          <a:lnRef idx="0">
            <a:scrgbClr r="0" g="0" b="0"/>
          </a:lnRef>
          <a:fillRef idx="1003">
            <a:schemeClr val="lt1"/>
          </a:fillRef>
          <a:effectRef idx="0">
            <a:scrgbClr r="0" g="0" b="0"/>
          </a:effectRef>
          <a:fontRef idx="major"/>
        </p:style>
        <p:txBody>
          <a:bodyPr>
            <a:normAutofit lnSpcReduction="10000"/>
          </a:bodyPr>
          <a:lstStyle/>
          <a:p>
            <a:pPr marL="0" indent="0">
              <a:buNone/>
            </a:pPr>
            <a:r>
              <a:rPr lang="tr-TR" sz="3200" b="1" i="1" dirty="0"/>
              <a:t>Magritte’in bu sürrealist çalışmasına baktığımızda da Klimt’in tablosunda bulunan kuvvetli tutkuyu görebilmek mümkün. Birbirine karşı güçlü hisleri olan ve bazı engellere rağmen yine de beraber olan bir çifti görmekteyiz.</a:t>
            </a:r>
          </a:p>
        </p:txBody>
      </p:sp>
      <p:pic>
        <p:nvPicPr>
          <p:cNvPr id="22" name="Resim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685" y="153806"/>
            <a:ext cx="4446327" cy="3343638"/>
          </a:xfrm>
          <a:prstGeom prst="rect">
            <a:avLst/>
          </a:prstGeom>
          <a:ln>
            <a:noFill/>
          </a:ln>
          <a:effectLst>
            <a:softEdge rad="112500"/>
          </a:effectLst>
        </p:spPr>
      </p:pic>
    </p:spTree>
    <p:extLst>
      <p:ext uri="{BB962C8B-B14F-4D97-AF65-F5344CB8AC3E}">
        <p14:creationId xmlns:p14="http://schemas.microsoft.com/office/powerpoint/2010/main" val="29501983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0"/>
                                        </p:tgtEl>
                                      </p:cBhvr>
                                    </p:cmd>
                                  </p:childTnLst>
                                </p:cTn>
                              </p:par>
                            </p:childTnLst>
                          </p:cTn>
                        </p:par>
                      </p:childTnLst>
                    </p:cTn>
                  </p:par>
                </p:childTnLst>
              </p:cTn>
              <p:nextCondLst>
                <p:cond evt="onClick" delay="0">
                  <p:tgtEl>
                    <p:spTgt spid="20"/>
                  </p:tgtEl>
                </p:cond>
              </p:nextCondLst>
            </p:seq>
            <p:video>
              <p:cMediaNode vol="80000">
                <p:cTn id="7" repeatCount="indefinite" fill="hold" display="0">
                  <p:stCondLst>
                    <p:cond delay="indefinite"/>
                  </p:stCondLst>
                </p:cTn>
                <p:tgtEl>
                  <p:spTgt spid="20"/>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049170" y="363491"/>
            <a:ext cx="10093658" cy="1325563"/>
          </a:xfrm>
        </p:spPr>
        <p:txBody>
          <a:bodyPr vert="horz" lIns="91440" tIns="45720" rIns="91440" bIns="45720" rtlCol="0" anchor="ctr">
            <a:normAutofit/>
          </a:bodyPr>
          <a:lstStyle/>
          <a:p>
            <a:r>
              <a:rPr lang="tr-TR" sz="3200" b="1" dirty="0"/>
              <a:t>Ergenlerin ilişkileri daha yakın, daha kişisel ve duygu yüklüdür. </a:t>
            </a:r>
          </a:p>
        </p:txBody>
      </p:sp>
      <p:pic>
        <p:nvPicPr>
          <p:cNvPr id="3" name="İçerik Yer Tutucus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0052" y="1552669"/>
            <a:ext cx="8031894" cy="4807187"/>
          </a:xfrm>
          <a:prstGeom prst="rect">
            <a:avLst/>
          </a:prstGeom>
          <a:ln>
            <a:noFill/>
          </a:ln>
          <a:effectLst>
            <a:softEdge rad="112500"/>
          </a:effectLst>
        </p:spPr>
      </p:pic>
    </p:spTree>
    <p:extLst>
      <p:ext uri="{BB962C8B-B14F-4D97-AF65-F5344CB8AC3E}">
        <p14:creationId xmlns:p14="http://schemas.microsoft.com/office/powerpoint/2010/main" val="3352014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Cinsellik ve Yakınlık Ayrımı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526365527"/>
              </p:ext>
            </p:extLst>
          </p:nvPr>
        </p:nvGraphicFramePr>
        <p:xfrm>
          <a:off x="684213" y="685800"/>
          <a:ext cx="8534400"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6583" y="179626"/>
            <a:ext cx="3356970" cy="22357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6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a:t>ARKADAŞLIK İLİŞKİLERİ</a:t>
            </a:r>
          </a:p>
        </p:txBody>
      </p:sp>
      <p:pic>
        <p:nvPicPr>
          <p:cNvPr id="5" name="İçerik Yer Tutucus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15369" y="2019869"/>
            <a:ext cx="10638431" cy="3684896"/>
          </a:xfrm>
        </p:spPr>
      </p:pic>
      <p:sp>
        <p:nvSpPr>
          <p:cNvPr id="4" name="İçerik Yer Tutucusu 3"/>
          <p:cNvSpPr>
            <a:spLocks noGrp="1"/>
          </p:cNvSpPr>
          <p:nvPr>
            <p:ph sz="half" idx="2"/>
          </p:nvPr>
        </p:nvSpPr>
        <p:spPr>
          <a:xfrm>
            <a:off x="10471245" y="119654"/>
            <a:ext cx="1429603" cy="139653"/>
          </a:xfrm>
        </p:spPr>
        <p:txBody>
          <a:bodyPr>
            <a:normAutofit fontScale="25000" lnSpcReduction="20000"/>
          </a:bodyPr>
          <a:lstStyle/>
          <a:p>
            <a:pPr marL="0" indent="0">
              <a:buNone/>
            </a:pPr>
            <a:r>
              <a:rPr lang="tr-TR" dirty="0"/>
              <a:t>         </a:t>
            </a:r>
          </a:p>
        </p:txBody>
      </p:sp>
    </p:spTree>
    <p:extLst>
      <p:ext uri="{BB962C8B-B14F-4D97-AF65-F5344CB8AC3E}">
        <p14:creationId xmlns:p14="http://schemas.microsoft.com/office/powerpoint/2010/main" val="247033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9787" y="32438"/>
            <a:ext cx="10515600" cy="813724"/>
          </a:xfrm>
        </p:spPr>
        <p:txBody>
          <a:bodyPr>
            <a:normAutofit fontScale="90000"/>
          </a:bodyPr>
          <a:lstStyle/>
          <a:p>
            <a:r>
              <a:rPr lang="tr-TR" sz="3200" b="1" dirty="0">
                <a:solidFill>
                  <a:srgbClr val="C00000"/>
                </a:solidFill>
                <a:effectLst>
                  <a:outerShdw blurRad="38100" dist="38100" dir="2700000" algn="tl">
                    <a:srgbClr val="000000">
                      <a:alpha val="43137"/>
                    </a:srgbClr>
                  </a:outerShdw>
                </a:effectLst>
              </a:rPr>
              <a:t>ERGENLİKTE YAKINLIK KONUSUNA KURAMSAL YAKLAŞIMLAR</a:t>
            </a:r>
            <a:endParaRPr lang="tr-TR" sz="3200" dirty="0">
              <a:solidFill>
                <a:srgbClr val="C00000"/>
              </a:solidFill>
              <a:effectLst>
                <a:outerShdw blurRad="38100" dist="38100" dir="2700000" algn="tl">
                  <a:srgbClr val="000000">
                    <a:alpha val="43137"/>
                  </a:srgbClr>
                </a:outerShdw>
              </a:effectLst>
            </a:endParaRPr>
          </a:p>
        </p:txBody>
      </p:sp>
      <p:sp>
        <p:nvSpPr>
          <p:cNvPr id="5" name="Metin Yer Tutucusu 4"/>
          <p:cNvSpPr>
            <a:spLocks noGrp="1"/>
          </p:cNvSpPr>
          <p:nvPr>
            <p:ph type="body" idx="1"/>
          </p:nvPr>
        </p:nvSpPr>
        <p:spPr>
          <a:xfrm>
            <a:off x="839787" y="756172"/>
            <a:ext cx="5157787" cy="823912"/>
          </a:xfrm>
        </p:spPr>
        <p:txBody>
          <a:bodyPr/>
          <a:lstStyle/>
          <a:p>
            <a:r>
              <a:rPr lang="tr-TR" dirty="0">
                <a:effectLst>
                  <a:outerShdw blurRad="38100" dist="38100" dir="2700000" algn="tl">
                    <a:srgbClr val="000000">
                      <a:alpha val="43137"/>
                    </a:srgbClr>
                  </a:outerShdw>
                </a:effectLst>
              </a:rPr>
              <a:t>SULLIVAN’IN KİŞİLERARASI GELİŞİM KURAMI</a:t>
            </a:r>
          </a:p>
        </p:txBody>
      </p:sp>
      <p:graphicFrame>
        <p:nvGraphicFramePr>
          <p:cNvPr id="9" name="İçerik Yer Tutucusu 8"/>
          <p:cNvGraphicFramePr>
            <a:graphicFrameLocks noGrp="1"/>
          </p:cNvGraphicFramePr>
          <p:nvPr>
            <p:ph sz="half" idx="2"/>
            <p:extLst>
              <p:ext uri="{D42A27DB-BD31-4B8C-83A1-F6EECF244321}">
                <p14:modId xmlns:p14="http://schemas.microsoft.com/office/powerpoint/2010/main" val="316827138"/>
              </p:ext>
            </p:extLst>
          </p:nvPr>
        </p:nvGraphicFramePr>
        <p:xfrm>
          <a:off x="245660" y="1569896"/>
          <a:ext cx="6291618" cy="50356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Metin Yer Tutucusu 6"/>
          <p:cNvSpPr>
            <a:spLocks noGrp="1"/>
          </p:cNvSpPr>
          <p:nvPr>
            <p:ph type="body" sz="quarter" idx="3"/>
          </p:nvPr>
        </p:nvSpPr>
        <p:spPr>
          <a:xfrm>
            <a:off x="10061813" y="0"/>
            <a:ext cx="2002808" cy="365125"/>
          </a:xfrm>
          <a:noFill/>
        </p:spPr>
        <p:style>
          <a:lnRef idx="0">
            <a:scrgbClr r="0" g="0" b="0"/>
          </a:lnRef>
          <a:fillRef idx="1002">
            <a:schemeClr val="lt2"/>
          </a:fillRef>
          <a:effectRef idx="0">
            <a:scrgbClr r="0" g="0" b="0"/>
          </a:effectRef>
          <a:fontRef idx="major"/>
        </p:style>
        <p:txBody>
          <a:bodyPr>
            <a:normAutofit fontScale="77500" lnSpcReduction="20000"/>
          </a:bodyPr>
          <a:lstStyle/>
          <a:p>
            <a:r>
              <a:rPr lang="tr-TR" dirty="0">
                <a:solidFill>
                  <a:srgbClr val="996633"/>
                </a:solidFill>
                <a:effectLst>
                  <a:outerShdw blurRad="38100" dist="38100" dir="2700000" algn="tl">
                    <a:srgbClr val="000000">
                      <a:alpha val="43137"/>
                    </a:srgbClr>
                  </a:outerShdw>
                </a:effectLst>
              </a:rPr>
              <a:t>    </a:t>
            </a:r>
          </a:p>
        </p:txBody>
      </p:sp>
      <p:pic>
        <p:nvPicPr>
          <p:cNvPr id="10" name="giphy">
            <a:hlinkClick r:id="" action="ppaction://media"/>
          </p:cNvPr>
          <p:cNvPicPr>
            <a:picLocks noGrp="1" noChangeAspect="1"/>
          </p:cNvPicPr>
          <p:nvPr>
            <p:ph sz="quarter" idx="4"/>
            <a:videoFile r:link="rId2"/>
            <p:extLst>
              <p:ext uri="{DAA4B4D4-6D71-4841-9C94-3DE7FCFB9230}">
                <p14:media xmlns:p14="http://schemas.microsoft.com/office/powerpoint/2010/main" r:embed="rId1"/>
              </p:ext>
            </p:extLst>
          </p:nvPr>
        </p:nvPicPr>
        <p:blipFill>
          <a:blip r:embed="rId9"/>
          <a:stretch>
            <a:fillRect/>
          </a:stretch>
        </p:blipFill>
        <p:spPr>
          <a:xfrm>
            <a:off x="6802438" y="2192338"/>
            <a:ext cx="5051425" cy="378936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800752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repeatCount="indefinite" fill="hold" display="0">
                  <p:stCondLst>
                    <p:cond delay="indefinite"/>
                  </p:stCondLst>
                </p:cTn>
                <p:tgtEl>
                  <p:spTgt spid="10"/>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8"/>
          <p:cNvSpPr>
            <a:spLocks noGrp="1"/>
          </p:cNvSpPr>
          <p:nvPr>
            <p:ph type="title"/>
          </p:nvPr>
        </p:nvSpPr>
        <p:spPr>
          <a:xfrm>
            <a:off x="0" y="0"/>
            <a:ext cx="3684896" cy="2265528"/>
          </a:xfrm>
        </p:spPr>
        <p:style>
          <a:lnRef idx="2">
            <a:schemeClr val="accent2"/>
          </a:lnRef>
          <a:fillRef idx="1">
            <a:schemeClr val="lt1"/>
          </a:fillRef>
          <a:effectRef idx="0">
            <a:schemeClr val="accent2"/>
          </a:effectRef>
          <a:fontRef idx="minor">
            <a:schemeClr val="dk1"/>
          </a:fontRef>
        </p:style>
        <p:txBody>
          <a:bodyPr>
            <a:noAutofit/>
          </a:bodyPr>
          <a:lstStyle/>
          <a:p>
            <a:pPr algn="ctr"/>
            <a:r>
              <a:rPr lang="tr-TR" sz="3200" b="1" dirty="0"/>
              <a:t>FARKLI GELİŞİM DÖNEMLERİYLE İLİŞKİLENDİRİLMİŞ KİŞİLERARASI GEREKSİNİMLER</a:t>
            </a:r>
          </a:p>
        </p:txBody>
      </p:sp>
      <p:graphicFrame>
        <p:nvGraphicFramePr>
          <p:cNvPr id="11" name="İçerik Yer Tutucusu 1"/>
          <p:cNvGraphicFramePr>
            <a:graphicFrameLocks noGrp="1"/>
          </p:cNvGraphicFramePr>
          <p:nvPr>
            <p:ph idx="1"/>
            <p:extLst>
              <p:ext uri="{D42A27DB-BD31-4B8C-83A1-F6EECF244321}">
                <p14:modId xmlns:p14="http://schemas.microsoft.com/office/powerpoint/2010/main" val="73977678"/>
              </p:ext>
            </p:extLst>
          </p:nvPr>
        </p:nvGraphicFramePr>
        <p:xfrm>
          <a:off x="838199" y="109182"/>
          <a:ext cx="10953467" cy="6748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Resim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81578" y="109182"/>
            <a:ext cx="3210422" cy="3121120"/>
          </a:xfrm>
          <a:prstGeom prst="rect">
            <a:avLst/>
          </a:prstGeom>
        </p:spPr>
      </p:pic>
    </p:spTree>
    <p:extLst>
      <p:ext uri="{BB962C8B-B14F-4D97-AF65-F5344CB8AC3E}">
        <p14:creationId xmlns:p14="http://schemas.microsoft.com/office/powerpoint/2010/main" val="3921217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style>
          <a:lnRef idx="0">
            <a:scrgbClr r="0" g="0" b="0"/>
          </a:lnRef>
          <a:fillRef idx="1002">
            <a:schemeClr val="lt2"/>
          </a:fillRef>
          <a:effectRef idx="0">
            <a:scrgbClr r="0" g="0" b="0"/>
          </a:effectRef>
          <a:fontRef idx="major"/>
        </p:style>
        <p:txBody>
          <a:bodyPr>
            <a:normAutofit fontScale="90000"/>
          </a:bodyPr>
          <a:lstStyle/>
          <a:p>
            <a:r>
              <a:rPr lang="tr-TR" b="1" i="1" dirty="0"/>
              <a:t>Peki hangisi daha önce gelmektedir, kimlik gelişimi mi, yakınlık gelişimi mi?</a:t>
            </a:r>
          </a:p>
        </p:txBody>
      </p:sp>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8910" y="1819476"/>
            <a:ext cx="6045692" cy="3895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98121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46125"/>
          </a:xfrm>
        </p:spPr>
        <p:txBody>
          <a:bodyPr>
            <a:noAutofit/>
          </a:bodyPr>
          <a:lstStyle/>
          <a:p>
            <a:pPr algn="ctr"/>
            <a:r>
              <a:rPr lang="tr-TR" sz="4000" b="1" i="1" dirty="0">
                <a:solidFill>
                  <a:schemeClr val="accent2">
                    <a:lumMod val="50000"/>
                  </a:schemeClr>
                </a:solidFill>
                <a:effectLst>
                  <a:outerShdw blurRad="38100" dist="38100" dir="2700000" algn="tl">
                    <a:srgbClr val="000000">
                      <a:alpha val="43137"/>
                    </a:srgbClr>
                  </a:outerShdw>
                </a:effectLst>
              </a:rPr>
              <a:t>ERGENLİKTE BAĞLANMA</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489782195"/>
              </p:ext>
            </p:extLst>
          </p:nvPr>
        </p:nvGraphicFramePr>
        <p:xfrm>
          <a:off x="1323832" y="1444624"/>
          <a:ext cx="9430604" cy="5092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etin Yer Tutucusu 3"/>
          <p:cNvSpPr>
            <a:spLocks noGrp="1"/>
          </p:cNvSpPr>
          <p:nvPr>
            <p:ph type="body" sz="half" idx="4294967295"/>
          </p:nvPr>
        </p:nvSpPr>
        <p:spPr>
          <a:xfrm>
            <a:off x="0" y="1444625"/>
            <a:ext cx="838200" cy="1817688"/>
          </a:xfrm>
        </p:spPr>
        <p:txBody>
          <a:bodyPr>
            <a:noAutofit/>
          </a:bodyPr>
          <a:lstStyle/>
          <a:p>
            <a:pPr marL="0" indent="0">
              <a:buNone/>
            </a:pPr>
            <a:r>
              <a:rPr lang="tr-TR" sz="2000" dirty="0"/>
              <a:t>    </a:t>
            </a:r>
          </a:p>
        </p:txBody>
      </p:sp>
    </p:spTree>
    <p:extLst>
      <p:ext uri="{BB962C8B-B14F-4D97-AF65-F5344CB8AC3E}">
        <p14:creationId xmlns:p14="http://schemas.microsoft.com/office/powerpoint/2010/main" val="3282522592"/>
      </p:ext>
    </p:extLst>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4354</TotalTime>
  <Words>1193</Words>
  <Application>Microsoft Office PowerPoint</Application>
  <PresentationFormat>Geniş ekran</PresentationFormat>
  <Paragraphs>115</Paragraphs>
  <Slides>25</Slides>
  <Notes>1</Notes>
  <HiddenSlides>0</HiddenSlides>
  <MMClips>3</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Algerian</vt:lpstr>
      <vt:lpstr>Arial</vt:lpstr>
      <vt:lpstr>Calibri</vt:lpstr>
      <vt:lpstr>Century Gothic</vt:lpstr>
      <vt:lpstr>Wingdings 3</vt:lpstr>
      <vt:lpstr>Dilim</vt:lpstr>
      <vt:lpstr>ERGENLİKTE YAKINLIK</vt:lpstr>
      <vt:lpstr>SUNUM AKIŞI</vt:lpstr>
      <vt:lpstr>Ergenlerin ilişkileri daha yakın, daha kişisel ve duygu yüklüdür. </vt:lpstr>
      <vt:lpstr>Cinsellik ve Yakınlık Ayrımı</vt:lpstr>
      <vt:lpstr>ARKADAŞLIK İLİŞKİLERİ</vt:lpstr>
      <vt:lpstr>ERGENLİKTE YAKINLIK KONUSUNA KURAMSAL YAKLAŞIMLAR</vt:lpstr>
      <vt:lpstr>FARKLI GELİŞİM DÖNEMLERİYLE İLİŞKİLENDİRİLMİŞ KİŞİLERARASI GEREKSİNİMLER</vt:lpstr>
      <vt:lpstr>Peki hangisi daha önce gelmektedir, kimlik gelişimi mi, yakınlık gelişimi mi?</vt:lpstr>
      <vt:lpstr>ERGENLİKTE BAĞLANMA</vt:lpstr>
      <vt:lpstr>YAKINLIĞIN GÖSTERİMİNDEKİ DEĞİŞİMLER</vt:lpstr>
      <vt:lpstr>    </vt:lpstr>
      <vt:lpstr>ERGEN ROMANTİZMİ </vt:lpstr>
      <vt:lpstr>      </vt:lpstr>
      <vt:lpstr>FLÖRT (ÇIKMA) İLİŞKİLERİNİN GELİŞİMİ</vt:lpstr>
      <vt:lpstr>Romantizmin ergenin yaşamındaki gelişimi dört evrede gerçekleşmektedir: </vt:lpstr>
      <vt:lpstr>    </vt:lpstr>
      <vt:lpstr>AŞK STİLLERİ KURAMI</vt:lpstr>
      <vt:lpstr>STERNBERG’İN ÜÇLÜ AŞK KURAMI</vt:lpstr>
      <vt:lpstr>     </vt:lpstr>
      <vt:lpstr>   </vt:lpstr>
      <vt:lpstr>    </vt:lpstr>
      <vt:lpstr>SANATTA ERGENLİK VE YAKINLIK ANLATIMLARI</vt:lpstr>
      <vt:lpstr>     EDVARD MUNCH  PUBERTY</vt:lpstr>
      <vt:lpstr>GUSTAV KLİMT  THE KİSS</vt:lpstr>
      <vt:lpstr>RÉNE MAGRITTE THE LOVERS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ERGENLİKTE YAKINLIK</dc:title>
  <dc:creator>elif barış</dc:creator>
  <cp:lastModifiedBy>vahdetayşe nur</cp:lastModifiedBy>
  <cp:revision>136</cp:revision>
  <dcterms:created xsi:type="dcterms:W3CDTF">2017-11-13T22:23:08Z</dcterms:created>
  <dcterms:modified xsi:type="dcterms:W3CDTF">2018-10-14T16:49:22Z</dcterms:modified>
</cp:coreProperties>
</file>