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3787F-8EAC-4448-B214-74533A4AF04A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CF8E9-33A6-4F3A-B57B-17A4CC53365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424936" cy="792088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WEEK-5- </a:t>
            </a:r>
            <a:r>
              <a:rPr lang="tr-TR" sz="2800" dirty="0" err="1" smtClean="0"/>
              <a:t>Gynogenesis</a:t>
            </a:r>
            <a:r>
              <a:rPr lang="tr-TR" sz="2800" dirty="0" smtClean="0"/>
              <a:t>, </a:t>
            </a:r>
            <a:r>
              <a:rPr lang="tr-TR" sz="2800" dirty="0" err="1" smtClean="0"/>
              <a:t>Androgenesis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251520" y="1412776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b="1" dirty="0" err="1" smtClean="0"/>
              <a:t>Gynogenesis</a:t>
            </a:r>
            <a:r>
              <a:rPr lang="en-US" dirty="0" smtClean="0"/>
              <a:t> – all-maternal inheritance –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androgenesis</a:t>
            </a:r>
            <a:r>
              <a:rPr lang="en-US" dirty="0" smtClean="0"/>
              <a:t> – all-paternal inheritance– can be used to produce rapid inbreeding,</a:t>
            </a:r>
            <a:r>
              <a:rPr lang="tr-TR" dirty="0" smtClean="0"/>
              <a:t> </a:t>
            </a:r>
            <a:r>
              <a:rPr lang="en-US" dirty="0" err="1" smtClean="0"/>
              <a:t>clonal</a:t>
            </a:r>
            <a:r>
              <a:rPr lang="en-US" dirty="0" smtClean="0"/>
              <a:t> populations or </a:t>
            </a:r>
            <a:r>
              <a:rPr lang="en-US" dirty="0" err="1" smtClean="0"/>
              <a:t>monosex</a:t>
            </a:r>
            <a:r>
              <a:rPr lang="en-US" dirty="0" smtClean="0"/>
              <a:t> populations.</a:t>
            </a:r>
            <a:r>
              <a:rPr lang="tr-TR" dirty="0"/>
              <a:t> </a:t>
            </a:r>
            <a:r>
              <a:rPr lang="en-US" dirty="0" err="1" smtClean="0"/>
              <a:t>Gynogenesis</a:t>
            </a:r>
            <a:r>
              <a:rPr lang="en-US" dirty="0" smtClean="0"/>
              <a:t> and </a:t>
            </a:r>
            <a:r>
              <a:rPr lang="en-US" dirty="0" err="1" smtClean="0"/>
              <a:t>androgenesis</a:t>
            </a:r>
            <a:r>
              <a:rPr lang="en-US" dirty="0" smtClean="0"/>
              <a:t> can also be</a:t>
            </a:r>
            <a:r>
              <a:rPr lang="tr-TR" dirty="0" smtClean="0"/>
              <a:t> </a:t>
            </a:r>
            <a:r>
              <a:rPr lang="en-US" dirty="0" smtClean="0"/>
              <a:t>used to elucidate sex-determining mechanisms</a:t>
            </a:r>
            <a:r>
              <a:rPr lang="tr-TR" dirty="0" smtClean="0"/>
              <a:t> </a:t>
            </a:r>
            <a:r>
              <a:rPr lang="en-US" dirty="0" smtClean="0"/>
              <a:t>in fish.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err="1" smtClean="0"/>
              <a:t>Gynogenesis</a:t>
            </a:r>
            <a:r>
              <a:rPr lang="en-US" dirty="0" smtClean="0"/>
              <a:t> is accomplished by activating</a:t>
            </a:r>
            <a:r>
              <a:rPr lang="tr-TR" dirty="0" smtClean="0"/>
              <a:t> </a:t>
            </a:r>
            <a:r>
              <a:rPr lang="en-US" dirty="0" smtClean="0"/>
              <a:t>cell division with irradiated sperm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Chourrout</a:t>
            </a:r>
            <a:r>
              <a:rPr lang="en-US" dirty="0" smtClean="0"/>
              <a:t>, 1986a,b; </a:t>
            </a:r>
            <a:r>
              <a:rPr lang="en-US" dirty="0" err="1" smtClean="0"/>
              <a:t>Thorgaard</a:t>
            </a:r>
            <a:r>
              <a:rPr lang="en-US" dirty="0" smtClean="0"/>
              <a:t>, 1986) and</a:t>
            </a:r>
            <a:r>
              <a:rPr lang="tr-TR" dirty="0" smtClean="0"/>
              <a:t> </a:t>
            </a:r>
            <a:r>
              <a:rPr lang="en-US" dirty="0" smtClean="0"/>
              <a:t>then restoring </a:t>
            </a:r>
            <a:r>
              <a:rPr lang="en-US" dirty="0" err="1" smtClean="0"/>
              <a:t>diploidy</a:t>
            </a:r>
            <a:r>
              <a:rPr lang="en-US" dirty="0" smtClean="0"/>
              <a:t> to the developing</a:t>
            </a:r>
            <a:r>
              <a:rPr lang="tr-TR" dirty="0" smtClean="0"/>
              <a:t> </a:t>
            </a:r>
            <a:r>
              <a:rPr lang="en-US" dirty="0" smtClean="0"/>
              <a:t>zygote.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b="1" dirty="0" err="1" smtClean="0"/>
              <a:t>Androgenesis</a:t>
            </a:r>
            <a:r>
              <a:rPr lang="tr-TR" dirty="0" smtClean="0"/>
              <a:t> is </a:t>
            </a:r>
            <a:r>
              <a:rPr lang="tr-TR" dirty="0" err="1" smtClean="0"/>
              <a:t>accomplished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irradiating</a:t>
            </a:r>
            <a:r>
              <a:rPr lang="tr-TR" dirty="0"/>
              <a:t> </a:t>
            </a:r>
            <a:r>
              <a:rPr lang="tr-TR" dirty="0" err="1" smtClean="0"/>
              <a:t>eggs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doubling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paternal</a:t>
            </a:r>
            <a:r>
              <a:rPr lang="tr-TR" dirty="0"/>
              <a:t> </a:t>
            </a:r>
            <a:r>
              <a:rPr lang="tr-TR" dirty="0" err="1" smtClean="0"/>
              <a:t>genome</a:t>
            </a:r>
            <a:r>
              <a:rPr lang="tr-TR" dirty="0" smtClean="0"/>
              <a:t>, as </a:t>
            </a:r>
            <a:r>
              <a:rPr lang="tr-TR" dirty="0" err="1" smtClean="0"/>
              <a:t>described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mitotic</a:t>
            </a:r>
            <a:r>
              <a:rPr lang="tr-TR" dirty="0" smtClean="0"/>
              <a:t> </a:t>
            </a:r>
            <a:r>
              <a:rPr lang="tr-TR" dirty="0" err="1" smtClean="0"/>
              <a:t>gynogenesis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Thorgaard</a:t>
            </a:r>
            <a:r>
              <a:rPr lang="tr-TR" dirty="0" smtClean="0"/>
              <a:t>, 1986). </a:t>
            </a:r>
          </a:p>
          <a:p>
            <a:pPr algn="just"/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tr-TR" dirty="0" err="1" smtClean="0"/>
              <a:t>Monosex</a:t>
            </a:r>
            <a:r>
              <a:rPr lang="tr-TR" dirty="0" smtClean="0"/>
              <a:t> </a:t>
            </a:r>
            <a:r>
              <a:rPr lang="tr-TR" dirty="0" err="1" smtClean="0"/>
              <a:t>Populations</a:t>
            </a:r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tr-TR" dirty="0" err="1"/>
              <a:t>Cloned</a:t>
            </a:r>
            <a:r>
              <a:rPr lang="tr-TR" dirty="0"/>
              <a:t> </a:t>
            </a:r>
            <a:r>
              <a:rPr lang="tr-TR" dirty="0" err="1" smtClean="0"/>
              <a:t>Populations</a:t>
            </a:r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tr-TR" dirty="0" err="1"/>
              <a:t>Phenotypic</a:t>
            </a:r>
            <a:r>
              <a:rPr lang="tr-TR" dirty="0"/>
              <a:t> </a:t>
            </a:r>
            <a:r>
              <a:rPr lang="tr-TR" dirty="0" err="1" smtClean="0"/>
              <a:t>variability</a:t>
            </a:r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tr-TR" dirty="0" err="1" smtClean="0"/>
              <a:t>Growth</a:t>
            </a:r>
            <a:endParaRPr lang="tr-T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resistance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103</Words>
  <Application>Microsoft Office PowerPoint</Application>
  <PresentationFormat>Ekran Gösterisi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WEEK-5- Gynogenesis, Androgenesis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WEEK-5- Gynogenesis, Androgenesis</dc:title>
  <dc:creator>Toshiba</dc:creator>
  <cp:lastModifiedBy>Toshiba</cp:lastModifiedBy>
  <cp:revision>4</cp:revision>
  <dcterms:created xsi:type="dcterms:W3CDTF">2020-05-11T13:21:17Z</dcterms:created>
  <dcterms:modified xsi:type="dcterms:W3CDTF">2020-05-11T17:15:03Z</dcterms:modified>
</cp:coreProperties>
</file>