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A292E65D-310D-4F37-A3DC-63C1F6AC704B}"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D4815DD-DE1B-4592-BF98-2F46B37EDB2C}"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292E65D-310D-4F37-A3DC-63C1F6AC704B}" type="datetimeFigureOut">
              <a:rPr lang="tr-TR" smtClean="0"/>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D4815DD-DE1B-4592-BF98-2F46B37EDB2C}"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Abbasilerde Bilimler</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a:t>Abbâsîler</a:t>
            </a:r>
            <a:r>
              <a:rPr lang="tr-TR" dirty="0"/>
              <a:t> döneminde fen bilimleriyle  ilgili gelişmeler de dikkat çeker.</a:t>
            </a:r>
            <a:r>
              <a:rPr lang="tr-TR" b="1" dirty="0"/>
              <a:t> Kimya </a:t>
            </a:r>
            <a:r>
              <a:rPr lang="tr-TR" dirty="0"/>
              <a:t>ilminde meşhur olan </a:t>
            </a:r>
            <a:r>
              <a:rPr lang="tr-TR" dirty="0" err="1"/>
              <a:t>Câbir</a:t>
            </a:r>
            <a:r>
              <a:rPr lang="tr-TR" dirty="0"/>
              <a:t> b. </a:t>
            </a:r>
            <a:r>
              <a:rPr lang="tr-TR" dirty="0" err="1"/>
              <a:t>Hayyân</a:t>
            </a:r>
            <a:r>
              <a:rPr lang="tr-TR" dirty="0"/>
              <a:t>, kimya, madenler ve kayalar hakkında birçok kitap telif etmiştir. Yine  Yahudi el-</a:t>
            </a:r>
            <a:r>
              <a:rPr lang="tr-TR" dirty="0" err="1"/>
              <a:t>Kuhinü’l</a:t>
            </a:r>
            <a:r>
              <a:rPr lang="tr-TR" dirty="0"/>
              <a:t>-</a:t>
            </a:r>
            <a:r>
              <a:rPr lang="tr-TR" dirty="0" err="1"/>
              <a:t>Attar</a:t>
            </a:r>
            <a:r>
              <a:rPr lang="tr-TR" dirty="0"/>
              <a:t> ise eczacılık alanında meşhurdu. </a:t>
            </a:r>
            <a:r>
              <a:rPr lang="tr-TR" i="1" dirty="0" err="1"/>
              <a:t>Sınaatü’s</a:t>
            </a:r>
            <a:r>
              <a:rPr lang="tr-TR" i="1" dirty="0"/>
              <a:t>-</a:t>
            </a:r>
            <a:r>
              <a:rPr lang="tr-TR" i="1" dirty="0" err="1"/>
              <a:t>saydele</a:t>
            </a:r>
            <a:r>
              <a:rPr lang="tr-TR" dirty="0"/>
              <a:t> (Eczacılık Sanatı) adlı eserinde bitkilerden elde edilen ilaçları geniş bir şekilde ele alıp  sıvı ilaçların yapılışını, bir defada alınacak ilaç miktarını, yumuşak maddeleri, hapları anlatmıştır. </a:t>
            </a:r>
          </a:p>
          <a:p>
            <a:r>
              <a:rPr lang="tr-TR" dirty="0"/>
              <a:t>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b="1" dirty="0"/>
              <a:t>Matematik </a:t>
            </a:r>
            <a:r>
              <a:rPr lang="tr-TR" dirty="0"/>
              <a:t>de </a:t>
            </a:r>
            <a:r>
              <a:rPr lang="tr-TR" dirty="0" err="1"/>
              <a:t>Abbâsîler</a:t>
            </a:r>
            <a:r>
              <a:rPr lang="tr-TR" dirty="0"/>
              <a:t> döneminde önemli gelişmeler göstermiş bir bilimdi. </a:t>
            </a:r>
            <a:r>
              <a:rPr lang="tr-TR" dirty="0" err="1"/>
              <a:t>Fezârî</a:t>
            </a:r>
            <a:r>
              <a:rPr lang="tr-TR" dirty="0"/>
              <a:t> tarafından Arapçaya tercüme edilen </a:t>
            </a:r>
            <a:r>
              <a:rPr lang="tr-TR" i="1" dirty="0" err="1"/>
              <a:t>Sind</a:t>
            </a:r>
            <a:r>
              <a:rPr lang="tr-TR" i="1" dirty="0"/>
              <a:t>-</a:t>
            </a:r>
            <a:r>
              <a:rPr lang="tr-TR" i="1" dirty="0" err="1"/>
              <a:t>Hind</a:t>
            </a:r>
            <a:r>
              <a:rPr lang="tr-TR" dirty="0"/>
              <a:t> adlı eserin, sayılar sistemiyle ilgili bilgilerin İslam dünyasına girişinde önemli rol oynadığı kabul edilmektedir. Daha sonra Muhammed b. </a:t>
            </a:r>
            <a:r>
              <a:rPr lang="tr-TR" dirty="0" err="1"/>
              <a:t>Mûsâ</a:t>
            </a:r>
            <a:r>
              <a:rPr lang="tr-TR" dirty="0"/>
              <a:t> el-</a:t>
            </a:r>
            <a:r>
              <a:rPr lang="tr-TR" dirty="0" err="1"/>
              <a:t>Hârizmî</a:t>
            </a:r>
            <a:r>
              <a:rPr lang="tr-TR" dirty="0"/>
              <a:t> ve Habeş el-</a:t>
            </a:r>
            <a:r>
              <a:rPr lang="tr-TR" dirty="0" err="1"/>
              <a:t>Hâsib’in</a:t>
            </a:r>
            <a:r>
              <a:rPr lang="tr-TR" dirty="0"/>
              <a:t> hazırladığı tablolar, sayıların bütün İslam dünyasına yayılmasına vesile olmuştur. Matematik alanında en ünlü sima </a:t>
            </a:r>
            <a:r>
              <a:rPr lang="tr-TR" dirty="0" err="1"/>
              <a:t>Hârizmî’dir</a:t>
            </a:r>
            <a:r>
              <a:rPr lang="tr-TR" dirty="0"/>
              <a:t>. O eski </a:t>
            </a:r>
            <a:r>
              <a:rPr lang="tr-TR" dirty="0" err="1"/>
              <a:t>zicleri</a:t>
            </a:r>
            <a:r>
              <a:rPr lang="tr-TR" dirty="0"/>
              <a:t> (astronomi tabloları) derleyen bilgin olduğu gibi aritmetik ve cebirle ilgili </a:t>
            </a:r>
            <a:r>
              <a:rPr lang="tr-TR" i="1" dirty="0" err="1"/>
              <a:t>Hisâbü’l</a:t>
            </a:r>
            <a:r>
              <a:rPr lang="tr-TR" i="1" dirty="0"/>
              <a:t>- </a:t>
            </a:r>
            <a:r>
              <a:rPr lang="tr-TR" i="1" dirty="0" err="1"/>
              <a:t>cebr</a:t>
            </a:r>
            <a:r>
              <a:rPr lang="tr-TR" i="1" dirty="0"/>
              <a:t> </a:t>
            </a:r>
            <a:r>
              <a:rPr lang="tr-TR" i="1" dirty="0" err="1"/>
              <a:t>ve’l</a:t>
            </a:r>
            <a:r>
              <a:rPr lang="tr-TR" i="1" dirty="0"/>
              <a:t>-</a:t>
            </a:r>
            <a:r>
              <a:rPr lang="tr-TR" i="1" dirty="0" err="1"/>
              <a:t>mukâbele</a:t>
            </a:r>
            <a:r>
              <a:rPr lang="tr-TR" dirty="0"/>
              <a:t> adlı en eski eserin de yazarıdır.  </a:t>
            </a:r>
            <a:r>
              <a:rPr lang="tr-TR" dirty="0" err="1"/>
              <a:t>İmrân</a:t>
            </a:r>
            <a:r>
              <a:rPr lang="tr-TR" dirty="0"/>
              <a:t> b. </a:t>
            </a:r>
            <a:r>
              <a:rPr lang="tr-TR" dirty="0" err="1"/>
              <a:t>Veddâh</a:t>
            </a:r>
            <a:r>
              <a:rPr lang="tr-TR" dirty="0"/>
              <a:t>, </a:t>
            </a:r>
            <a:r>
              <a:rPr lang="tr-TR" dirty="0" err="1"/>
              <a:t>Şihâb</a:t>
            </a:r>
            <a:r>
              <a:rPr lang="tr-TR" dirty="0"/>
              <a:t> b. </a:t>
            </a:r>
            <a:r>
              <a:rPr lang="tr-TR" dirty="0" err="1"/>
              <a:t>Kesîr</a:t>
            </a:r>
            <a:r>
              <a:rPr lang="tr-TR" dirty="0"/>
              <a:t> ve </a:t>
            </a:r>
            <a:r>
              <a:rPr lang="tr-TR" dirty="0" err="1"/>
              <a:t>Ebû</a:t>
            </a:r>
            <a:r>
              <a:rPr lang="tr-TR" dirty="0"/>
              <a:t> </a:t>
            </a:r>
            <a:r>
              <a:rPr lang="tr-TR" dirty="0" err="1"/>
              <a:t>Mansûr</a:t>
            </a:r>
            <a:r>
              <a:rPr lang="tr-TR" dirty="0"/>
              <a:t> el-Bağdadî de </a:t>
            </a:r>
            <a:r>
              <a:rPr lang="tr-TR" dirty="0" err="1"/>
              <a:t>Abbâsîler</a:t>
            </a:r>
            <a:r>
              <a:rPr lang="tr-TR" dirty="0"/>
              <a:t> devrinin başlıca matematikçileri arasında yer alır. </a:t>
            </a:r>
            <a:r>
              <a:rPr lang="tr-TR" b="1" dirty="0"/>
              <a:t>Geometri</a:t>
            </a:r>
            <a:r>
              <a:rPr lang="tr-TR" dirty="0"/>
              <a:t>de </a:t>
            </a:r>
            <a:r>
              <a:rPr lang="tr-TR" dirty="0" err="1"/>
              <a:t>Mansûr</a:t>
            </a:r>
            <a:r>
              <a:rPr lang="tr-TR" dirty="0"/>
              <a:t> zamanında Bağdat </a:t>
            </a:r>
            <a:r>
              <a:rPr lang="tr-TR" dirty="0" err="1"/>
              <a:t>Ulucamii’nin’nin</a:t>
            </a:r>
            <a:r>
              <a:rPr lang="tr-TR" dirty="0"/>
              <a:t> planını çizen </a:t>
            </a:r>
            <a:r>
              <a:rPr lang="tr-TR" dirty="0" err="1"/>
              <a:t>Haccâc</a:t>
            </a:r>
            <a:r>
              <a:rPr lang="tr-TR" dirty="0"/>
              <a:t> b. </a:t>
            </a:r>
            <a:r>
              <a:rPr lang="tr-TR" dirty="0" err="1"/>
              <a:t>Ertât</a:t>
            </a:r>
            <a:r>
              <a:rPr lang="tr-TR" dirty="0"/>
              <a:t> önemli bir yer işgal eder.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Bu dönemde halifeler </a:t>
            </a:r>
            <a:r>
              <a:rPr lang="tr-TR" b="1" dirty="0"/>
              <a:t>tıp</a:t>
            </a:r>
            <a:r>
              <a:rPr lang="tr-TR" dirty="0"/>
              <a:t> ilmîne de büyük önem vermişlerdi. Halife  </a:t>
            </a:r>
            <a:r>
              <a:rPr lang="tr-TR" dirty="0" err="1"/>
              <a:t>Mansûr</a:t>
            </a:r>
            <a:r>
              <a:rPr lang="tr-TR" dirty="0"/>
              <a:t> Irak doktorlarıyla görüşür ve onların tavsiyelerine güvenirdi. O, Hindistan’ın meşhur doktorlarından birini özel doktoru olarak görevlendirmişti. Keza, </a:t>
            </a:r>
            <a:r>
              <a:rPr lang="tr-TR" dirty="0" err="1"/>
              <a:t>Hârûnürerrşîd</a:t>
            </a:r>
            <a:r>
              <a:rPr lang="tr-TR" dirty="0"/>
              <a:t> zamanında ruh ve sinir hastalıklarının teşhis ve tedavisinde öne çıkan </a:t>
            </a:r>
            <a:r>
              <a:rPr lang="tr-TR" dirty="0" err="1"/>
              <a:t>İbn</a:t>
            </a:r>
            <a:r>
              <a:rPr lang="tr-TR" dirty="0"/>
              <a:t> </a:t>
            </a:r>
            <a:r>
              <a:rPr lang="tr-TR" dirty="0" err="1"/>
              <a:t>Bahtîşû</a:t>
            </a:r>
            <a:r>
              <a:rPr lang="tr-TR" dirty="0"/>
              <a:t> meşhurdu.    </a:t>
            </a:r>
            <a:r>
              <a:rPr lang="tr-TR" dirty="0" err="1"/>
              <a:t>Mu’tasım</a:t>
            </a:r>
            <a:r>
              <a:rPr lang="tr-TR" dirty="0"/>
              <a:t> zamanında da </a:t>
            </a:r>
            <a:r>
              <a:rPr lang="tr-TR" dirty="0" err="1"/>
              <a:t>Yuhanna</a:t>
            </a:r>
            <a:r>
              <a:rPr lang="tr-TR" dirty="0"/>
              <a:t> b. </a:t>
            </a:r>
            <a:r>
              <a:rPr lang="tr-TR" dirty="0" err="1"/>
              <a:t>Mâseveyh</a:t>
            </a:r>
            <a:r>
              <a:rPr lang="tr-TR" dirty="0"/>
              <a:t> şöhretli hale geldi. </a:t>
            </a:r>
          </a:p>
          <a:p>
            <a:r>
              <a:rPr lang="tr-TR" dirty="0"/>
              <a:t>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err="1"/>
              <a:t>Abbâsîler</a:t>
            </a:r>
            <a:r>
              <a:rPr lang="tr-TR" dirty="0"/>
              <a:t>, Yunanlılardan intikal eden tıp kültüründen yararlandıkları gibi, Hindistan ve Irak doktorlarına da güvenirlerdi. </a:t>
            </a:r>
          </a:p>
          <a:p>
            <a:r>
              <a:rPr lang="tr-TR" dirty="0"/>
              <a:t> </a:t>
            </a:r>
          </a:p>
          <a:p>
            <a:r>
              <a:rPr lang="tr-TR" dirty="0"/>
              <a:t>Bu dönemde Abbasî halifeleri, tıbbî ilimlerin yayılmasına ve genişlemesine önem verdiler, doktorları teşvik ettiler, tıp okulları  ve hastaneler yaptılar. Hac mevsiminde çeşitli ülkelerden gelen doktorları tıbbî toplantılara  davet ettiler. Doktorlar, yapılan bu toplantılarda  araştırmalarının sonuçlarını bildiriyordu. </a:t>
            </a:r>
            <a:r>
              <a:rPr lang="tr-TR" dirty="0" err="1"/>
              <a:t>Mansûr</a:t>
            </a:r>
            <a:r>
              <a:rPr lang="tr-TR" dirty="0"/>
              <a:t>, Bağdat’ta körler için bir hastane, meczuplar için bir yurt, ihtiyarlar için de </a:t>
            </a:r>
            <a:r>
              <a:rPr lang="tr-TR" dirty="0" err="1"/>
              <a:t>daru’l</a:t>
            </a:r>
            <a:r>
              <a:rPr lang="tr-TR" dirty="0"/>
              <a:t>-aceze yaptırdı. </a:t>
            </a:r>
            <a:r>
              <a:rPr lang="tr-TR" dirty="0" err="1"/>
              <a:t>Hârûnürreşîd</a:t>
            </a:r>
            <a:r>
              <a:rPr lang="tr-TR" dirty="0"/>
              <a:t> ise pratik tıp eğitimi için büyük bir hastane yaptırdı ve burayı ilmî eserlerle zenginleştirdi.</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Me’mûn</a:t>
            </a:r>
            <a:r>
              <a:rPr lang="tr-TR" dirty="0"/>
              <a:t> ve </a:t>
            </a:r>
            <a:r>
              <a:rPr lang="tr-TR" dirty="0" err="1"/>
              <a:t>Mu’tasım</a:t>
            </a:r>
            <a:r>
              <a:rPr lang="tr-TR" dirty="0"/>
              <a:t> dönemlerinde eczacılar bir çeşit imtihana tabi tutuluyorlardı. Eczacılar gibi doktorların da imtihandan geçmesi gerekirdi.  Halife Muktedir 319/931 yılında çıkardığı bir emirname ile bütün doktorların ancak kendisinin rıza göstereceği hekimler önünde imtihandan geçmelerini ve bir diploma almaları usulünü getirdi.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Müslümanlar arasında </a:t>
            </a:r>
            <a:r>
              <a:rPr lang="tr-TR" b="1" dirty="0"/>
              <a:t>astronomi </a:t>
            </a:r>
            <a:r>
              <a:rPr lang="tr-TR" dirty="0"/>
              <a:t>alanındaki incelemeler, 155/771 yılında Bağdat’a getirilen ve Muhammed b. İbrahim el-</a:t>
            </a:r>
            <a:r>
              <a:rPr lang="tr-TR" dirty="0" err="1"/>
              <a:t>Fezarî</a:t>
            </a:r>
            <a:r>
              <a:rPr lang="tr-TR" dirty="0"/>
              <a:t> tarafından Arapçaya çevrilen ve daha sonraki ilim adamları tarafından bir örnek olarak kullanılan Hindistan kaynaklı </a:t>
            </a:r>
            <a:r>
              <a:rPr lang="tr-TR" i="1" dirty="0" err="1"/>
              <a:t>Sinddhanta</a:t>
            </a:r>
            <a:r>
              <a:rPr lang="tr-TR" dirty="0"/>
              <a:t> ‘</a:t>
            </a:r>
            <a:r>
              <a:rPr lang="tr-TR" dirty="0" err="1"/>
              <a:t>nın</a:t>
            </a:r>
            <a:r>
              <a:rPr lang="tr-TR" dirty="0"/>
              <a:t> tesiri altında başlamıştır. Astronomide dikkat çeken isimlerden biri,  </a:t>
            </a:r>
            <a:r>
              <a:rPr lang="tr-TR" dirty="0" err="1"/>
              <a:t>Ca’fer</a:t>
            </a:r>
            <a:r>
              <a:rPr lang="tr-TR" dirty="0"/>
              <a:t> b. Ömer el-</a:t>
            </a:r>
            <a:r>
              <a:rPr lang="tr-TR" dirty="0" err="1"/>
              <a:t>Belhî’dir</a:t>
            </a:r>
            <a:r>
              <a:rPr lang="tr-TR" dirty="0"/>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TotalTime>
  <Words>366</Words>
  <Application>Microsoft Office PowerPoint</Application>
  <PresentationFormat>Ekran Gösterisi (4:3)</PresentationFormat>
  <Paragraphs>11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Gündönümü</vt:lpstr>
      <vt:lpstr>Abbasilerde Bilimler</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Abbasilerde Bilimler</dc:title>
  <dc:creator>pc</dc:creator>
  <cp:lastModifiedBy>pc</cp:lastModifiedBy>
  <cp:revision>2</cp:revision>
  <dcterms:created xsi:type="dcterms:W3CDTF">2018-01-27T16:08:57Z</dcterms:created>
  <dcterms:modified xsi:type="dcterms:W3CDTF">2018-01-27T16:12:10Z</dcterms:modified>
</cp:coreProperties>
</file>