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31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3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609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85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71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88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03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9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36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55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3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1847A-1F5D-4C4C-934D-25861E554EDA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9882F-0D1C-45D5-9008-95334C3454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05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11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Mutfak alanlarının temizliği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Kirin bulunduğu alana yapışmaması için suyun sıcaklığını iyi ayarlamak gereklidir.</a:t>
            </a:r>
          </a:p>
          <a:p>
            <a:pPr lvl="0"/>
            <a:r>
              <a:rPr lang="tr-TR" dirty="0" smtClean="0"/>
              <a:t>Tüm ekipmanların temizlik işlemi ve talimatları farklı olabilir, bu nedenle bu konuda bilgi sahibi olunmalıdır.</a:t>
            </a:r>
          </a:p>
          <a:p>
            <a:pPr lvl="0"/>
            <a:endParaRPr lang="tr-TR" dirty="0" smtClean="0"/>
          </a:p>
          <a:p>
            <a:pPr lvl="0"/>
            <a:endParaRPr lang="tr-TR" dirty="0"/>
          </a:p>
          <a:p>
            <a:pPr lvl="0"/>
            <a:endParaRPr lang="tr-TR" dirty="0" smtClean="0"/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0077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Temizlik maddelerin de üretici firmalar tarafından üzerinde yazılan kullanım kuralları iyi okunmalıdır,  aksi halde sağlığı tehdit eden hatta can güvenliğini tehlikeye sokabilir. </a:t>
            </a:r>
          </a:p>
          <a:p>
            <a:pPr lvl="0"/>
            <a:r>
              <a:rPr lang="tr-TR" dirty="0" smtClean="0"/>
              <a:t>Tüm temizlikten sonra bol su ile durulanmalıdır.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456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 dezenfeksiyon için;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Yüzeylerdeki mikroorganizmaları yok etmek amacıyla yapılan temizleme, dezenfektan işlemidir.</a:t>
            </a:r>
          </a:p>
          <a:p>
            <a:pPr lvl="0"/>
            <a:r>
              <a:rPr lang="tr-TR" dirty="0" smtClean="0"/>
              <a:t>Yiyecek maddeleri işlenen işletmelerde en fazla kullanılan kimyasal dezenfeksiyon maddeleri, klor esaslı bileşikler ve amonyak tuzlarıdır.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72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Klor bazlı olanların çok güçlü yok etme özelliği vardır. </a:t>
            </a:r>
          </a:p>
          <a:p>
            <a:pPr lvl="0"/>
            <a:r>
              <a:rPr lang="tr-TR" dirty="0" smtClean="0"/>
              <a:t>Amonyak tuzları da dezenfeksiyon işi için yaygınca kullanılan maddelerdir.</a:t>
            </a:r>
          </a:p>
          <a:p>
            <a:pPr lvl="0"/>
            <a:r>
              <a:rPr lang="tr-TR" dirty="0" smtClean="0"/>
              <a:t>Dezenfekte işlemi, temizlik işleminden sonra yapılması gereken bir aşamadır.</a:t>
            </a:r>
          </a:p>
          <a:p>
            <a:pPr lvl="0"/>
            <a:r>
              <a:rPr lang="tr-TR" dirty="0" smtClean="0"/>
              <a:t>Dezenfekte edilecek yüzeyin temizleme maddesi ile temas süresi verimliliği etkilemektedir.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245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Aksi takdirde dezenfekte yapılmış olmaz.</a:t>
            </a:r>
          </a:p>
          <a:p>
            <a:pPr lvl="0"/>
            <a:r>
              <a:rPr lang="tr-TR" dirty="0" smtClean="0"/>
              <a:t>Genellikle bu dezenfektanlar için 10-15 dakika kadar yüzeyde bekleme süresi yeterlidir.</a:t>
            </a:r>
          </a:p>
          <a:p>
            <a:pPr lvl="0"/>
            <a:r>
              <a:rPr lang="tr-TR" dirty="0" smtClean="0"/>
              <a:t>Dezenfekte işleminden sonra da bol su ile durulanmalıdır.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389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Temizlikte kullanılan maddelerin çok yoğun kokmamasına özellikle yiyeceklere sinmemesine dikkat edilmelidir.</a:t>
            </a:r>
          </a:p>
          <a:p>
            <a:r>
              <a:rPr lang="tr-TR" dirty="0" smtClean="0"/>
              <a:t>Dezenfektan malzemelerinin kolay durulanabilir özellikte olanları tercih edilmelidir.</a:t>
            </a:r>
          </a:p>
          <a:p>
            <a:r>
              <a:rPr lang="tr-TR" dirty="0" smtClean="0"/>
              <a:t>Basınçlı su, buhar gibi farklı uygulamalar da temizlik için kullanılabilir.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801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361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271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Mutfak alanlarının temizliği</vt:lpstr>
      <vt:lpstr>PowerPoint Sunusu</vt:lpstr>
      <vt:lpstr>Etkin dezenfeksiyon için;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8</cp:revision>
  <dcterms:created xsi:type="dcterms:W3CDTF">2020-04-25T13:18:17Z</dcterms:created>
  <dcterms:modified xsi:type="dcterms:W3CDTF">2020-04-25T13:50:42Z</dcterms:modified>
</cp:coreProperties>
</file>