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7" r:id="rId3"/>
    <p:sldId id="268" r:id="rId4"/>
    <p:sldId id="258" r:id="rId5"/>
    <p:sldId id="261" r:id="rId6"/>
    <p:sldId id="259" r:id="rId7"/>
    <p:sldId id="264" r:id="rId8"/>
    <p:sldId id="265" r:id="rId9"/>
    <p:sldId id="263" r:id="rId10"/>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p:cViewPr varScale="1">
        <p:scale>
          <a:sx n="62" d="100"/>
          <a:sy n="62" d="100"/>
        </p:scale>
        <p:origin x="804" y="5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9" name="Rectangle 8"/>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ctrTitle"/>
          </p:nvPr>
        </p:nvSpPr>
        <p:spPr>
          <a:xfrm>
            <a:off x="1154955" y="2099733"/>
            <a:ext cx="8825658" cy="2677648"/>
          </a:xfrm>
        </p:spPr>
        <p:txBody>
          <a:bodyPr anchor="b"/>
          <a:lstStyle>
            <a:lvl1pPr>
              <a:defRPr sz="5400"/>
            </a:lvl1pPr>
          </a:lstStyle>
          <a:p>
            <a:r>
              <a:rPr lang="tr-TR"/>
              <a:t>Asıl başlık stilini düzenlemek için tıklayın</a:t>
            </a:r>
            <a:endParaRPr lang="en-US" dirty="0"/>
          </a:p>
        </p:txBody>
      </p:sp>
      <p:sp>
        <p:nvSpPr>
          <p:cNvPr id="3" name="Subtitle 2"/>
          <p:cNvSpPr>
            <a:spLocks noGrp="1"/>
          </p:cNvSpPr>
          <p:nvPr>
            <p:ph type="subTitle" idx="1"/>
          </p:nvPr>
        </p:nvSpPr>
        <p:spPr bwMode="gray">
          <a:xfrm>
            <a:off x="1154955" y="4777380"/>
            <a:ext cx="8825658" cy="861420"/>
          </a:xfrm>
        </p:spPr>
        <p:txBody>
          <a:bodyPr anchor="t"/>
          <a:lstStyle>
            <a:lvl1pPr marL="0" indent="0" algn="l">
              <a:buNone/>
              <a:defRPr cap="all">
                <a:solidFill>
                  <a:schemeClr val="accent1">
                    <a:lumMod val="60000"/>
                    <a:lumOff val="4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tıklayın</a:t>
            </a:r>
            <a:endParaRPr lang="en-US" dirty="0"/>
          </a:p>
        </p:txBody>
      </p:sp>
      <p:sp>
        <p:nvSpPr>
          <p:cNvPr id="4" name="Date Placeholder 3"/>
          <p:cNvSpPr>
            <a:spLocks noGrp="1"/>
          </p:cNvSpPr>
          <p:nvPr>
            <p:ph type="dt" sz="half" idx="10"/>
          </p:nvPr>
        </p:nvSpPr>
        <p:spPr bwMode="gray">
          <a:xfrm rot="5400000">
            <a:off x="10158984" y="1792224"/>
            <a:ext cx="990599" cy="304799"/>
          </a:xfrm>
        </p:spPr>
        <p:txBody>
          <a:bodyPr anchor="t"/>
          <a:lstStyle>
            <a:lvl1pPr algn="l">
              <a:defRPr b="0" i="0">
                <a:solidFill>
                  <a:schemeClr val="bg1">
                    <a:alpha val="60000"/>
                  </a:schemeClr>
                </a:solidFill>
              </a:defRPr>
            </a:lvl1p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bwMode="gray">
          <a:xfrm rot="5400000">
            <a:off x="8951976" y="3227832"/>
            <a:ext cx="3859795" cy="304801"/>
          </a:xfrm>
        </p:spPr>
        <p:txBody>
          <a:bodyPr/>
          <a:lstStyle>
            <a:lvl1pPr>
              <a:defRPr b="0" i="0">
                <a:solidFill>
                  <a:schemeClr val="bg1">
                    <a:alpha val="60000"/>
                  </a:schemeClr>
                </a:solidFill>
              </a:defRPr>
            </a:lvl1pPr>
          </a:lstStyle>
          <a:p>
            <a:endParaRPr lang="tr-TR"/>
          </a:p>
        </p:txBody>
      </p:sp>
      <p:sp>
        <p:nvSpPr>
          <p:cNvPr id="11" name="Rectangle 1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2" name="Slide Number Placeholder 5"/>
          <p:cNvSpPr>
            <a:spLocks noGrp="1"/>
          </p:cNvSpPr>
          <p:nvPr>
            <p:ph type="sldNum" sz="quarter" idx="12"/>
          </p:nvPr>
        </p:nvSpPr>
        <p:spPr>
          <a:xfrm>
            <a:off x="10352540" y="295729"/>
            <a:ext cx="838199" cy="767687"/>
          </a:xfrm>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0023212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3" name="Rectangle 12"/>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4" name="Freeform 5"/>
            <p:cNvSpPr/>
            <p:nvPr/>
          </p:nvSpPr>
          <p:spPr bwMode="gray">
            <a:xfrm rot="10371525">
              <a:off x="263767" y="443825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1" name="Freeform 5"/>
            <p:cNvSpPr/>
            <p:nvPr/>
          </p:nvSpPr>
          <p:spPr bwMode="gray">
            <a:xfrm rot="10800000">
              <a:off x="459506" y="321130"/>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4969927"/>
            <a:ext cx="8825659" cy="566738"/>
          </a:xfrm>
        </p:spPr>
        <p:txBody>
          <a:bodyPr anchor="b">
            <a:normAutofit/>
          </a:bodyPr>
          <a:lstStyle>
            <a:lvl1pPr algn="l">
              <a:defRPr sz="24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1154954" y="685800"/>
            <a:ext cx="8825659" cy="3429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4" name="Text Placeholder 3"/>
          <p:cNvSpPr>
            <a:spLocks noGrp="1"/>
          </p:cNvSpPr>
          <p:nvPr>
            <p:ph type="body" sz="half" idx="2"/>
          </p:nvPr>
        </p:nvSpPr>
        <p:spPr>
          <a:xfrm>
            <a:off x="1154954" y="5536665"/>
            <a:ext cx="8825658" cy="493712"/>
          </a:xfrm>
        </p:spPr>
        <p:txBody>
          <a:bodyPr>
            <a:normAutofit/>
          </a:bodyPr>
          <a:lstStyle>
            <a:lvl1pPr marL="0" indent="0">
              <a:buNone/>
              <a:defRPr sz="12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39129998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Başlık ve Resim Yazısı">
    <p:spTree>
      <p:nvGrpSpPr>
        <p:cNvPr id="1" name=""/>
        <p:cNvGrpSpPr/>
        <p:nvPr/>
      </p:nvGrpSpPr>
      <p:grpSpPr>
        <a:xfrm>
          <a:off x="0" y="0"/>
          <a:ext cx="0" cy="0"/>
          <a:chOff x="0" y="0"/>
          <a:chExt cx="0" cy="0"/>
        </a:xfrm>
      </p:grpSpPr>
      <p:grpSp>
        <p:nvGrpSpPr>
          <p:cNvPr id="7" name="Group 6"/>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Oval 13"/>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Freeform 5"/>
            <p:cNvSpPr/>
            <p:nvPr/>
          </p:nvSpPr>
          <p:spPr bwMode="gray">
            <a:xfrm rot="21010068">
              <a:off x="8490951" y="2714874"/>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7" name="Freeform 5"/>
            <p:cNvSpPr/>
            <p:nvPr/>
          </p:nvSpPr>
          <p:spPr bwMode="gray">
            <a:xfrm>
              <a:off x="455612" y="2801319"/>
              <a:ext cx="11277600" cy="3602637"/>
            </a:xfrm>
            <a:custGeom>
              <a:avLst/>
              <a:gdLst/>
              <a:ahLst/>
              <a:cxnLst/>
              <a:rect l="l" t="t" r="r" b="b"/>
              <a:pathLst>
                <a:path w="10000" h="7946">
                  <a:moveTo>
                    <a:pt x="0" y="0"/>
                  </a:moveTo>
                  <a:lnTo>
                    <a:pt x="0" y="7945"/>
                  </a:lnTo>
                  <a:lnTo>
                    <a:pt x="10000" y="7946"/>
                  </a:lnTo>
                  <a:lnTo>
                    <a:pt x="10000" y="4"/>
                  </a:lnTo>
                  <a:lnTo>
                    <a:pt x="10000" y="4"/>
                  </a:lnTo>
                  <a:lnTo>
                    <a:pt x="9773" y="91"/>
                  </a:lnTo>
                  <a:lnTo>
                    <a:pt x="9547" y="175"/>
                  </a:lnTo>
                  <a:lnTo>
                    <a:pt x="9320" y="256"/>
                  </a:lnTo>
                  <a:lnTo>
                    <a:pt x="9092" y="326"/>
                  </a:lnTo>
                  <a:lnTo>
                    <a:pt x="8865" y="396"/>
                  </a:lnTo>
                  <a:lnTo>
                    <a:pt x="8637" y="462"/>
                  </a:lnTo>
                  <a:lnTo>
                    <a:pt x="8412" y="518"/>
                  </a:lnTo>
                  <a:lnTo>
                    <a:pt x="8184" y="571"/>
                  </a:lnTo>
                  <a:lnTo>
                    <a:pt x="7957" y="620"/>
                  </a:lnTo>
                  <a:lnTo>
                    <a:pt x="7734" y="662"/>
                  </a:lnTo>
                  <a:lnTo>
                    <a:pt x="7508" y="704"/>
                  </a:lnTo>
                  <a:lnTo>
                    <a:pt x="7285" y="739"/>
                  </a:lnTo>
                  <a:lnTo>
                    <a:pt x="7062" y="767"/>
                  </a:lnTo>
                  <a:lnTo>
                    <a:pt x="6840" y="795"/>
                  </a:lnTo>
                  <a:lnTo>
                    <a:pt x="6620" y="819"/>
                  </a:lnTo>
                  <a:lnTo>
                    <a:pt x="6402" y="837"/>
                  </a:lnTo>
                  <a:lnTo>
                    <a:pt x="6184" y="851"/>
                  </a:lnTo>
                  <a:lnTo>
                    <a:pt x="5968" y="865"/>
                  </a:lnTo>
                  <a:lnTo>
                    <a:pt x="5755" y="872"/>
                  </a:lnTo>
                  <a:lnTo>
                    <a:pt x="5542" y="879"/>
                  </a:lnTo>
                  <a:lnTo>
                    <a:pt x="5332" y="882"/>
                  </a:lnTo>
                  <a:lnTo>
                    <a:pt x="5124" y="879"/>
                  </a:lnTo>
                  <a:lnTo>
                    <a:pt x="4918" y="879"/>
                  </a:lnTo>
                  <a:lnTo>
                    <a:pt x="4714" y="872"/>
                  </a:lnTo>
                  <a:lnTo>
                    <a:pt x="4514" y="861"/>
                  </a:lnTo>
                  <a:lnTo>
                    <a:pt x="4316" y="851"/>
                  </a:lnTo>
                  <a:lnTo>
                    <a:pt x="4122" y="840"/>
                  </a:lnTo>
                  <a:lnTo>
                    <a:pt x="3929" y="823"/>
                  </a:lnTo>
                  <a:lnTo>
                    <a:pt x="3739" y="805"/>
                  </a:lnTo>
                  <a:lnTo>
                    <a:pt x="3553" y="788"/>
                  </a:lnTo>
                  <a:lnTo>
                    <a:pt x="3190" y="742"/>
                  </a:lnTo>
                  <a:lnTo>
                    <a:pt x="2842" y="693"/>
                  </a:lnTo>
                  <a:lnTo>
                    <a:pt x="2508" y="641"/>
                  </a:lnTo>
                  <a:lnTo>
                    <a:pt x="2192" y="585"/>
                  </a:lnTo>
                  <a:lnTo>
                    <a:pt x="1890" y="525"/>
                  </a:lnTo>
                  <a:lnTo>
                    <a:pt x="1610" y="462"/>
                  </a:lnTo>
                  <a:lnTo>
                    <a:pt x="1347" y="399"/>
                  </a:lnTo>
                  <a:lnTo>
                    <a:pt x="1105" y="336"/>
                  </a:lnTo>
                  <a:lnTo>
                    <a:pt x="883" y="277"/>
                  </a:lnTo>
                  <a:lnTo>
                    <a:pt x="686" y="221"/>
                  </a:lnTo>
                  <a:lnTo>
                    <a:pt x="508" y="168"/>
                  </a:lnTo>
                  <a:lnTo>
                    <a:pt x="358" y="123"/>
                  </a:lnTo>
                  <a:lnTo>
                    <a:pt x="232" y="81"/>
                  </a:lnTo>
                  <a:lnTo>
                    <a:pt x="59" y="21"/>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48798" y="1063417"/>
            <a:ext cx="8831816" cy="1372986"/>
          </a:xfrm>
        </p:spPr>
        <p:txBody>
          <a:bodyPr/>
          <a:lstStyle>
            <a:lvl1pPr>
              <a:defRPr sz="4000"/>
            </a:lvl1pPr>
          </a:lstStyle>
          <a:p>
            <a:r>
              <a:rPr lang="tr-TR"/>
              <a:t>Asıl başlık stilini düzenlemek için tıklayın</a:t>
            </a:r>
            <a:endParaRPr lang="en-US" dirty="0"/>
          </a:p>
        </p:txBody>
      </p:sp>
      <p:sp>
        <p:nvSpPr>
          <p:cNvPr id="8" name="Text Placeholder 3"/>
          <p:cNvSpPr>
            <a:spLocks noGrp="1"/>
          </p:cNvSpPr>
          <p:nvPr>
            <p:ph type="body" sz="half" idx="2"/>
          </p:nvPr>
        </p:nvSpPr>
        <p:spPr>
          <a:xfrm>
            <a:off x="1154954" y="3543300"/>
            <a:ext cx="8825659" cy="24765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3" name="Rectangle 12"/>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77445359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Resim Yazılı Alıntı">
    <p:spTree>
      <p:nvGrpSpPr>
        <p:cNvPr id="1" name=""/>
        <p:cNvGrpSpPr/>
        <p:nvPr/>
      </p:nvGrpSpPr>
      <p:grpSpPr>
        <a:xfrm>
          <a:off x="0" y="0"/>
          <a:ext cx="0" cy="0"/>
          <a:chOff x="0" y="0"/>
          <a:chExt cx="0" cy="0"/>
        </a:xfrm>
      </p:grpSpPr>
      <p:grpSp>
        <p:nvGrpSpPr>
          <p:cNvPr id="3" name="Group 2"/>
          <p:cNvGrpSpPr/>
          <p:nvPr/>
        </p:nvGrpSpPr>
        <p:grpSpPr>
          <a:xfrm>
            <a:off x="0" y="0"/>
            <a:ext cx="12192000" cy="6858000"/>
            <a:chOff x="0" y="0"/>
            <a:chExt cx="12192000" cy="6858000"/>
          </a:xfrm>
        </p:grpSpPr>
        <p:sp>
          <p:nvSpPr>
            <p:cNvPr id="17" name="Rectangle 16"/>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Oval 19"/>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3" name="Oval 22"/>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4" name="Oval 23"/>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5" name="Oval 24"/>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Freeform 5"/>
            <p:cNvSpPr/>
            <p:nvPr/>
          </p:nvSpPr>
          <p:spPr bwMode="gray">
            <a:xfrm rot="21010068">
              <a:off x="8490951" y="41851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8"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16" name="TextBox 15"/>
          <p:cNvSpPr txBox="1"/>
          <p:nvPr/>
        </p:nvSpPr>
        <p:spPr bwMode="gray">
          <a:xfrm>
            <a:off x="881566" y="607336"/>
            <a:ext cx="801912"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13" name="TextBox 12"/>
          <p:cNvSpPr txBox="1"/>
          <p:nvPr/>
        </p:nvSpPr>
        <p:spPr bwMode="gray">
          <a:xfrm>
            <a:off x="9884458" y="2613787"/>
            <a:ext cx="652763" cy="1569660"/>
          </a:xfrm>
          <a:prstGeom prst="rect">
            <a:avLst/>
          </a:prstGeom>
          <a:noFill/>
        </p:spPr>
        <p:txBody>
          <a:bodyPr wrap="square" rtlCol="0">
            <a:spAutoFit/>
          </a:bodyPr>
          <a:lstStyle/>
          <a:p>
            <a:pPr algn="r"/>
            <a:r>
              <a:rPr lang="en-US" sz="9600" b="0" i="0" dirty="0">
                <a:solidFill>
                  <a:schemeClr val="accent1">
                    <a:lumMod val="60000"/>
                    <a:lumOff val="40000"/>
                  </a:schemeClr>
                </a:solidFill>
                <a:latin typeface="Arial"/>
                <a:cs typeface="Arial"/>
              </a:rPr>
              <a:t>”</a:t>
            </a:r>
          </a:p>
        </p:txBody>
      </p:sp>
      <p:sp>
        <p:nvSpPr>
          <p:cNvPr id="2" name="Title 1"/>
          <p:cNvSpPr>
            <a:spLocks noGrp="1"/>
          </p:cNvSpPr>
          <p:nvPr>
            <p:ph type="title"/>
          </p:nvPr>
        </p:nvSpPr>
        <p:spPr>
          <a:xfrm>
            <a:off x="1581878" y="982134"/>
            <a:ext cx="8453906" cy="2696632"/>
          </a:xfrm>
        </p:spPr>
        <p:txBody>
          <a:bodyPr/>
          <a:lstStyle>
            <a:lvl1pPr>
              <a:defRPr sz="4000"/>
            </a:lvl1pPr>
          </a:lstStyle>
          <a:p>
            <a:r>
              <a:rPr lang="tr-TR"/>
              <a:t>Asıl başlık stilini düzenlemek için tıklayın</a:t>
            </a:r>
            <a:endParaRPr lang="en-US" dirty="0"/>
          </a:p>
        </p:txBody>
      </p:sp>
      <p:sp>
        <p:nvSpPr>
          <p:cNvPr id="14" name="Text Placeholder 3"/>
          <p:cNvSpPr>
            <a:spLocks noGrp="1"/>
          </p:cNvSpPr>
          <p:nvPr>
            <p:ph type="body" sz="half" idx="13"/>
          </p:nvPr>
        </p:nvSpPr>
        <p:spPr bwMode="gray">
          <a:xfrm>
            <a:off x="1945945" y="3678766"/>
            <a:ext cx="7731219" cy="342174"/>
          </a:xfrm>
        </p:spPr>
        <p:txBody>
          <a:bodyPr anchor="t">
            <a:normAutofit/>
          </a:bodyPr>
          <a:lstStyle>
            <a:lvl1pPr marL="0" indent="0">
              <a:buNone/>
              <a:defRPr lang="en-US" sz="1400" b="0" i="0" kern="1200" cap="small" dirty="0">
                <a:solidFill>
                  <a:schemeClr val="accent1">
                    <a:lumMod val="60000"/>
                    <a:lumOff val="40000"/>
                  </a:schemeClr>
                </a:solidFill>
                <a:latin typeface="+mn-lt"/>
                <a:ea typeface="+mn-ea"/>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0" name="Text Placeholder 3"/>
          <p:cNvSpPr>
            <a:spLocks noGrp="1"/>
          </p:cNvSpPr>
          <p:nvPr>
            <p:ph type="body" sz="half" idx="2"/>
          </p:nvPr>
        </p:nvSpPr>
        <p:spPr>
          <a:xfrm>
            <a:off x="1154954" y="5029199"/>
            <a:ext cx="9244897" cy="997857"/>
          </a:xfrm>
        </p:spPr>
        <p:txBody>
          <a:bodyPr anchor="ct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9" name="Rectangle 18"/>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361866061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İsim Kartı">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1" name="Rectangle 10"/>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3" name="Freeform 5"/>
            <p:cNvSpPr/>
            <p:nvPr/>
          </p:nvSpPr>
          <p:spPr bwMode="gray">
            <a:xfrm rot="21010068">
              <a:off x="8490951" y="4193583"/>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8" name="Freeform 5"/>
            <p:cNvSpPr/>
            <p:nvPr/>
          </p:nvSpPr>
          <p:spPr bwMode="gray">
            <a:xfrm>
              <a:off x="455612" y="4241801"/>
              <a:ext cx="11277600" cy="2337161"/>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370667"/>
            <a:ext cx="8825660" cy="1822514"/>
          </a:xfrm>
        </p:spPr>
        <p:txBody>
          <a:bodyPr anchor="b"/>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5024967"/>
            <a:ext cx="8825659" cy="860400"/>
          </a:xfrm>
        </p:spPr>
        <p:txBody>
          <a:bodyPr anchor="t"/>
          <a:lstStyle>
            <a:lvl1pPr marL="0" indent="0" algn="l">
              <a:buNone/>
              <a:defRPr sz="2000" cap="none">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634665015"/>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ütu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2"/>
            <a:ext cx="314187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6" name="Text Placeholder 3"/>
          <p:cNvSpPr>
            <a:spLocks noGrp="1"/>
          </p:cNvSpPr>
          <p:nvPr>
            <p:ph type="body" sz="half" idx="15"/>
          </p:nvPr>
        </p:nvSpPr>
        <p:spPr>
          <a:xfrm>
            <a:off x="1154953" y="3179764"/>
            <a:ext cx="314187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12721" y="2603500"/>
            <a:ext cx="3147009"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Text Placeholder 3"/>
          <p:cNvSpPr>
            <a:spLocks noGrp="1"/>
          </p:cNvSpPr>
          <p:nvPr>
            <p:ph type="body" sz="half" idx="16"/>
          </p:nvPr>
        </p:nvSpPr>
        <p:spPr>
          <a:xfrm>
            <a:off x="4512721" y="3179763"/>
            <a:ext cx="3147009"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888135" y="2603501"/>
            <a:ext cx="3145730"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20" name="Text Placeholder 3"/>
          <p:cNvSpPr>
            <a:spLocks noGrp="1"/>
          </p:cNvSpPr>
          <p:nvPr>
            <p:ph type="body" sz="half" idx="17"/>
          </p:nvPr>
        </p:nvSpPr>
        <p:spPr>
          <a:xfrm>
            <a:off x="7888329" y="3179762"/>
            <a:ext cx="3145536" cy="284729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17" name="Straight Connector 16"/>
          <p:cNvCxnSpPr/>
          <p:nvPr/>
        </p:nvCxnSpPr>
        <p:spPr>
          <a:xfrm>
            <a:off x="440397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777240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8125124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Resim Sütunu">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lvl1pPr>
              <a:defRPr sz="3600"/>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4532844"/>
            <a:ext cx="3050438"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19" name="Picture Placeholder 2"/>
          <p:cNvSpPr>
            <a:spLocks noGrp="1" noChangeAspect="1"/>
          </p:cNvSpPr>
          <p:nvPr>
            <p:ph type="pic" idx="15"/>
          </p:nvPr>
        </p:nvSpPr>
        <p:spPr>
          <a:xfrm>
            <a:off x="1334553"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2" name="Text Placeholder 3"/>
          <p:cNvSpPr>
            <a:spLocks noGrp="1"/>
          </p:cNvSpPr>
          <p:nvPr>
            <p:ph type="body" sz="half" idx="18"/>
          </p:nvPr>
        </p:nvSpPr>
        <p:spPr>
          <a:xfrm>
            <a:off x="1154954" y="5109106"/>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Text Placeholder 4"/>
          <p:cNvSpPr>
            <a:spLocks noGrp="1"/>
          </p:cNvSpPr>
          <p:nvPr>
            <p:ph type="body" sz="quarter" idx="3"/>
          </p:nvPr>
        </p:nvSpPr>
        <p:spPr>
          <a:xfrm>
            <a:off x="4568865" y="4532844"/>
            <a:ext cx="3050438" cy="576263"/>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1" name="Picture Placeholder 2"/>
          <p:cNvSpPr>
            <a:spLocks noGrp="1" noChangeAspect="1"/>
          </p:cNvSpPr>
          <p:nvPr>
            <p:ph type="pic" idx="21"/>
          </p:nvPr>
        </p:nvSpPr>
        <p:spPr>
          <a:xfrm>
            <a:off x="4748462" y="2603500"/>
            <a:ext cx="2691243"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3" name="Text Placeholder 3"/>
          <p:cNvSpPr>
            <a:spLocks noGrp="1"/>
          </p:cNvSpPr>
          <p:nvPr>
            <p:ph type="body" sz="half" idx="19"/>
          </p:nvPr>
        </p:nvSpPr>
        <p:spPr>
          <a:xfrm>
            <a:off x="4570172" y="5109105"/>
            <a:ext cx="3050438"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14" name="Text Placeholder 4"/>
          <p:cNvSpPr>
            <a:spLocks noGrp="1"/>
          </p:cNvSpPr>
          <p:nvPr>
            <p:ph type="body" sz="quarter" idx="13"/>
          </p:nvPr>
        </p:nvSpPr>
        <p:spPr>
          <a:xfrm>
            <a:off x="7982775" y="4532845"/>
            <a:ext cx="3051095" cy="576262"/>
          </a:xfrm>
        </p:spPr>
        <p:txBody>
          <a:bodyPr anchor="b">
            <a:noAutofit/>
          </a:bodyPr>
          <a:lstStyle>
            <a:lvl1pPr marL="0" indent="0">
              <a:buNone/>
              <a:defRPr sz="2400" b="0">
                <a:solidFill>
                  <a:schemeClr val="accent1">
                    <a:lumMod val="60000"/>
                    <a:lumOff val="4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2" name="Picture Placeholder 2"/>
          <p:cNvSpPr>
            <a:spLocks noGrp="1" noChangeAspect="1"/>
          </p:cNvSpPr>
          <p:nvPr>
            <p:ph type="pic" idx="22"/>
          </p:nvPr>
        </p:nvSpPr>
        <p:spPr>
          <a:xfrm>
            <a:off x="8163031" y="2603500"/>
            <a:ext cx="2691242" cy="159151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a:t>Resim eklemek için simgeye tıklayın</a:t>
            </a:r>
            <a:endParaRPr lang="en-US" dirty="0"/>
          </a:p>
        </p:txBody>
      </p:sp>
      <p:sp>
        <p:nvSpPr>
          <p:cNvPr id="24" name="Text Placeholder 3"/>
          <p:cNvSpPr>
            <a:spLocks noGrp="1"/>
          </p:cNvSpPr>
          <p:nvPr>
            <p:ph type="body" sz="half" idx="20"/>
          </p:nvPr>
        </p:nvSpPr>
        <p:spPr>
          <a:xfrm>
            <a:off x="7982775" y="5109104"/>
            <a:ext cx="3051096" cy="91795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cxnSp>
        <p:nvCxnSpPr>
          <p:cNvPr id="43" name="Straight Connector 42"/>
          <p:cNvCxnSpPr/>
          <p:nvPr/>
        </p:nvCxnSpPr>
        <p:spPr>
          <a:xfrm>
            <a:off x="4405831"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cxnSp>
        <p:nvCxnSpPr>
          <p:cNvPr id="44" name="Straight Connector 43"/>
          <p:cNvCxnSpPr/>
          <p:nvPr/>
        </p:nvCxnSpPr>
        <p:spPr>
          <a:xfrm>
            <a:off x="7797802" y="2569633"/>
            <a:ext cx="0" cy="3492499"/>
          </a:xfrm>
          <a:prstGeom prst="line">
            <a:avLst/>
          </a:prstGeom>
          <a:ln w="12700" cmpd="sng">
            <a:solidFill>
              <a:schemeClr val="accent1">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a:xfrm>
            <a:off x="561111" y="6391838"/>
            <a:ext cx="3644282" cy="304801"/>
          </a:xfrm>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9839680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1154954" y="973668"/>
            <a:ext cx="8825659" cy="706964"/>
          </a:xfrm>
        </p:spPr>
        <p:txBody>
          <a:bodyPr/>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2603500"/>
            <a:ext cx="8825659" cy="3416300"/>
          </a:xfrm>
        </p:spPr>
        <p:txBody>
          <a:bodyPr vert="eaVert" anchor="t" anchorCtr="0"/>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95439" y="6391838"/>
            <a:ext cx="990599" cy="304799"/>
          </a:xfrm>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086268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2" name="Rectangle 11"/>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Oval 14"/>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7" name="Rectangle 6"/>
            <p:cNvSpPr/>
            <p:nvPr/>
          </p:nvSpPr>
          <p:spPr bwMode="gray">
            <a:xfrm>
              <a:off x="414867" y="402165"/>
              <a:ext cx="6510866"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7" name="Freeform 5"/>
            <p:cNvSpPr/>
            <p:nvPr/>
          </p:nvSpPr>
          <p:spPr bwMode="gray">
            <a:xfrm rot="5101749">
              <a:off x="6294738" y="457773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0" name="Freeform 5"/>
            <p:cNvSpPr/>
            <p:nvPr/>
          </p:nvSpPr>
          <p:spPr bwMode="gray">
            <a:xfrm rot="5400000">
              <a:off x="44492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3"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Vertical Title 1"/>
          <p:cNvSpPr>
            <a:spLocks noGrp="1"/>
          </p:cNvSpPr>
          <p:nvPr>
            <p:ph type="title" orient="vert"/>
          </p:nvPr>
        </p:nvSpPr>
        <p:spPr>
          <a:xfrm>
            <a:off x="8585235" y="1278467"/>
            <a:ext cx="1409965" cy="4748590"/>
          </a:xfrm>
        </p:spPr>
        <p:txBody>
          <a:bodyPr vert="eaVert" anchor="b" anchorCtr="0"/>
          <a:lstStyle/>
          <a:p>
            <a:r>
              <a:rPr lang="tr-TR"/>
              <a:t>Asıl başlık stilini düzenlemek için tıklayın</a:t>
            </a:r>
            <a:endParaRPr lang="en-US" dirty="0"/>
          </a:p>
        </p:txBody>
      </p:sp>
      <p:sp>
        <p:nvSpPr>
          <p:cNvPr id="3" name="Vertical Text Placeholder 2"/>
          <p:cNvSpPr>
            <a:spLocks noGrp="1"/>
          </p:cNvSpPr>
          <p:nvPr>
            <p:ph type="body" orient="vert" idx="1"/>
          </p:nvPr>
        </p:nvSpPr>
        <p:spPr>
          <a:xfrm>
            <a:off x="1154954" y="1278467"/>
            <a:ext cx="6256025" cy="4748590"/>
          </a:xfrm>
        </p:spPr>
        <p:txBody>
          <a:bodyPr vert="eaVert"/>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a:xfrm>
            <a:off x="10653104" y="6391838"/>
            <a:ext cx="992135" cy="304799"/>
          </a:xfrm>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42894552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idx="1"/>
          </p:nvPr>
        </p:nvSpPr>
        <p:spPr>
          <a:xfrm>
            <a:off x="1154954" y="2603500"/>
            <a:ext cx="8825659" cy="3416300"/>
          </a:xfrm>
        </p:spPr>
        <p:txBody>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94316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 Bilgisi">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0" name="Rectangle 9"/>
            <p:cNvSpPr/>
            <p:nvPr/>
          </p:nvSpPr>
          <p:spPr bwMode="gray">
            <a:xfrm>
              <a:off x="7289800" y="402165"/>
              <a:ext cx="44788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1" name="Freeform 5"/>
            <p:cNvSpPr/>
            <p:nvPr/>
          </p:nvSpPr>
          <p:spPr bwMode="gray">
            <a:xfrm rot="16200000">
              <a:off x="3787244"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2" name="Freeform 5"/>
            <p:cNvSpPr/>
            <p:nvPr/>
          </p:nvSpPr>
          <p:spPr bwMode="gray">
            <a:xfrm rot="15922489">
              <a:off x="4698352"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4" y="2677645"/>
            <a:ext cx="4351025" cy="2283824"/>
          </a:xfrm>
        </p:spPr>
        <p:txBody>
          <a:bodyPr anchor="ctr"/>
          <a:lstStyle>
            <a:lvl1pPr algn="l">
              <a:defRPr sz="4000" b="0" cap="none"/>
            </a:lvl1pPr>
          </a:lstStyle>
          <a:p>
            <a:r>
              <a:rPr lang="tr-TR"/>
              <a:t>Asıl başlık stilini düzenlemek için tıklayın</a:t>
            </a:r>
            <a:endParaRPr lang="en-US" dirty="0"/>
          </a:p>
        </p:txBody>
      </p:sp>
      <p:sp>
        <p:nvSpPr>
          <p:cNvPr id="3" name="Text Placeholder 2"/>
          <p:cNvSpPr>
            <a:spLocks noGrp="1"/>
          </p:cNvSpPr>
          <p:nvPr>
            <p:ph type="body" idx="1"/>
          </p:nvPr>
        </p:nvSpPr>
        <p:spPr>
          <a:xfrm>
            <a:off x="6895559" y="2677644"/>
            <a:ext cx="3757545" cy="2283824"/>
          </a:xfrm>
        </p:spPr>
        <p:txBody>
          <a:bodyPr anchor="ctr"/>
          <a:lstStyle>
            <a:lvl1pPr marL="0" indent="0" algn="l">
              <a:buNone/>
              <a:defRPr sz="2000" cap="all">
                <a:solidFill>
                  <a:schemeClr val="accent1">
                    <a:lumMod val="60000"/>
                    <a:lumOff val="4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tıklayın</a:t>
            </a:r>
          </a:p>
        </p:txBody>
      </p:sp>
      <p:sp>
        <p:nvSpPr>
          <p:cNvPr id="4" name="Date Placeholder 3"/>
          <p:cNvSpPr>
            <a:spLocks noGrp="1"/>
          </p:cNvSpPr>
          <p:nvPr>
            <p:ph type="dt" sz="half" idx="10"/>
          </p:nvPr>
        </p:nvSpPr>
        <p:spPr/>
        <p:txBody>
          <a:bodyPr/>
          <a:lstStyle/>
          <a:p>
            <a:fld id="{3E160864-30E1-453D-860A-D122118C7966}" type="datetimeFigureOut">
              <a:rPr lang="tr-TR" smtClean="0"/>
              <a:t>27.04.2020</a:t>
            </a:fld>
            <a:endParaRPr lang="tr-TR"/>
          </a:p>
        </p:txBody>
      </p:sp>
      <p:sp>
        <p:nvSpPr>
          <p:cNvPr id="5" name="Footer Placeholder 4"/>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98620926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a:t>Asıl başlık stilini düzenlemek için tıklayın</a:t>
            </a:r>
            <a:endParaRPr lang="en-US" dirty="0"/>
          </a:p>
        </p:txBody>
      </p:sp>
      <p:sp>
        <p:nvSpPr>
          <p:cNvPr id="3" name="Content Placeholder 2"/>
          <p:cNvSpPr>
            <a:spLocks noGrp="1"/>
          </p:cNvSpPr>
          <p:nvPr>
            <p:ph sz="half" idx="1"/>
          </p:nvPr>
        </p:nvSpPr>
        <p:spPr>
          <a:xfrm>
            <a:off x="1154954" y="2603500"/>
            <a:ext cx="4825158" cy="3416301"/>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Content Placeholder 3"/>
          <p:cNvSpPr>
            <a:spLocks noGrp="1"/>
          </p:cNvSpPr>
          <p:nvPr>
            <p:ph sz="half" idx="2"/>
          </p:nvPr>
        </p:nvSpPr>
        <p:spPr>
          <a:xfrm>
            <a:off x="6208712" y="2603500"/>
            <a:ext cx="4825159" cy="3416300"/>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30952769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4825157"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4" name="Content Placeholder 3"/>
          <p:cNvSpPr>
            <a:spLocks noGrp="1"/>
          </p:cNvSpPr>
          <p:nvPr>
            <p:ph sz="half" idx="2"/>
          </p:nvPr>
        </p:nvSpPr>
        <p:spPr>
          <a:xfrm>
            <a:off x="1154954" y="3179762"/>
            <a:ext cx="4825158" cy="2840039"/>
          </a:xfrm>
        </p:spPr>
        <p:txBody>
          <a:bodyP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5" name="Text Placeholder 4"/>
          <p:cNvSpPr>
            <a:spLocks noGrp="1"/>
          </p:cNvSpPr>
          <p:nvPr>
            <p:ph type="body" sz="quarter" idx="3"/>
          </p:nvPr>
        </p:nvSpPr>
        <p:spPr>
          <a:xfrm>
            <a:off x="6208712" y="2603500"/>
            <a:ext cx="4825159"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tıklayın</a:t>
            </a:r>
          </a:p>
        </p:txBody>
      </p:sp>
      <p:sp>
        <p:nvSpPr>
          <p:cNvPr id="6" name="Content Placeholder 5"/>
          <p:cNvSpPr>
            <a:spLocks noGrp="1"/>
          </p:cNvSpPr>
          <p:nvPr>
            <p:ph sz="quarter" idx="4"/>
          </p:nvPr>
        </p:nvSpPr>
        <p:spPr>
          <a:xfrm>
            <a:off x="6208712" y="3179762"/>
            <a:ext cx="4825159" cy="2840039"/>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7" name="Date Placeholder 6"/>
          <p:cNvSpPr>
            <a:spLocks noGrp="1"/>
          </p:cNvSpPr>
          <p:nvPr>
            <p:ph type="dt" sz="half" idx="10"/>
          </p:nvPr>
        </p:nvSpPr>
        <p:spPr/>
        <p:txBody>
          <a:bodyPr/>
          <a:lstStyle/>
          <a:p>
            <a:fld id="{3E160864-30E1-453D-860A-D122118C7966}" type="datetimeFigureOut">
              <a:rPr lang="tr-TR" smtClean="0"/>
              <a:t>27.04.2020</a:t>
            </a:fld>
            <a:endParaRPr lang="tr-TR"/>
          </a:p>
        </p:txBody>
      </p:sp>
      <p:sp>
        <p:nvSpPr>
          <p:cNvPr id="8" name="Footer Placeholder 7"/>
          <p:cNvSpPr>
            <a:spLocks noGrp="1"/>
          </p:cNvSpPr>
          <p:nvPr>
            <p:ph type="ftr" sz="quarter" idx="11"/>
          </p:nvPr>
        </p:nvSpPr>
        <p:spPr/>
        <p:txBody>
          <a:bodyPr/>
          <a:lstStyle/>
          <a:p>
            <a:endParaRPr lang="tr-TR"/>
          </a:p>
        </p:txBody>
      </p:sp>
      <p:sp>
        <p:nvSpPr>
          <p:cNvPr id="9" name="Slide Number Placeholder 8"/>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805193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9" name="Title 1"/>
          <p:cNvSpPr>
            <a:spLocks noGrp="1"/>
          </p:cNvSpPr>
          <p:nvPr>
            <p:ph type="title"/>
          </p:nvPr>
        </p:nvSpPr>
        <p:spPr>
          <a:xfrm>
            <a:off x="1154954" y="973668"/>
            <a:ext cx="8761413" cy="706964"/>
          </a:xfrm>
        </p:spPr>
        <p:txBody>
          <a:bodyPr/>
          <a:lstStyle>
            <a:lvl1pPr>
              <a:defRPr/>
            </a:lvl1pPr>
          </a:lstStyle>
          <a:p>
            <a:r>
              <a:rPr lang="tr-TR"/>
              <a:t>Asıl başlık stilini düzenlemek için tıklayın</a:t>
            </a:r>
            <a:endParaRPr lang="en-US" dirty="0"/>
          </a:p>
        </p:txBody>
      </p:sp>
      <p:sp>
        <p:nvSpPr>
          <p:cNvPr id="3" name="Date Placeholder 2"/>
          <p:cNvSpPr>
            <a:spLocks noGrp="1"/>
          </p:cNvSpPr>
          <p:nvPr>
            <p:ph type="dt" sz="half" idx="10"/>
          </p:nvPr>
        </p:nvSpPr>
        <p:spPr/>
        <p:txBody>
          <a:bodyPr/>
          <a:lstStyle/>
          <a:p>
            <a:fld id="{3E160864-30E1-453D-860A-D122118C7966}" type="datetimeFigureOut">
              <a:rPr lang="tr-TR" smtClean="0"/>
              <a:t>27.04.2020</a:t>
            </a:fld>
            <a:endParaRPr lang="tr-TR"/>
          </a:p>
        </p:txBody>
      </p:sp>
      <p:sp>
        <p:nvSpPr>
          <p:cNvPr id="4" name="Footer Placeholder 3"/>
          <p:cNvSpPr>
            <a:spLocks noGrp="1"/>
          </p:cNvSpPr>
          <p:nvPr>
            <p:ph type="ftr" sz="quarter" idx="11"/>
          </p:nvPr>
        </p:nvSpPr>
        <p:spPr/>
        <p:txBody>
          <a:bodyPr/>
          <a:lstStyle/>
          <a:p>
            <a:endParaRPr lang="tr-TR"/>
          </a:p>
        </p:txBody>
      </p:sp>
      <p:sp>
        <p:nvSpPr>
          <p:cNvPr id="5" name="Slide Number Placeholder 4"/>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89918981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E160864-30E1-453D-860A-D122118C7966}" type="datetimeFigureOut">
              <a:rPr lang="tr-TR" smtClean="0"/>
              <a:t>27.04.2020</a:t>
            </a:fld>
            <a:endParaRPr lang="tr-TR"/>
          </a:p>
        </p:txBody>
      </p:sp>
      <p:sp>
        <p:nvSpPr>
          <p:cNvPr id="3" name="Footer Placeholder 2"/>
          <p:cNvSpPr>
            <a:spLocks noGrp="1"/>
          </p:cNvSpPr>
          <p:nvPr>
            <p:ph type="ftr" sz="quarter" idx="11"/>
          </p:nvPr>
        </p:nvSpPr>
        <p:spPr/>
        <p:txBody>
          <a:bodyPr/>
          <a:lstStyle/>
          <a:p>
            <a:endParaRPr lang="tr-TR"/>
          </a:p>
        </p:txBody>
      </p:sp>
      <p:sp>
        <p:nvSpPr>
          <p:cNvPr id="7" name="Rectangle 6"/>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4" name="Slide Number Placeholder 3"/>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229605164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2" name="Oval 21"/>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5713412" y="402165"/>
              <a:ext cx="6055253"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18" name="Freeform 5"/>
            <p:cNvSpPr/>
            <p:nvPr/>
          </p:nvSpPr>
          <p:spPr bwMode="gray">
            <a:xfrm rot="15922489">
              <a:off x="3140485"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2229377"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295400"/>
            <a:ext cx="2793158" cy="1600200"/>
          </a:xfrm>
        </p:spPr>
        <p:txBody>
          <a:bodyPr anchor="b"/>
          <a:lstStyle>
            <a:lvl1pPr algn="l">
              <a:defRPr sz="2400" b="0"/>
            </a:lvl1pPr>
          </a:lstStyle>
          <a:p>
            <a:r>
              <a:rPr lang="tr-TR"/>
              <a:t>Asıl başlık stilini düzenlemek için tıklayın</a:t>
            </a:r>
            <a:endParaRPr lang="en-US" dirty="0"/>
          </a:p>
        </p:txBody>
      </p:sp>
      <p:sp>
        <p:nvSpPr>
          <p:cNvPr id="3" name="Content Placeholder 2"/>
          <p:cNvSpPr>
            <a:spLocks noGrp="1"/>
          </p:cNvSpPr>
          <p:nvPr>
            <p:ph idx="1"/>
          </p:nvPr>
        </p:nvSpPr>
        <p:spPr>
          <a:xfrm>
            <a:off x="5781146" y="1447800"/>
            <a:ext cx="5190066" cy="4572000"/>
          </a:xfrm>
        </p:spPr>
        <p:txBody>
          <a:bodyPr anchor="ctr">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Text Placeholder 3"/>
          <p:cNvSpPr>
            <a:spLocks noGrp="1"/>
          </p:cNvSpPr>
          <p:nvPr>
            <p:ph type="body" sz="half" idx="2"/>
          </p:nvPr>
        </p:nvSpPr>
        <p:spPr bwMode="gray">
          <a:xfrm>
            <a:off x="1154954" y="3129280"/>
            <a:ext cx="2793158" cy="2895599"/>
          </a:xfrm>
        </p:spPr>
        <p:txBody>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2089737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grpSp>
        <p:nvGrpSpPr>
          <p:cNvPr id="9" name="Group 8"/>
          <p:cNvGrpSpPr/>
          <p:nvPr/>
        </p:nvGrpSpPr>
        <p:grpSpPr>
          <a:xfrm>
            <a:off x="0" y="0"/>
            <a:ext cx="12192000" cy="6858000"/>
            <a:chOff x="0" y="0"/>
            <a:chExt cx="12192000" cy="6858000"/>
          </a:xfrm>
        </p:grpSpPr>
        <p:sp>
          <p:nvSpPr>
            <p:cNvPr id="14" name="Rectangle 13"/>
            <p:cNvSpPr/>
            <p:nvPr/>
          </p:nvSpPr>
          <p:spPr>
            <a:xfrm>
              <a:off x="0" y="0"/>
              <a:ext cx="12192000" cy="6858000"/>
            </a:xfrm>
            <a:prstGeom prst="rect">
              <a:avLst/>
            </a:prstGeom>
            <a:blipFill>
              <a:blip r:embed="rId2">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Oval 16"/>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9" name="Oval 18"/>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Oval 19"/>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1" name="Oval 20"/>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1" name="Rectangle 10"/>
            <p:cNvSpPr/>
            <p:nvPr/>
          </p:nvSpPr>
          <p:spPr bwMode="gray">
            <a:xfrm>
              <a:off x="6172200" y="402165"/>
              <a:ext cx="5596465" cy="605367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sp>
        <p:sp>
          <p:nvSpPr>
            <p:cNvPr id="22" name="Freeform 5"/>
            <p:cNvSpPr/>
            <p:nvPr/>
          </p:nvSpPr>
          <p:spPr bwMode="gray">
            <a:xfrm rot="15922489">
              <a:off x="4203594" y="1826078"/>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2" name="Freeform 5"/>
            <p:cNvSpPr/>
            <p:nvPr/>
          </p:nvSpPr>
          <p:spPr bwMode="gray">
            <a:xfrm rot="16200000">
              <a:off x="3295432" y="2801721"/>
              <a:ext cx="6053670" cy="1254558"/>
            </a:xfrm>
            <a:custGeom>
              <a:avLst/>
              <a:gdLst/>
              <a:ahLst/>
              <a:cxnLst/>
              <a:rect l="l" t="t" r="r" b="b"/>
              <a:pathLst>
                <a:path w="10000" h="8000">
                  <a:moveTo>
                    <a:pt x="0" y="0"/>
                  </a:moveTo>
                  <a:lnTo>
                    <a:pt x="0" y="7970"/>
                  </a:lnTo>
                  <a:lnTo>
                    <a:pt x="10000" y="8000"/>
                  </a:lnTo>
                  <a:lnTo>
                    <a:pt x="10000" y="7"/>
                  </a:lnTo>
                  <a:lnTo>
                    <a:pt x="10000" y="7"/>
                  </a:lnTo>
                  <a:lnTo>
                    <a:pt x="9773" y="156"/>
                  </a:lnTo>
                  <a:lnTo>
                    <a:pt x="9547" y="298"/>
                  </a:lnTo>
                  <a:lnTo>
                    <a:pt x="9320" y="437"/>
                  </a:lnTo>
                  <a:lnTo>
                    <a:pt x="9092" y="556"/>
                  </a:lnTo>
                  <a:lnTo>
                    <a:pt x="8865" y="676"/>
                  </a:lnTo>
                  <a:lnTo>
                    <a:pt x="8637" y="788"/>
                  </a:lnTo>
                  <a:lnTo>
                    <a:pt x="8412" y="884"/>
                  </a:lnTo>
                  <a:lnTo>
                    <a:pt x="8184" y="975"/>
                  </a:lnTo>
                  <a:lnTo>
                    <a:pt x="7957" y="1058"/>
                  </a:lnTo>
                  <a:lnTo>
                    <a:pt x="7734" y="1130"/>
                  </a:lnTo>
                  <a:lnTo>
                    <a:pt x="7508" y="1202"/>
                  </a:lnTo>
                  <a:lnTo>
                    <a:pt x="7285" y="1262"/>
                  </a:lnTo>
                  <a:lnTo>
                    <a:pt x="7062" y="1309"/>
                  </a:lnTo>
                  <a:lnTo>
                    <a:pt x="6840" y="1358"/>
                  </a:lnTo>
                  <a:lnTo>
                    <a:pt x="6620" y="1399"/>
                  </a:lnTo>
                  <a:lnTo>
                    <a:pt x="6402" y="1428"/>
                  </a:lnTo>
                  <a:lnTo>
                    <a:pt x="6184" y="1453"/>
                  </a:lnTo>
                  <a:lnTo>
                    <a:pt x="5968" y="1477"/>
                  </a:lnTo>
                  <a:lnTo>
                    <a:pt x="5755" y="1488"/>
                  </a:lnTo>
                  <a:lnTo>
                    <a:pt x="5542" y="1500"/>
                  </a:lnTo>
                  <a:lnTo>
                    <a:pt x="5332" y="1506"/>
                  </a:lnTo>
                  <a:lnTo>
                    <a:pt x="5124" y="1500"/>
                  </a:lnTo>
                  <a:lnTo>
                    <a:pt x="4918" y="1500"/>
                  </a:lnTo>
                  <a:lnTo>
                    <a:pt x="4714" y="1488"/>
                  </a:lnTo>
                  <a:lnTo>
                    <a:pt x="4514" y="1470"/>
                  </a:lnTo>
                  <a:lnTo>
                    <a:pt x="4316" y="1453"/>
                  </a:lnTo>
                  <a:lnTo>
                    <a:pt x="4122" y="1434"/>
                  </a:lnTo>
                  <a:lnTo>
                    <a:pt x="3929" y="1405"/>
                  </a:lnTo>
                  <a:lnTo>
                    <a:pt x="3739" y="1374"/>
                  </a:lnTo>
                  <a:lnTo>
                    <a:pt x="3553" y="1346"/>
                  </a:lnTo>
                  <a:lnTo>
                    <a:pt x="3190" y="1267"/>
                  </a:lnTo>
                  <a:lnTo>
                    <a:pt x="2842" y="1183"/>
                  </a:lnTo>
                  <a:lnTo>
                    <a:pt x="2508" y="1095"/>
                  </a:lnTo>
                  <a:lnTo>
                    <a:pt x="2192" y="998"/>
                  </a:lnTo>
                  <a:lnTo>
                    <a:pt x="1890" y="897"/>
                  </a:lnTo>
                  <a:lnTo>
                    <a:pt x="1610" y="788"/>
                  </a:lnTo>
                  <a:lnTo>
                    <a:pt x="1347" y="681"/>
                  </a:lnTo>
                  <a:lnTo>
                    <a:pt x="1105" y="574"/>
                  </a:lnTo>
                  <a:lnTo>
                    <a:pt x="883" y="473"/>
                  </a:lnTo>
                  <a:lnTo>
                    <a:pt x="686" y="377"/>
                  </a:lnTo>
                  <a:lnTo>
                    <a:pt x="508" y="286"/>
                  </a:lnTo>
                  <a:lnTo>
                    <a:pt x="358" y="210"/>
                  </a:lnTo>
                  <a:lnTo>
                    <a:pt x="232" y="138"/>
                  </a:lnTo>
                  <a:lnTo>
                    <a:pt x="59" y="35"/>
                  </a:lnTo>
                  <a:lnTo>
                    <a:pt x="0" y="0"/>
                  </a:lnTo>
                  <a:lnTo>
                    <a:pt x="0" y="0"/>
                  </a:lnTo>
                  <a:close/>
                </a:path>
              </a:pathLst>
            </a:custGeom>
            <a:solidFill>
              <a:schemeClr val="bg1"/>
            </a:solidFill>
            <a:ln>
              <a:noFill/>
            </a:ln>
          </p:spPr>
        </p:sp>
        <p:sp>
          <p:nvSpPr>
            <p:cNvPr id="15"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1"/>
          <p:cNvSpPr>
            <a:spLocks noGrp="1"/>
          </p:cNvSpPr>
          <p:nvPr>
            <p:ph type="title"/>
          </p:nvPr>
        </p:nvSpPr>
        <p:spPr>
          <a:xfrm>
            <a:off x="1154955" y="1693333"/>
            <a:ext cx="3865134" cy="1735667"/>
          </a:xfrm>
        </p:spPr>
        <p:txBody>
          <a:bodyPr anchor="b">
            <a:normAutofit/>
          </a:bodyPr>
          <a:lstStyle>
            <a:lvl1pPr algn="l">
              <a:defRPr sz="3600" b="0"/>
            </a:lvl1pPr>
          </a:lstStyle>
          <a:p>
            <a:r>
              <a:rPr lang="tr-TR"/>
              <a:t>Asıl başlık stilini düzenlemek için tıklayın</a:t>
            </a:r>
            <a:endParaRPr lang="en-US" dirty="0"/>
          </a:p>
        </p:txBody>
      </p:sp>
      <p:sp>
        <p:nvSpPr>
          <p:cNvPr id="3" name="Picture Placeholder 2"/>
          <p:cNvSpPr>
            <a:spLocks noGrp="1" noChangeAspect="1"/>
          </p:cNvSpPr>
          <p:nvPr>
            <p:ph type="pic" idx="1"/>
          </p:nvPr>
        </p:nvSpPr>
        <p:spPr>
          <a:xfrm>
            <a:off x="6547870" y="1143000"/>
            <a:ext cx="3227193"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marL="0" lvl="0" indent="0" algn="ctr">
              <a:buNone/>
            </a:pPr>
            <a:r>
              <a:rPr lang="tr-TR"/>
              <a:t>Resim eklemek için simgeye tıklayın</a:t>
            </a:r>
            <a:endParaRPr lang="en-US" dirty="0"/>
          </a:p>
        </p:txBody>
      </p:sp>
      <p:sp>
        <p:nvSpPr>
          <p:cNvPr id="4" name="Text Placeholder 3"/>
          <p:cNvSpPr>
            <a:spLocks noGrp="1"/>
          </p:cNvSpPr>
          <p:nvPr>
            <p:ph type="body" sz="half" idx="2"/>
          </p:nvPr>
        </p:nvSpPr>
        <p:spPr bwMode="gray">
          <a:xfrm>
            <a:off x="1154954" y="3657600"/>
            <a:ext cx="3859212" cy="1371600"/>
          </a:xfrm>
        </p:spPr>
        <p:txBody>
          <a:bodyPr>
            <a:normAutofit/>
          </a:bodyPr>
          <a:lstStyle>
            <a:lvl1pPr marL="0" indent="0">
              <a:buNone/>
              <a:defRPr sz="1400">
                <a:solidFill>
                  <a:schemeClr val="accent1">
                    <a:lumMod val="60000"/>
                    <a:lumOff val="4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tıklayın</a:t>
            </a:r>
          </a:p>
        </p:txBody>
      </p:sp>
      <p:sp>
        <p:nvSpPr>
          <p:cNvPr id="5" name="Date Placeholder 4"/>
          <p:cNvSpPr>
            <a:spLocks noGrp="1"/>
          </p:cNvSpPr>
          <p:nvPr>
            <p:ph type="dt" sz="half" idx="10"/>
          </p:nvPr>
        </p:nvSpPr>
        <p:spPr/>
        <p:txBody>
          <a:bodyPr/>
          <a:lstStyle/>
          <a:p>
            <a:fld id="{3E160864-30E1-453D-860A-D122118C7966}" type="datetimeFigureOut">
              <a:rPr lang="tr-TR" smtClean="0"/>
              <a:t>27.04.2020</a:t>
            </a:fld>
            <a:endParaRPr lang="tr-TR"/>
          </a:p>
        </p:txBody>
      </p:sp>
      <p:sp>
        <p:nvSpPr>
          <p:cNvPr id="6" name="Footer Placeholder 5"/>
          <p:cNvSpPr>
            <a:spLocks noGrp="1"/>
          </p:cNvSpPr>
          <p:nvPr>
            <p:ph type="ftr" sz="quarter" idx="11"/>
          </p:nvPr>
        </p:nvSpPr>
        <p:spPr/>
        <p:txBody>
          <a:bodyPr/>
          <a:lstStyle/>
          <a:p>
            <a:endParaRPr lang="tr-TR"/>
          </a:p>
        </p:txBody>
      </p:sp>
      <p:sp>
        <p:nvSpPr>
          <p:cNvPr id="16" name="Rectangle 15"/>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7" name="Slide Number Placeholder 6"/>
          <p:cNvSpPr>
            <a:spLocks noGrp="1"/>
          </p:cNvSpPr>
          <p:nvPr>
            <p:ph type="sldNum" sz="quarter" idx="12"/>
          </p:nvPr>
        </p:nvSpPr>
        <p:spPr/>
        <p:txBody>
          <a:bodyPr/>
          <a:lstStyle/>
          <a:p>
            <a:fld id="{92E021AD-BCA0-4C36-90C2-3D30901B7D7C}" type="slidenum">
              <a:rPr lang="tr-TR" smtClean="0"/>
              <a:t>‹#›</a:t>
            </a:fld>
            <a:endParaRPr lang="tr-TR"/>
          </a:p>
        </p:txBody>
      </p:sp>
    </p:spTree>
    <p:extLst>
      <p:ext uri="{BB962C8B-B14F-4D97-AF65-F5344CB8AC3E}">
        <p14:creationId xmlns:p14="http://schemas.microsoft.com/office/powerpoint/2010/main" val="153599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jpe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8" name="Group 7"/>
          <p:cNvGrpSpPr/>
          <p:nvPr/>
        </p:nvGrpSpPr>
        <p:grpSpPr>
          <a:xfrm>
            <a:off x="0" y="0"/>
            <a:ext cx="12192000" cy="6858000"/>
            <a:chOff x="0" y="0"/>
            <a:chExt cx="12192000" cy="6858000"/>
          </a:xfrm>
        </p:grpSpPr>
        <p:sp>
          <p:nvSpPr>
            <p:cNvPr id="7" name="Rectangle 6"/>
            <p:cNvSpPr/>
            <p:nvPr/>
          </p:nvSpPr>
          <p:spPr>
            <a:xfrm>
              <a:off x="0" y="0"/>
              <a:ext cx="12192000" cy="6858000"/>
            </a:xfrm>
            <a:prstGeom prst="rect">
              <a:avLst/>
            </a:prstGeom>
            <a:blipFill>
              <a:blip r:embed="rId19">
                <a:duotone>
                  <a:schemeClr val="dk2">
                    <a:shade val="69000"/>
                    <a:hueMod val="91000"/>
                    <a:satMod val="164000"/>
                    <a:lumMod val="74000"/>
                  </a:schemeClr>
                  <a:schemeClr val="dk2">
                    <a:hueMod val="124000"/>
                    <a:satMod val="140000"/>
                    <a:lumMod val="142000"/>
                  </a:schemeClr>
                </a:duotone>
              </a:blip>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Oval 12"/>
            <p:cNvSpPr/>
            <p:nvPr/>
          </p:nvSpPr>
          <p:spPr>
            <a:xfrm>
              <a:off x="0" y="2667000"/>
              <a:ext cx="4191000" cy="4191000"/>
            </a:xfrm>
            <a:prstGeom prst="ellipse">
              <a:avLst/>
            </a:prstGeom>
            <a:gradFill flip="none" rotWithShape="1">
              <a:gsLst>
                <a:gs pos="0">
                  <a:schemeClr val="accent5">
                    <a:alpha val="11000"/>
                  </a:schemeClr>
                </a:gs>
                <a:gs pos="75000">
                  <a:schemeClr val="accent5">
                    <a:alpha val="0"/>
                  </a:schemeClr>
                </a:gs>
                <a:gs pos="36000">
                  <a:schemeClr val="accent5">
                    <a:alpha val="10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5" name="Oval 14"/>
            <p:cNvSpPr/>
            <p:nvPr/>
          </p:nvSpPr>
          <p:spPr>
            <a:xfrm>
              <a:off x="0" y="2895600"/>
              <a:ext cx="2362200" cy="2362200"/>
            </a:xfrm>
            <a:prstGeom prst="ellipse">
              <a:avLst/>
            </a:prstGeom>
            <a:gradFill flip="none" rotWithShape="1">
              <a:gsLst>
                <a:gs pos="0">
                  <a:schemeClr val="accent5">
                    <a:alpha val="8000"/>
                  </a:schemeClr>
                </a:gs>
                <a:gs pos="72000">
                  <a:schemeClr val="accent5">
                    <a:alpha val="0"/>
                  </a:schemeClr>
                </a:gs>
                <a:gs pos="36000">
                  <a:schemeClr val="accent5">
                    <a:alpha val="8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8" name="Oval 17"/>
            <p:cNvSpPr/>
            <p:nvPr/>
          </p:nvSpPr>
          <p:spPr>
            <a:xfrm>
              <a:off x="8609012" y="5867400"/>
              <a:ext cx="990600" cy="990600"/>
            </a:xfrm>
            <a:prstGeom prst="ellipse">
              <a:avLst/>
            </a:prstGeom>
            <a:gradFill flip="none" rotWithShape="1">
              <a:gsLst>
                <a:gs pos="0">
                  <a:schemeClr val="accent5">
                    <a:alpha val="14000"/>
                  </a:schemeClr>
                </a:gs>
                <a:gs pos="66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6" name="Oval 15"/>
            <p:cNvSpPr/>
            <p:nvPr/>
          </p:nvSpPr>
          <p:spPr>
            <a:xfrm>
              <a:off x="8609012" y="1676400"/>
              <a:ext cx="2819400" cy="2819400"/>
            </a:xfrm>
            <a:prstGeom prst="ellipse">
              <a:avLst/>
            </a:prstGeom>
            <a:gradFill flip="none" rotWithShape="1">
              <a:gsLst>
                <a:gs pos="0">
                  <a:schemeClr val="accent5">
                    <a:alpha val="7000"/>
                  </a:schemeClr>
                </a:gs>
                <a:gs pos="69000">
                  <a:schemeClr val="accent5">
                    <a:alpha val="0"/>
                  </a:schemeClr>
                </a:gs>
                <a:gs pos="36000">
                  <a:schemeClr val="accent5">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17" name="Oval 16"/>
            <p:cNvSpPr/>
            <p:nvPr/>
          </p:nvSpPr>
          <p:spPr>
            <a:xfrm>
              <a:off x="7999412" y="8464"/>
              <a:ext cx="1600200" cy="1600200"/>
            </a:xfrm>
            <a:prstGeom prst="ellipse">
              <a:avLst/>
            </a:prstGeom>
            <a:gradFill flip="none" rotWithShape="1">
              <a:gsLst>
                <a:gs pos="0">
                  <a:schemeClr val="accent5">
                    <a:alpha val="14000"/>
                  </a:schemeClr>
                </a:gs>
                <a:gs pos="73000">
                  <a:schemeClr val="accent5">
                    <a:alpha val="0"/>
                  </a:schemeClr>
                </a:gs>
                <a:gs pos="36000">
                  <a:schemeClr val="accent5">
                    <a:alpha val="7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sp>
          <p:nvSpPr>
            <p:cNvPr id="20" name="Freeform 5"/>
            <p:cNvSpPr/>
            <p:nvPr/>
          </p:nvSpPr>
          <p:spPr bwMode="gray">
            <a:xfrm rot="21010068">
              <a:off x="8490951" y="1797517"/>
              <a:ext cx="3299407" cy="440924"/>
            </a:xfrm>
            <a:custGeom>
              <a:avLst/>
              <a:gdLst/>
              <a:ahLst/>
              <a:cxnLst/>
              <a:rect l="l" t="t" r="r" b="b"/>
              <a:pathLst>
                <a:path w="10000" h="5291">
                  <a:moveTo>
                    <a:pt x="85" y="2532"/>
                  </a:moveTo>
                  <a:cubicBezTo>
                    <a:pt x="1736" y="3911"/>
                    <a:pt x="7524" y="5298"/>
                    <a:pt x="9958" y="5291"/>
                  </a:cubicBezTo>
                  <a:cubicBezTo>
                    <a:pt x="9989" y="1958"/>
                    <a:pt x="9969" y="3333"/>
                    <a:pt x="10000" y="0"/>
                  </a:cubicBezTo>
                  <a:lnTo>
                    <a:pt x="10000" y="0"/>
                  </a:lnTo>
                  <a:lnTo>
                    <a:pt x="9667" y="204"/>
                  </a:lnTo>
                  <a:lnTo>
                    <a:pt x="9334" y="400"/>
                  </a:lnTo>
                  <a:lnTo>
                    <a:pt x="9001" y="590"/>
                  </a:lnTo>
                  <a:lnTo>
                    <a:pt x="8667" y="753"/>
                  </a:lnTo>
                  <a:lnTo>
                    <a:pt x="8333" y="917"/>
                  </a:lnTo>
                  <a:lnTo>
                    <a:pt x="7999" y="1071"/>
                  </a:lnTo>
                  <a:lnTo>
                    <a:pt x="7669" y="1202"/>
                  </a:lnTo>
                  <a:lnTo>
                    <a:pt x="7333" y="1325"/>
                  </a:lnTo>
                  <a:lnTo>
                    <a:pt x="7000" y="1440"/>
                  </a:lnTo>
                  <a:lnTo>
                    <a:pt x="6673" y="1538"/>
                  </a:lnTo>
                  <a:lnTo>
                    <a:pt x="6340" y="1636"/>
                  </a:lnTo>
                  <a:lnTo>
                    <a:pt x="6013" y="1719"/>
                  </a:lnTo>
                  <a:lnTo>
                    <a:pt x="5686" y="1784"/>
                  </a:lnTo>
                  <a:lnTo>
                    <a:pt x="5359" y="1850"/>
                  </a:lnTo>
                  <a:lnTo>
                    <a:pt x="5036" y="1906"/>
                  </a:lnTo>
                  <a:lnTo>
                    <a:pt x="4717" y="1948"/>
                  </a:lnTo>
                  <a:lnTo>
                    <a:pt x="4396" y="1980"/>
                  </a:lnTo>
                  <a:lnTo>
                    <a:pt x="4079" y="2013"/>
                  </a:lnTo>
                  <a:lnTo>
                    <a:pt x="3766" y="2029"/>
                  </a:lnTo>
                  <a:lnTo>
                    <a:pt x="3454" y="2046"/>
                  </a:lnTo>
                  <a:lnTo>
                    <a:pt x="3145" y="2053"/>
                  </a:lnTo>
                  <a:lnTo>
                    <a:pt x="2839" y="2046"/>
                  </a:lnTo>
                  <a:lnTo>
                    <a:pt x="2537" y="2046"/>
                  </a:lnTo>
                  <a:lnTo>
                    <a:pt x="2238" y="2029"/>
                  </a:lnTo>
                  <a:lnTo>
                    <a:pt x="1943" y="2004"/>
                  </a:lnTo>
                  <a:lnTo>
                    <a:pt x="1653" y="1980"/>
                  </a:lnTo>
                  <a:lnTo>
                    <a:pt x="1368" y="1955"/>
                  </a:lnTo>
                  <a:lnTo>
                    <a:pt x="1085" y="1915"/>
                  </a:lnTo>
                  <a:lnTo>
                    <a:pt x="806" y="1873"/>
                  </a:lnTo>
                  <a:lnTo>
                    <a:pt x="533" y="1833"/>
                  </a:lnTo>
                  <a:lnTo>
                    <a:pt x="0" y="1726"/>
                  </a:lnTo>
                  <a:cubicBezTo>
                    <a:pt x="28" y="1995"/>
                    <a:pt x="57" y="2263"/>
                    <a:pt x="85" y="2532"/>
                  </a:cubicBezTo>
                  <a:close/>
                </a:path>
              </a:pathLst>
            </a:custGeom>
            <a:solidFill>
              <a:schemeClr val="bg1">
                <a:alpha val="20000"/>
              </a:schemeClr>
            </a:solidFill>
            <a:ln>
              <a:noFill/>
            </a:ln>
          </p:spPr>
        </p:sp>
        <p:sp>
          <p:nvSpPr>
            <p:cNvPr id="19" name="Freeform 5"/>
            <p:cNvSpPr/>
            <p:nvPr/>
          </p:nvSpPr>
          <p:spPr bwMode="gray">
            <a:xfrm>
              <a:off x="459506" y="1866405"/>
              <a:ext cx="11277600" cy="4533900"/>
            </a:xfrm>
            <a:custGeom>
              <a:avLst/>
              <a:gdLst/>
              <a:ahLst/>
              <a:cxnLst/>
              <a:rect l="0" t="0" r="r" b="b"/>
              <a:pathLst>
                <a:path w="7104" h="2856">
                  <a:moveTo>
                    <a:pt x="0" y="0"/>
                  </a:moveTo>
                  <a:lnTo>
                    <a:pt x="0" y="2856"/>
                  </a:lnTo>
                  <a:lnTo>
                    <a:pt x="7104" y="2856"/>
                  </a:lnTo>
                  <a:lnTo>
                    <a:pt x="7104" y="1"/>
                  </a:lnTo>
                  <a:lnTo>
                    <a:pt x="7104" y="1"/>
                  </a:lnTo>
                  <a:lnTo>
                    <a:pt x="6943" y="26"/>
                  </a:lnTo>
                  <a:lnTo>
                    <a:pt x="6782" y="50"/>
                  </a:lnTo>
                  <a:lnTo>
                    <a:pt x="6621" y="73"/>
                  </a:lnTo>
                  <a:lnTo>
                    <a:pt x="6459" y="93"/>
                  </a:lnTo>
                  <a:lnTo>
                    <a:pt x="6298" y="113"/>
                  </a:lnTo>
                  <a:lnTo>
                    <a:pt x="6136" y="132"/>
                  </a:lnTo>
                  <a:lnTo>
                    <a:pt x="5976" y="148"/>
                  </a:lnTo>
                  <a:lnTo>
                    <a:pt x="5814" y="163"/>
                  </a:lnTo>
                  <a:lnTo>
                    <a:pt x="5653" y="177"/>
                  </a:lnTo>
                  <a:lnTo>
                    <a:pt x="5494" y="189"/>
                  </a:lnTo>
                  <a:lnTo>
                    <a:pt x="5334" y="201"/>
                  </a:lnTo>
                  <a:lnTo>
                    <a:pt x="5175" y="211"/>
                  </a:lnTo>
                  <a:lnTo>
                    <a:pt x="5017" y="219"/>
                  </a:lnTo>
                  <a:lnTo>
                    <a:pt x="4859" y="227"/>
                  </a:lnTo>
                  <a:lnTo>
                    <a:pt x="4703" y="234"/>
                  </a:lnTo>
                  <a:lnTo>
                    <a:pt x="4548" y="239"/>
                  </a:lnTo>
                  <a:lnTo>
                    <a:pt x="4393" y="243"/>
                  </a:lnTo>
                  <a:lnTo>
                    <a:pt x="4240" y="247"/>
                  </a:lnTo>
                  <a:lnTo>
                    <a:pt x="4088" y="249"/>
                  </a:lnTo>
                  <a:lnTo>
                    <a:pt x="3937" y="251"/>
                  </a:lnTo>
                  <a:lnTo>
                    <a:pt x="3788" y="252"/>
                  </a:lnTo>
                  <a:lnTo>
                    <a:pt x="3640" y="251"/>
                  </a:lnTo>
                  <a:lnTo>
                    <a:pt x="3494" y="251"/>
                  </a:lnTo>
                  <a:lnTo>
                    <a:pt x="3349" y="249"/>
                  </a:lnTo>
                  <a:lnTo>
                    <a:pt x="3207" y="246"/>
                  </a:lnTo>
                  <a:lnTo>
                    <a:pt x="3066" y="243"/>
                  </a:lnTo>
                  <a:lnTo>
                    <a:pt x="2928" y="240"/>
                  </a:lnTo>
                  <a:lnTo>
                    <a:pt x="2791" y="235"/>
                  </a:lnTo>
                  <a:lnTo>
                    <a:pt x="2656" y="230"/>
                  </a:lnTo>
                  <a:lnTo>
                    <a:pt x="2524" y="225"/>
                  </a:lnTo>
                  <a:lnTo>
                    <a:pt x="2266" y="212"/>
                  </a:lnTo>
                  <a:lnTo>
                    <a:pt x="2019" y="198"/>
                  </a:lnTo>
                  <a:lnTo>
                    <a:pt x="1782" y="183"/>
                  </a:lnTo>
                  <a:lnTo>
                    <a:pt x="1557" y="167"/>
                  </a:lnTo>
                  <a:lnTo>
                    <a:pt x="1343" y="150"/>
                  </a:lnTo>
                  <a:lnTo>
                    <a:pt x="1144" y="132"/>
                  </a:lnTo>
                  <a:lnTo>
                    <a:pt x="957" y="114"/>
                  </a:lnTo>
                  <a:lnTo>
                    <a:pt x="785" y="96"/>
                  </a:lnTo>
                  <a:lnTo>
                    <a:pt x="627" y="79"/>
                  </a:lnTo>
                  <a:lnTo>
                    <a:pt x="487" y="63"/>
                  </a:lnTo>
                  <a:lnTo>
                    <a:pt x="361" y="48"/>
                  </a:lnTo>
                  <a:lnTo>
                    <a:pt x="254" y="35"/>
                  </a:lnTo>
                  <a:lnTo>
                    <a:pt x="165" y="23"/>
                  </a:lnTo>
                  <a:lnTo>
                    <a:pt x="42" y="6"/>
                  </a:lnTo>
                  <a:lnTo>
                    <a:pt x="0" y="0"/>
                  </a:lnTo>
                  <a:lnTo>
                    <a:pt x="0" y="0"/>
                  </a:lnTo>
                  <a:close/>
                </a:path>
              </a:pathLst>
            </a:custGeom>
            <a:solidFill>
              <a:schemeClr val="bg1"/>
            </a:solidFill>
            <a:ln>
              <a:noFill/>
            </a:ln>
          </p:spPr>
        </p:sp>
        <p:sp>
          <p:nvSpPr>
            <p:cNvPr id="14" name="Freeform 5"/>
            <p:cNvSpPr>
              <a:spLocks noEditPoints="1"/>
            </p:cNvSpPr>
            <p:nvPr/>
          </p:nvSpPr>
          <p:spPr bwMode="gray">
            <a:xfrm>
              <a:off x="0" y="1587"/>
              <a:ext cx="12192000" cy="6856413"/>
            </a:xfrm>
            <a:custGeom>
              <a:avLst/>
              <a:gdLst/>
              <a:ahLst/>
              <a:cxnLst/>
              <a:rect l="0" t="0" r="r" b="b"/>
              <a:pathLst>
                <a:path w="15356" h="8638">
                  <a:moveTo>
                    <a:pt x="0" y="0"/>
                  </a:moveTo>
                  <a:lnTo>
                    <a:pt x="0" y="8638"/>
                  </a:lnTo>
                  <a:lnTo>
                    <a:pt x="15356" y="8638"/>
                  </a:lnTo>
                  <a:lnTo>
                    <a:pt x="15356" y="0"/>
                  </a:lnTo>
                  <a:lnTo>
                    <a:pt x="0" y="0"/>
                  </a:lnTo>
                  <a:close/>
                  <a:moveTo>
                    <a:pt x="14748" y="8038"/>
                  </a:moveTo>
                  <a:lnTo>
                    <a:pt x="600" y="8038"/>
                  </a:lnTo>
                  <a:lnTo>
                    <a:pt x="600" y="592"/>
                  </a:lnTo>
                  <a:lnTo>
                    <a:pt x="14748" y="592"/>
                  </a:lnTo>
                  <a:lnTo>
                    <a:pt x="14748" y="8038"/>
                  </a:lnTo>
                  <a:close/>
                </a:path>
              </a:pathLst>
            </a:custGeom>
            <a:solidFill>
              <a:schemeClr val="bg1"/>
            </a:solidFill>
            <a:ln>
              <a:noFill/>
            </a:ln>
          </p:spPr>
        </p:sp>
      </p:grpSp>
      <p:sp>
        <p:nvSpPr>
          <p:cNvPr id="2" name="Title Placeholder 1"/>
          <p:cNvSpPr>
            <a:spLocks noGrp="1"/>
          </p:cNvSpPr>
          <p:nvPr>
            <p:ph type="title"/>
          </p:nvPr>
        </p:nvSpPr>
        <p:spPr bwMode="gray">
          <a:xfrm>
            <a:off x="1154954" y="973668"/>
            <a:ext cx="8761413" cy="706964"/>
          </a:xfrm>
          <a:prstGeom prst="rect">
            <a:avLst/>
          </a:prstGeom>
        </p:spPr>
        <p:txBody>
          <a:bodyPr vert="horz" lIns="91440" tIns="45720" rIns="91440" bIns="45720" rtlCol="0" anchor="ctr">
            <a:noAutofit/>
          </a:bodyPr>
          <a:lstStyle/>
          <a:p>
            <a:r>
              <a:rPr lang="tr-TR"/>
              <a:t>Asıl başlık stilini düzenlemek için tıklayın</a:t>
            </a:r>
            <a:endParaRPr lang="en-US" dirty="0"/>
          </a:p>
        </p:txBody>
      </p:sp>
      <p:sp>
        <p:nvSpPr>
          <p:cNvPr id="3" name="Text Placeholder 2"/>
          <p:cNvSpPr>
            <a:spLocks noGrp="1"/>
          </p:cNvSpPr>
          <p:nvPr>
            <p:ph type="body" idx="1"/>
          </p:nvPr>
        </p:nvSpPr>
        <p:spPr>
          <a:xfrm>
            <a:off x="1154954" y="2603500"/>
            <a:ext cx="8761413" cy="3416300"/>
          </a:xfrm>
          <a:prstGeom prst="rect">
            <a:avLst/>
          </a:prstGeom>
        </p:spPr>
        <p:txBody>
          <a:bodyPr vert="horz" lIns="91440" tIns="45720" rIns="91440" bIns="45720" rtlCol="0">
            <a:normAutofit/>
          </a:bodyPr>
          <a:lstStyle/>
          <a:p>
            <a:pPr lvl="0"/>
            <a:r>
              <a:rPr lang="tr-TR"/>
              <a:t>Asıl metin stillerini düzenlemek için tıklayın</a:t>
            </a:r>
          </a:p>
          <a:p>
            <a:pPr lvl="1"/>
            <a:r>
              <a:rPr lang="tr-TR"/>
              <a:t>İkinci düzey</a:t>
            </a:r>
          </a:p>
          <a:p>
            <a:pPr lvl="2"/>
            <a:r>
              <a:rPr lang="tr-TR"/>
              <a:t>Üçüncü düzey</a:t>
            </a:r>
          </a:p>
          <a:p>
            <a:pPr lvl="3"/>
            <a:r>
              <a:rPr lang="tr-TR"/>
              <a:t>Dördüncü düzey</a:t>
            </a:r>
          </a:p>
          <a:p>
            <a:pPr lvl="4"/>
            <a:r>
              <a:rPr lang="tr-TR"/>
              <a:t>Beşinci düzey</a:t>
            </a:r>
            <a:endParaRPr lang="en-US" dirty="0"/>
          </a:p>
        </p:txBody>
      </p:sp>
      <p:sp>
        <p:nvSpPr>
          <p:cNvPr id="4" name="Date Placeholder 3"/>
          <p:cNvSpPr>
            <a:spLocks noGrp="1"/>
          </p:cNvSpPr>
          <p:nvPr>
            <p:ph type="dt" sz="half" idx="2"/>
          </p:nvPr>
        </p:nvSpPr>
        <p:spPr>
          <a:xfrm>
            <a:off x="10653104" y="6391838"/>
            <a:ext cx="990599" cy="304799"/>
          </a:xfrm>
          <a:prstGeom prst="rect">
            <a:avLst/>
          </a:prstGeom>
        </p:spPr>
        <p:txBody>
          <a:bodyPr vert="horz" lIns="91440" tIns="45720" rIns="91440" bIns="45720" rtlCol="0" anchor="ctr"/>
          <a:lstStyle>
            <a:lvl1pPr algn="r">
              <a:defRPr sz="1000" b="1" i="0">
                <a:solidFill>
                  <a:schemeClr val="accent1"/>
                </a:solidFill>
              </a:defRPr>
            </a:lvl1pPr>
          </a:lstStyle>
          <a:p>
            <a:fld id="{3E160864-30E1-453D-860A-D122118C7966}" type="datetimeFigureOut">
              <a:rPr lang="tr-TR" smtClean="0"/>
              <a:t>27.04.2020</a:t>
            </a:fld>
            <a:endParaRPr lang="tr-TR"/>
          </a:p>
        </p:txBody>
      </p:sp>
      <p:sp>
        <p:nvSpPr>
          <p:cNvPr id="5" name="Footer Placeholder 4"/>
          <p:cNvSpPr>
            <a:spLocks noGrp="1"/>
          </p:cNvSpPr>
          <p:nvPr>
            <p:ph type="ftr" sz="quarter" idx="3"/>
          </p:nvPr>
        </p:nvSpPr>
        <p:spPr>
          <a:xfrm>
            <a:off x="561110" y="6391838"/>
            <a:ext cx="3859795" cy="304801"/>
          </a:xfrm>
          <a:prstGeom prst="rect">
            <a:avLst/>
          </a:prstGeom>
        </p:spPr>
        <p:txBody>
          <a:bodyPr vert="horz" lIns="91440" tIns="45720" rIns="91440" bIns="45720" rtlCol="0" anchor="ctr"/>
          <a:lstStyle>
            <a:lvl1pPr algn="l">
              <a:defRPr sz="1000" b="1" i="0">
                <a:solidFill>
                  <a:schemeClr val="accent1"/>
                </a:solidFill>
              </a:defRPr>
            </a:lvl1pPr>
          </a:lstStyle>
          <a:p>
            <a:endParaRPr lang="tr-TR"/>
          </a:p>
        </p:txBody>
      </p:sp>
      <p:sp>
        <p:nvSpPr>
          <p:cNvPr id="21" name="Rectangle 20"/>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bg1"/>
                </a:solidFill>
              </a:defRPr>
            </a:lvl1pPr>
          </a:lstStyle>
          <a:p>
            <a:fld id="{92E021AD-BCA0-4C36-90C2-3D30901B7D7C}" type="slidenum">
              <a:rPr lang="tr-TR" smtClean="0"/>
              <a:t>‹#›</a:t>
            </a:fld>
            <a:endParaRPr lang="tr-TR"/>
          </a:p>
        </p:txBody>
      </p:sp>
    </p:spTree>
    <p:extLst>
      <p:ext uri="{BB962C8B-B14F-4D97-AF65-F5344CB8AC3E}">
        <p14:creationId xmlns:p14="http://schemas.microsoft.com/office/powerpoint/2010/main" val="135809925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l" defTabSz="457200" rtl="0" eaLnBrk="1" latinLnBrk="0" hangingPunct="1">
        <a:spcBef>
          <a:spcPct val="0"/>
        </a:spcBef>
        <a:buNone/>
        <a:defRPr sz="3600" b="0" i="0" kern="1200">
          <a:solidFill>
            <a:schemeClr val="bg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b="0" i="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b="0" i="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b="0" i="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b="0" i="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990FE9DC-EBBC-4575-9910-A663F35863F1}"/>
              </a:ext>
            </a:extLst>
          </p:cNvPr>
          <p:cNvSpPr>
            <a:spLocks noGrp="1"/>
          </p:cNvSpPr>
          <p:nvPr>
            <p:ph type="ctrTitle"/>
          </p:nvPr>
        </p:nvSpPr>
        <p:spPr/>
        <p:txBody>
          <a:bodyPr/>
          <a:lstStyle/>
          <a:p>
            <a:r>
              <a:rPr lang="tr-TR" dirty="0"/>
              <a:t>Bir Film İncelemesi</a:t>
            </a:r>
          </a:p>
        </p:txBody>
      </p:sp>
      <p:sp>
        <p:nvSpPr>
          <p:cNvPr id="3" name="Alt Başlık 2">
            <a:extLst>
              <a:ext uri="{FF2B5EF4-FFF2-40B4-BE49-F238E27FC236}">
                <a16:creationId xmlns:a16="http://schemas.microsoft.com/office/drawing/2014/main" id="{E170A0BA-B7F2-4A51-870F-529D65BFA496}"/>
              </a:ext>
            </a:extLst>
          </p:cNvPr>
          <p:cNvSpPr>
            <a:spLocks noGrp="1"/>
          </p:cNvSpPr>
          <p:nvPr>
            <p:ph type="subTitle" idx="1"/>
          </p:nvPr>
        </p:nvSpPr>
        <p:spPr/>
        <p:txBody>
          <a:bodyPr>
            <a:normAutofit/>
          </a:bodyPr>
          <a:lstStyle/>
          <a:p>
            <a:r>
              <a:rPr lang="tr-TR" sz="4000" dirty="0"/>
              <a:t>Saatler (</a:t>
            </a:r>
            <a:r>
              <a:rPr lang="tr-TR" sz="4000" dirty="0" err="1"/>
              <a:t>the</a:t>
            </a:r>
            <a:r>
              <a:rPr lang="tr-TR" sz="4000" dirty="0"/>
              <a:t> </a:t>
            </a:r>
            <a:r>
              <a:rPr lang="tr-TR" sz="4000" dirty="0" err="1"/>
              <a:t>hours</a:t>
            </a:r>
            <a:r>
              <a:rPr lang="tr-TR" sz="4000" dirty="0"/>
              <a:t>) (2002)</a:t>
            </a:r>
          </a:p>
        </p:txBody>
      </p:sp>
    </p:spTree>
    <p:extLst>
      <p:ext uri="{BB962C8B-B14F-4D97-AF65-F5344CB8AC3E}">
        <p14:creationId xmlns:p14="http://schemas.microsoft.com/office/powerpoint/2010/main" val="2036690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DC866C9D-9F43-4CCC-95D1-25EC4787B77B}"/>
              </a:ext>
            </a:extLst>
          </p:cNvPr>
          <p:cNvSpPr/>
          <p:nvPr/>
        </p:nvSpPr>
        <p:spPr>
          <a:xfrm>
            <a:off x="1304818" y="1587051"/>
            <a:ext cx="9411128" cy="3888372"/>
          </a:xfrm>
          <a:prstGeom prst="rect">
            <a:avLst/>
          </a:prstGeom>
        </p:spPr>
        <p:txBody>
          <a:bodyPr wrap="square">
            <a:spAutoFit/>
          </a:bodyPr>
          <a:lstStyle/>
          <a:p>
            <a:pPr algn="just">
              <a:lnSpc>
                <a:spcPct val="150000"/>
              </a:lnSpc>
            </a:pPr>
            <a:r>
              <a:rPr lang="tr-TR" sz="2800" dirty="0"/>
              <a:t>Michael </a:t>
            </a:r>
            <a:r>
              <a:rPr lang="tr-TR" sz="2800" dirty="0" err="1"/>
              <a:t>Cunningham’a</a:t>
            </a:r>
            <a:r>
              <a:rPr lang="tr-TR" sz="2800" dirty="0"/>
              <a:t> 1999’da en iyi kurgu dalında Pulitzer ve </a:t>
            </a:r>
            <a:r>
              <a:rPr lang="tr-TR" sz="2800" dirty="0" err="1"/>
              <a:t>Pen</a:t>
            </a:r>
            <a:r>
              <a:rPr lang="tr-TR" sz="2800" dirty="0"/>
              <a:t>/Faulkner ödüllerini kazandıran Saatler, Virginia </a:t>
            </a:r>
            <a:r>
              <a:rPr lang="tr-TR" sz="2800" dirty="0" err="1"/>
              <a:t>Woolf</a:t>
            </a:r>
            <a:r>
              <a:rPr lang="tr-TR" sz="2800" dirty="0"/>
              <a:t> ve romanı </a:t>
            </a:r>
            <a:r>
              <a:rPr lang="tr-TR" sz="2800" dirty="0" err="1"/>
              <a:t>Mrs</a:t>
            </a:r>
            <a:r>
              <a:rPr lang="tr-TR" sz="2800" dirty="0"/>
              <a:t>. </a:t>
            </a:r>
            <a:r>
              <a:rPr lang="tr-TR" sz="2800" dirty="0" err="1"/>
              <a:t>Dalloway</a:t>
            </a:r>
            <a:r>
              <a:rPr lang="tr-TR" sz="2800" dirty="0"/>
              <a:t> üzerinden bir kadının bir gününe dair zaman-mekân ilişkisi bakımından </a:t>
            </a:r>
            <a:r>
              <a:rPr lang="tr-TR" sz="2800" dirty="0" err="1"/>
              <a:t>metinlerarasılık</a:t>
            </a:r>
            <a:r>
              <a:rPr lang="tr-TR" sz="2800" dirty="0"/>
              <a:t>, kurgu içine ve dışına dair yeni bir bilinç akışı örneği sunmaktadır. </a:t>
            </a:r>
          </a:p>
        </p:txBody>
      </p:sp>
    </p:spTree>
    <p:extLst>
      <p:ext uri="{BB962C8B-B14F-4D97-AF65-F5344CB8AC3E}">
        <p14:creationId xmlns:p14="http://schemas.microsoft.com/office/powerpoint/2010/main" val="94083548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8D1355B-44C6-43A0-BBEF-3BD964674D77}"/>
              </a:ext>
            </a:extLst>
          </p:cNvPr>
          <p:cNvSpPr/>
          <p:nvPr/>
        </p:nvSpPr>
        <p:spPr>
          <a:xfrm>
            <a:off x="1253447" y="2045225"/>
            <a:ext cx="9138864" cy="3242041"/>
          </a:xfrm>
          <a:prstGeom prst="rect">
            <a:avLst/>
          </a:prstGeom>
        </p:spPr>
        <p:txBody>
          <a:bodyPr wrap="square">
            <a:spAutoFit/>
          </a:bodyPr>
          <a:lstStyle/>
          <a:p>
            <a:pPr algn="just">
              <a:lnSpc>
                <a:spcPct val="150000"/>
              </a:lnSpc>
            </a:pPr>
            <a:r>
              <a:rPr lang="tr-TR" sz="2800" dirty="0"/>
              <a:t>Cunningham’ın Virginia </a:t>
            </a:r>
            <a:r>
              <a:rPr lang="tr-TR" sz="2800" dirty="0" err="1"/>
              <a:t>Woolf</a:t>
            </a:r>
            <a:r>
              <a:rPr lang="tr-TR" sz="2800" dirty="0"/>
              <a:t> ve </a:t>
            </a:r>
            <a:r>
              <a:rPr lang="tr-TR" sz="2800" dirty="0" err="1"/>
              <a:t>Mrs</a:t>
            </a:r>
            <a:r>
              <a:rPr lang="tr-TR" sz="2800" dirty="0"/>
              <a:t>. </a:t>
            </a:r>
            <a:r>
              <a:rPr lang="tr-TR" sz="2800" dirty="0" err="1"/>
              <a:t>Dalloway’i</a:t>
            </a:r>
            <a:r>
              <a:rPr lang="tr-TR" sz="2800" dirty="0"/>
              <a:t> uyarladığı romanını </a:t>
            </a:r>
            <a:r>
              <a:rPr lang="tr-TR" sz="2800" dirty="0" err="1"/>
              <a:t>Stephen</a:t>
            </a:r>
            <a:r>
              <a:rPr lang="tr-TR" sz="2800" dirty="0"/>
              <a:t> </a:t>
            </a:r>
            <a:r>
              <a:rPr lang="tr-TR" sz="2800" dirty="0" err="1"/>
              <a:t>Daldry’nin</a:t>
            </a:r>
            <a:r>
              <a:rPr lang="tr-TR" sz="2800" dirty="0"/>
              <a:t> 2002’de beyaz perdeye aktarmasıyla adaptasyon ve kurgu katmanları </a:t>
            </a:r>
            <a:r>
              <a:rPr lang="tr-TR" sz="2800" dirty="0" err="1"/>
              <a:t>metinlerarası</a:t>
            </a:r>
            <a:r>
              <a:rPr lang="tr-TR" sz="2800" dirty="0"/>
              <a:t> şölene dönüşür (Özcan, 2011).</a:t>
            </a:r>
          </a:p>
        </p:txBody>
      </p:sp>
    </p:spTree>
    <p:extLst>
      <p:ext uri="{BB962C8B-B14F-4D97-AF65-F5344CB8AC3E}">
        <p14:creationId xmlns:p14="http://schemas.microsoft.com/office/powerpoint/2010/main" val="184290073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7CAA8A1D-8C7D-49B1-9C26-6587FA69A73A}"/>
              </a:ext>
            </a:extLst>
          </p:cNvPr>
          <p:cNvSpPr/>
          <p:nvPr/>
        </p:nvSpPr>
        <p:spPr>
          <a:xfrm>
            <a:off x="1400710" y="1582220"/>
            <a:ext cx="9596063" cy="3900107"/>
          </a:xfrm>
          <a:prstGeom prst="rect">
            <a:avLst/>
          </a:prstGeom>
        </p:spPr>
        <p:txBody>
          <a:bodyPr wrap="square">
            <a:spAutoFit/>
          </a:bodyPr>
          <a:lstStyle/>
          <a:p>
            <a:pPr algn="just">
              <a:lnSpc>
                <a:spcPct val="150000"/>
              </a:lnSpc>
            </a:pPr>
            <a:r>
              <a:rPr lang="tr-TR" sz="2400" dirty="0"/>
              <a:t> Film, okuyucuya yazdığı her kelimenin altında farklı anlamlar arama ihtiyacı hissettiren, bilinç akışı tekniğinin yaratılması ve kullanılmasında büyük katkıları olan İngiliz feminist yazar, romancı ve eleştirmen Virginia </a:t>
            </a:r>
            <a:r>
              <a:rPr lang="tr-TR" sz="2400" dirty="0" err="1"/>
              <a:t>Woolf’un</a:t>
            </a:r>
            <a:r>
              <a:rPr lang="tr-TR" sz="2400" dirty="0"/>
              <a:t>, ceplerine doldurduğu taşlarla </a:t>
            </a:r>
            <a:r>
              <a:rPr lang="tr-TR" sz="2400" dirty="0" err="1"/>
              <a:t>Ouse</a:t>
            </a:r>
            <a:r>
              <a:rPr lang="tr-TR" sz="2400" dirty="0"/>
              <a:t> Nehri’ne doğru yürümesiyle başlar. 18 Mart 1941 günü kocası </a:t>
            </a:r>
            <a:r>
              <a:rPr lang="tr-TR" sz="2400" dirty="0" err="1"/>
              <a:t>Leonard’a</a:t>
            </a:r>
            <a:r>
              <a:rPr lang="tr-TR" sz="2400" dirty="0"/>
              <a:t> yazdığı son mektubunun satırlarıyla birlikte…</a:t>
            </a:r>
          </a:p>
        </p:txBody>
      </p:sp>
    </p:spTree>
    <p:extLst>
      <p:ext uri="{BB962C8B-B14F-4D97-AF65-F5344CB8AC3E}">
        <p14:creationId xmlns:p14="http://schemas.microsoft.com/office/powerpoint/2010/main" val="414311143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5EB8E608-08CC-4B3D-B50F-070FE1EC3477}"/>
              </a:ext>
            </a:extLst>
          </p:cNvPr>
          <p:cNvSpPr/>
          <p:nvPr/>
        </p:nvSpPr>
        <p:spPr>
          <a:xfrm>
            <a:off x="1232899" y="1755945"/>
            <a:ext cx="9102904" cy="3346109"/>
          </a:xfrm>
          <a:prstGeom prst="rect">
            <a:avLst/>
          </a:prstGeom>
        </p:spPr>
        <p:txBody>
          <a:bodyPr wrap="square">
            <a:spAutoFit/>
          </a:bodyPr>
          <a:lstStyle/>
          <a:p>
            <a:pPr algn="just">
              <a:lnSpc>
                <a:spcPct val="150000"/>
              </a:lnSpc>
            </a:pPr>
            <a:r>
              <a:rPr lang="tr-TR" sz="2400" dirty="0"/>
              <a:t>Oradan bir anda başka bir kadının hayatına geçer. 1951 yılında Los </a:t>
            </a:r>
            <a:r>
              <a:rPr lang="tr-TR" sz="2400" dirty="0" err="1"/>
              <a:t>Angeles’da</a:t>
            </a:r>
            <a:r>
              <a:rPr lang="tr-TR" sz="2400" dirty="0"/>
              <a:t>, kocası ve küçük oğluyla sözde mutlu bir hayat süren Laura Brown’un bir gününe küçük bir göz gezdirir. Sonra izleyici bir anda elli yıl sonrasının New York’unda bulur kendini. </a:t>
            </a:r>
            <a:r>
              <a:rPr lang="tr-TR" sz="2400" dirty="0" err="1"/>
              <a:t>Clarissa</a:t>
            </a:r>
            <a:r>
              <a:rPr lang="tr-TR" sz="2400" dirty="0"/>
              <a:t> </a:t>
            </a:r>
            <a:r>
              <a:rPr lang="tr-TR" sz="2400" dirty="0" err="1"/>
              <a:t>Vaughan’u</a:t>
            </a:r>
            <a:r>
              <a:rPr lang="tr-TR" sz="2400" dirty="0"/>
              <a:t> vereceği yemek daveti hazırlıklarının telaşı içinde…</a:t>
            </a:r>
          </a:p>
        </p:txBody>
      </p:sp>
    </p:spTree>
    <p:extLst>
      <p:ext uri="{BB962C8B-B14F-4D97-AF65-F5344CB8AC3E}">
        <p14:creationId xmlns:p14="http://schemas.microsoft.com/office/powerpoint/2010/main" val="20124776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B18A12A3-71D9-47F7-9AC1-7EA5BB7474A0}"/>
              </a:ext>
            </a:extLst>
          </p:cNvPr>
          <p:cNvSpPr/>
          <p:nvPr/>
        </p:nvSpPr>
        <p:spPr>
          <a:xfrm>
            <a:off x="1133582" y="1755945"/>
            <a:ext cx="9924836" cy="3346109"/>
          </a:xfrm>
          <a:prstGeom prst="rect">
            <a:avLst/>
          </a:prstGeom>
        </p:spPr>
        <p:txBody>
          <a:bodyPr wrap="square">
            <a:spAutoFit/>
          </a:bodyPr>
          <a:lstStyle/>
          <a:p>
            <a:pPr algn="just">
              <a:lnSpc>
                <a:spcPct val="150000"/>
              </a:lnSpc>
            </a:pPr>
            <a:r>
              <a:rPr lang="tr-TR" sz="2400" dirty="0"/>
              <a:t>Bu üç kadın farklı zamanlarda, farklı günlere uyanırlar. Farklı ama bir biçimde de aynı günlere… Biri psikolojik rahatsızlıklar ve buhranlarla geçmekte olan, katlanılması zor hayatının onu en sonunda getirdiği mecburi inziva köşesinde yeni bir başlangıca, yeni bir hikayeye adım atmaya hazırlanmaktadır, yeni başladığı kitabıyla. </a:t>
            </a:r>
          </a:p>
        </p:txBody>
      </p:sp>
    </p:spTree>
    <p:extLst>
      <p:ext uri="{BB962C8B-B14F-4D97-AF65-F5344CB8AC3E}">
        <p14:creationId xmlns:p14="http://schemas.microsoft.com/office/powerpoint/2010/main" val="362181541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F86FE2CF-65F1-4F2B-8F84-B0228A3F08A2}"/>
              </a:ext>
            </a:extLst>
          </p:cNvPr>
          <p:cNvSpPr/>
          <p:nvPr/>
        </p:nvSpPr>
        <p:spPr>
          <a:xfrm>
            <a:off x="832206" y="1906583"/>
            <a:ext cx="10089223" cy="2238113"/>
          </a:xfrm>
          <a:prstGeom prst="rect">
            <a:avLst/>
          </a:prstGeom>
        </p:spPr>
        <p:txBody>
          <a:bodyPr wrap="square">
            <a:spAutoFit/>
          </a:bodyPr>
          <a:lstStyle/>
          <a:p>
            <a:pPr algn="just">
              <a:lnSpc>
                <a:spcPct val="150000"/>
              </a:lnSpc>
            </a:pPr>
            <a:r>
              <a:rPr lang="tr-TR" sz="2400" dirty="0"/>
              <a:t>Bir diğeri, her ne kadar kocasının doğum günü için oğluyla beraber bir pasta hazırlama telaşı içinde görünmeye çalışsa da, kendi iç çatışmalarıyla, cinsel karmaşalarıyla ve kaçıp kurtulma isteğiyle boğuşmaktadır. </a:t>
            </a:r>
          </a:p>
        </p:txBody>
      </p:sp>
    </p:spTree>
    <p:extLst>
      <p:ext uri="{BB962C8B-B14F-4D97-AF65-F5344CB8AC3E}">
        <p14:creationId xmlns:p14="http://schemas.microsoft.com/office/powerpoint/2010/main" val="2723954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a:extLst>
              <a:ext uri="{FF2B5EF4-FFF2-40B4-BE49-F238E27FC236}">
                <a16:creationId xmlns:a16="http://schemas.microsoft.com/office/drawing/2014/main" id="{21B75CCF-AA7B-4AF9-A7F6-A86B373A3C88}"/>
              </a:ext>
            </a:extLst>
          </p:cNvPr>
          <p:cNvSpPr/>
          <p:nvPr/>
        </p:nvSpPr>
        <p:spPr>
          <a:xfrm>
            <a:off x="712342" y="1560986"/>
            <a:ext cx="10767316" cy="3346109"/>
          </a:xfrm>
          <a:prstGeom prst="rect">
            <a:avLst/>
          </a:prstGeom>
        </p:spPr>
        <p:txBody>
          <a:bodyPr wrap="square">
            <a:spAutoFit/>
          </a:bodyPr>
          <a:lstStyle/>
          <a:p>
            <a:pPr algn="just">
              <a:lnSpc>
                <a:spcPct val="150000"/>
              </a:lnSpc>
            </a:pPr>
            <a:r>
              <a:rPr lang="tr-TR" sz="2400" dirty="0"/>
              <a:t>Biri ise hayatından çıkaramadığı, ölmek üzere olan eski sevgilisinin onuruna bir davet vermek için hazırlıklara koyulmuştur o sabah. Bu üç kadının tek ortak noktası ise, aralarındaki yıllara rağmen, bir şekilde aynı hikayenin içinde var olmalarıdır. Öyle ki bu üç kadından birinin yazdığı kitabı bir diğeri okumakta, diğeri ise o kitabın ta kendisi olmaktadır (Ölmez, 2012).</a:t>
            </a:r>
          </a:p>
        </p:txBody>
      </p:sp>
    </p:spTree>
    <p:extLst>
      <p:ext uri="{BB962C8B-B14F-4D97-AF65-F5344CB8AC3E}">
        <p14:creationId xmlns:p14="http://schemas.microsoft.com/office/powerpoint/2010/main" val="17604162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a:extLst>
              <a:ext uri="{FF2B5EF4-FFF2-40B4-BE49-F238E27FC236}">
                <a16:creationId xmlns:a16="http://schemas.microsoft.com/office/drawing/2014/main" id="{CAB260F6-1016-499F-8C91-7F1AA3646D11}"/>
              </a:ext>
            </a:extLst>
          </p:cNvPr>
          <p:cNvSpPr>
            <a:spLocks noGrp="1"/>
          </p:cNvSpPr>
          <p:nvPr>
            <p:ph type="title"/>
          </p:nvPr>
        </p:nvSpPr>
        <p:spPr>
          <a:xfrm>
            <a:off x="704636" y="2003657"/>
            <a:ext cx="10515600" cy="4289068"/>
          </a:xfrm>
        </p:spPr>
        <p:txBody>
          <a:bodyPr>
            <a:normAutofit fontScale="90000"/>
          </a:bodyPr>
          <a:lstStyle/>
          <a:p>
            <a:r>
              <a:rPr lang="tr-TR" sz="2800" b="1" dirty="0">
                <a:solidFill>
                  <a:schemeClr val="tx1"/>
                </a:solidFill>
              </a:rPr>
              <a:t>Kaynaklar</a:t>
            </a:r>
            <a:br>
              <a:rPr lang="tr-TR" sz="2800" dirty="0">
                <a:solidFill>
                  <a:schemeClr val="tx1"/>
                </a:solidFill>
              </a:rPr>
            </a:br>
            <a:r>
              <a:rPr lang="tr-TR" sz="2800" dirty="0">
                <a:solidFill>
                  <a:schemeClr val="tx1"/>
                </a:solidFill>
              </a:rPr>
              <a:t>Ölmez, N (2012) </a:t>
            </a:r>
            <a:r>
              <a:rPr lang="en-US" sz="2800" dirty="0" err="1">
                <a:solidFill>
                  <a:schemeClr val="tx1"/>
                </a:solidFill>
              </a:rPr>
              <a:t>Saatlere</a:t>
            </a:r>
            <a:r>
              <a:rPr lang="en-US" sz="2800" dirty="0">
                <a:solidFill>
                  <a:schemeClr val="tx1"/>
                </a:solidFill>
              </a:rPr>
              <a:t> </a:t>
            </a:r>
            <a:r>
              <a:rPr lang="en-US" sz="2800" dirty="0" err="1">
                <a:solidFill>
                  <a:schemeClr val="tx1"/>
                </a:solidFill>
              </a:rPr>
              <a:t>Sıkışan</a:t>
            </a:r>
            <a:r>
              <a:rPr lang="en-US" sz="2800" dirty="0">
                <a:solidFill>
                  <a:schemeClr val="tx1"/>
                </a:solidFill>
              </a:rPr>
              <a:t> </a:t>
            </a:r>
            <a:r>
              <a:rPr lang="en-US" sz="2800" dirty="0" err="1">
                <a:solidFill>
                  <a:schemeClr val="tx1"/>
                </a:solidFill>
              </a:rPr>
              <a:t>Hayatlar</a:t>
            </a:r>
            <a:r>
              <a:rPr lang="en-US" sz="2800" dirty="0">
                <a:solidFill>
                  <a:schemeClr val="tx1"/>
                </a:solidFill>
              </a:rPr>
              <a:t>: The Hours</a:t>
            </a:r>
            <a:r>
              <a:rPr lang="tr-TR" sz="2800" dirty="0">
                <a:solidFill>
                  <a:schemeClr val="tx1"/>
                </a:solidFill>
              </a:rPr>
              <a:t>, </a:t>
            </a:r>
            <a:r>
              <a:rPr lang="tr-TR" sz="2800" dirty="0" err="1">
                <a:solidFill>
                  <a:schemeClr val="tx1"/>
                </a:solidFill>
              </a:rPr>
              <a:t>Fil’m</a:t>
            </a:r>
            <a:r>
              <a:rPr lang="tr-TR" sz="2800" dirty="0">
                <a:solidFill>
                  <a:schemeClr val="tx1"/>
                </a:solidFill>
              </a:rPr>
              <a:t> Hafızası, Erişim: 20. 03.2018, https://www.filmhafizasi.com/saatlere-sikisan-hayatlar-the-hours/</a:t>
            </a:r>
            <a:br>
              <a:rPr lang="tr-TR" sz="2800" dirty="0">
                <a:solidFill>
                  <a:schemeClr val="tx1"/>
                </a:solidFill>
              </a:rPr>
            </a:br>
            <a:r>
              <a:rPr lang="tr-TR" sz="2800" dirty="0">
                <a:solidFill>
                  <a:schemeClr val="tx1"/>
                </a:solidFill>
              </a:rPr>
              <a:t>Özcan, R. (2011). Saatler ve </a:t>
            </a:r>
            <a:r>
              <a:rPr lang="tr-TR" sz="2800" dirty="0" err="1">
                <a:solidFill>
                  <a:schemeClr val="tx1"/>
                </a:solidFill>
              </a:rPr>
              <a:t>Mrs</a:t>
            </a:r>
            <a:r>
              <a:rPr lang="tr-TR" sz="2800" dirty="0">
                <a:solidFill>
                  <a:schemeClr val="tx1"/>
                </a:solidFill>
              </a:rPr>
              <a:t>. </a:t>
            </a:r>
            <a:r>
              <a:rPr lang="tr-TR" sz="2800" dirty="0" err="1">
                <a:solidFill>
                  <a:schemeClr val="tx1"/>
                </a:solidFill>
              </a:rPr>
              <a:t>Dalloway</a:t>
            </a:r>
            <a:r>
              <a:rPr lang="tr-TR" sz="2800" dirty="0">
                <a:solidFill>
                  <a:schemeClr val="tx1"/>
                </a:solidFill>
              </a:rPr>
              <a:t>: Virginia’nın Meta-kurgu dünyası ve Adapte Edilebilirliği, </a:t>
            </a:r>
            <a:r>
              <a:rPr lang="tr-TR" sz="2800" dirty="0" err="1">
                <a:solidFill>
                  <a:schemeClr val="tx1"/>
                </a:solidFill>
              </a:rPr>
              <a:t>Hayalperdesi,Erişim</a:t>
            </a:r>
            <a:r>
              <a:rPr lang="tr-TR" sz="2800" dirty="0">
                <a:solidFill>
                  <a:schemeClr val="tx1"/>
                </a:solidFill>
              </a:rPr>
              <a:t>: 20.04.2018, https://www.hayalperdesi.net/dosya/100-saatler-ve-mrs-dalloway-virginianin-meta-kurgu-dunyasi-ve-adapte-edilebilirligi.aspx</a:t>
            </a:r>
          </a:p>
        </p:txBody>
      </p:sp>
    </p:spTree>
    <p:extLst>
      <p:ext uri="{BB962C8B-B14F-4D97-AF65-F5344CB8AC3E}">
        <p14:creationId xmlns:p14="http://schemas.microsoft.com/office/powerpoint/2010/main" val="1547685315"/>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yon Toplantı Odası">
  <a:themeElements>
    <a:clrScheme name="İyon Toplantı Odası">
      <a:dk1>
        <a:sysClr val="windowText" lastClr="000000"/>
      </a:dk1>
      <a:lt1>
        <a:sysClr val="window" lastClr="FFFFFF"/>
      </a:lt1>
      <a:dk2>
        <a:srgbClr val="3B3059"/>
      </a:dk2>
      <a:lt2>
        <a:srgbClr val="EBEBEB"/>
      </a:lt2>
      <a:accent1>
        <a:srgbClr val="B31166"/>
      </a:accent1>
      <a:accent2>
        <a:srgbClr val="E33D6F"/>
      </a:accent2>
      <a:accent3>
        <a:srgbClr val="E45F3C"/>
      </a:accent3>
      <a:accent4>
        <a:srgbClr val="E9943A"/>
      </a:accent4>
      <a:accent5>
        <a:srgbClr val="9B6BF2"/>
      </a:accent5>
      <a:accent6>
        <a:srgbClr val="D53DD0"/>
      </a:accent6>
      <a:hlink>
        <a:srgbClr val="8F8F8F"/>
      </a:hlink>
      <a:folHlink>
        <a:srgbClr val="A5A5A5"/>
      </a:folHlink>
    </a:clrScheme>
    <a:fontScheme name="İyon Toplantı Odası">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yon Toplantı Odası">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8000"/>
                <a:hueMod val="124000"/>
                <a:satMod val="148000"/>
                <a:lumMod val="124000"/>
              </a:schemeClr>
            </a:gs>
            <a:gs pos="100000">
              <a:schemeClr val="phClr">
                <a:shade val="76000"/>
                <a:hueMod val="89000"/>
                <a:satMod val="164000"/>
                <a:lumMod val="56000"/>
              </a:schemeClr>
            </a:gs>
          </a:gsLst>
          <a:path path="circle">
            <a:fillToRect l="45000" t="65000" r="125000" b="100000"/>
          </a:path>
        </a:gradFill>
        <a:blipFill rotWithShape="1">
          <a:blip xmlns:r="http://schemas.openxmlformats.org/officeDocument/2006/relationships" r:embed="rId1">
            <a:duotone>
              <a:schemeClr val="phClr">
                <a:shade val="69000"/>
                <a:hueMod val="91000"/>
                <a:satMod val="164000"/>
                <a:lumMod val="74000"/>
              </a:schemeClr>
              <a:schemeClr val="phClr">
                <a:hueMod val="124000"/>
                <a:satMod val="140000"/>
                <a:lumMod val="142000"/>
              </a:schemeClr>
            </a:duotone>
          </a:blip>
          <a:stretch/>
        </a:blipFill>
      </a:bgFillStyleLst>
    </a:fmtScheme>
  </a:themeElements>
  <a:objectDefaults/>
  <a:extraClrSchemeLst/>
  <a:extLst>
    <a:ext uri="{05A4C25C-085E-4340-85A3-A5531E510DB2}">
      <thm15:themeFamily xmlns:thm15="http://schemas.microsoft.com/office/thememl/2012/main" name="Ion Boardroom" id="{FC33163D-4339-46B1-8EED-24C834239D99}" vid="{B8502691-933B-45FE-8764-BA278511EF27}"/>
    </a:ext>
  </a:extLst>
</a:theme>
</file>

<file path=docProps/app.xml><?xml version="1.0" encoding="utf-8"?>
<Properties xmlns="http://schemas.openxmlformats.org/officeDocument/2006/extended-properties" xmlns:vt="http://schemas.openxmlformats.org/officeDocument/2006/docPropsVTypes">
  <Template>Ion Boardroom</Template>
  <TotalTime>57</TotalTime>
  <Words>413</Words>
  <Application>Microsoft Office PowerPoint</Application>
  <PresentationFormat>Geniş ekran</PresentationFormat>
  <Paragraphs>10</Paragraphs>
  <Slides>9</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9</vt:i4>
      </vt:variant>
    </vt:vector>
  </HeadingPairs>
  <TitlesOfParts>
    <vt:vector size="13" baseType="lpstr">
      <vt:lpstr>Arial</vt:lpstr>
      <vt:lpstr>Century Gothic</vt:lpstr>
      <vt:lpstr>Wingdings 3</vt:lpstr>
      <vt:lpstr>İyon Toplantı Odası</vt:lpstr>
      <vt:lpstr>Bir Film İncelemesi</vt:lpstr>
      <vt:lpstr>PowerPoint Sunusu</vt:lpstr>
      <vt:lpstr>PowerPoint Sunusu</vt:lpstr>
      <vt:lpstr>PowerPoint Sunusu</vt:lpstr>
      <vt:lpstr>PowerPoint Sunusu</vt:lpstr>
      <vt:lpstr>PowerPoint Sunusu</vt:lpstr>
      <vt:lpstr>PowerPoint Sunusu</vt:lpstr>
      <vt:lpstr>PowerPoint Sunusu</vt:lpstr>
      <vt:lpstr>Kaynaklar Ölmez, N (2012) Saatlere Sıkışan Hayatlar: The Hours, Fil’m Hafızası, Erişim: 20. 03.2018, https://www.filmhafizasi.com/saatlere-sikisan-hayatlar-the-hours/ Özcan, R. (2011). Saatler ve Mrs. Dalloway: Virginia’nın Meta-kurgu dünyası ve Adapte Edilebilirliği, Hayalperdesi,Erişim: 20.04.2018, https://www.hayalperdesi.net/dosya/100-saatler-ve-mrs-dalloway-virginianin-meta-kurgu-dunyasi-ve-adapte-edilebilirligi.aspx</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Bir Film İncelemesi</dc:title>
  <dc:creator>user</dc:creator>
  <cp:lastModifiedBy>user</cp:lastModifiedBy>
  <cp:revision>7</cp:revision>
  <dcterms:created xsi:type="dcterms:W3CDTF">2020-04-27T15:22:23Z</dcterms:created>
  <dcterms:modified xsi:type="dcterms:W3CDTF">2020-04-27T16:21:06Z</dcterms:modified>
</cp:coreProperties>
</file>