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7" r:id="rId3"/>
    <p:sldId id="268" r:id="rId4"/>
    <p:sldId id="258" r:id="rId5"/>
    <p:sldId id="261" r:id="rId6"/>
    <p:sldId id="259" r:id="rId7"/>
    <p:sldId id="264" r:id="rId8"/>
    <p:sldId id="265"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002321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3912999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774453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a:t>Asıl başlık stilini düzenlemek için tıklayın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3618660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6346650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8125124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983968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0862686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42894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94316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E160864-30E1-453D-860A-D122118C7966}" type="datetimeFigureOut">
              <a:rPr lang="tr-TR" smtClean="0"/>
              <a:t>27.04.2020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986209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309527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E160864-30E1-453D-860A-D122118C7966}" type="datetimeFigureOut">
              <a:rPr lang="tr-TR" smtClean="0"/>
              <a:t>27.04.2020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805193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E160864-30E1-453D-860A-D122118C7966}" type="datetimeFigureOut">
              <a:rPr lang="tr-TR" smtClean="0"/>
              <a:t>27.04.2020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899189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60864-30E1-453D-860A-D122118C7966}" type="datetimeFigureOut">
              <a:rPr lang="tr-TR" smtClean="0"/>
              <a:t>27.04.2020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229605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208973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a:t>Resim eklemek için simgeye tıklayın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E160864-30E1-453D-860A-D122118C7966}" type="datetimeFigureOut">
              <a:rPr lang="tr-TR" smtClean="0"/>
              <a:t>27.04.2020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2E021AD-BCA0-4C36-90C2-3D30901B7D7C}" type="slidenum">
              <a:rPr lang="tr-TR" smtClean="0"/>
              <a:t>‹#›</a:t>
            </a:fld>
            <a:endParaRPr lang="tr-TR"/>
          </a:p>
        </p:txBody>
      </p:sp>
    </p:spTree>
    <p:extLst>
      <p:ext uri="{BB962C8B-B14F-4D97-AF65-F5344CB8AC3E}">
        <p14:creationId xmlns:p14="http://schemas.microsoft.com/office/powerpoint/2010/main" val="15359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E160864-30E1-453D-860A-D122118C7966}" type="datetimeFigureOut">
              <a:rPr lang="tr-TR" smtClean="0"/>
              <a:t>27.04.2020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2E021AD-BCA0-4C36-90C2-3D30901B7D7C}" type="slidenum">
              <a:rPr lang="tr-TR" smtClean="0"/>
              <a:t>‹#›</a:t>
            </a:fld>
            <a:endParaRPr lang="tr-TR"/>
          </a:p>
        </p:txBody>
      </p:sp>
    </p:spTree>
    <p:extLst>
      <p:ext uri="{BB962C8B-B14F-4D97-AF65-F5344CB8AC3E}">
        <p14:creationId xmlns:p14="http://schemas.microsoft.com/office/powerpoint/2010/main" val="13580992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0FE9DC-EBBC-4575-9910-A663F35863F1}"/>
              </a:ext>
            </a:extLst>
          </p:cNvPr>
          <p:cNvSpPr>
            <a:spLocks noGrp="1"/>
          </p:cNvSpPr>
          <p:nvPr>
            <p:ph type="ctrTitle"/>
          </p:nvPr>
        </p:nvSpPr>
        <p:spPr/>
        <p:txBody>
          <a:bodyPr/>
          <a:lstStyle/>
          <a:p>
            <a:r>
              <a:rPr lang="tr-TR" dirty="0"/>
              <a:t>Bir Film İncelemesi</a:t>
            </a:r>
          </a:p>
        </p:txBody>
      </p:sp>
      <p:sp>
        <p:nvSpPr>
          <p:cNvPr id="3" name="Alt Başlık 2">
            <a:extLst>
              <a:ext uri="{FF2B5EF4-FFF2-40B4-BE49-F238E27FC236}">
                <a16:creationId xmlns:a16="http://schemas.microsoft.com/office/drawing/2014/main" id="{E170A0BA-B7F2-4A51-870F-529D65BFA496}"/>
              </a:ext>
            </a:extLst>
          </p:cNvPr>
          <p:cNvSpPr>
            <a:spLocks noGrp="1"/>
          </p:cNvSpPr>
          <p:nvPr>
            <p:ph type="subTitle" idx="1"/>
          </p:nvPr>
        </p:nvSpPr>
        <p:spPr/>
        <p:txBody>
          <a:bodyPr>
            <a:normAutofit/>
          </a:bodyPr>
          <a:lstStyle/>
          <a:p>
            <a:r>
              <a:rPr lang="tr-TR" sz="4000" dirty="0"/>
              <a:t>Saatler (</a:t>
            </a:r>
            <a:r>
              <a:rPr lang="tr-TR" sz="4000" dirty="0" err="1"/>
              <a:t>the</a:t>
            </a:r>
            <a:r>
              <a:rPr lang="tr-TR" sz="4000" dirty="0"/>
              <a:t> </a:t>
            </a:r>
            <a:r>
              <a:rPr lang="tr-TR" sz="4000" dirty="0" err="1"/>
              <a:t>hours</a:t>
            </a:r>
            <a:r>
              <a:rPr lang="tr-TR" sz="4000" dirty="0"/>
              <a:t>) (2002)</a:t>
            </a:r>
          </a:p>
        </p:txBody>
      </p:sp>
    </p:spTree>
    <p:extLst>
      <p:ext uri="{BB962C8B-B14F-4D97-AF65-F5344CB8AC3E}">
        <p14:creationId xmlns:p14="http://schemas.microsoft.com/office/powerpoint/2010/main" val="203669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C866C9D-9F43-4CCC-95D1-25EC4787B77B}"/>
              </a:ext>
            </a:extLst>
          </p:cNvPr>
          <p:cNvSpPr/>
          <p:nvPr/>
        </p:nvSpPr>
        <p:spPr>
          <a:xfrm>
            <a:off x="1304818" y="1587051"/>
            <a:ext cx="9411128" cy="3888372"/>
          </a:xfrm>
          <a:prstGeom prst="rect">
            <a:avLst/>
          </a:prstGeom>
        </p:spPr>
        <p:txBody>
          <a:bodyPr wrap="square">
            <a:spAutoFit/>
          </a:bodyPr>
          <a:lstStyle/>
          <a:p>
            <a:pPr algn="just">
              <a:lnSpc>
                <a:spcPct val="150000"/>
              </a:lnSpc>
            </a:pPr>
            <a:r>
              <a:rPr lang="tr-TR" sz="2800" dirty="0"/>
              <a:t>Michael </a:t>
            </a:r>
            <a:r>
              <a:rPr lang="tr-TR" sz="2800" dirty="0" err="1"/>
              <a:t>Cunningham’a</a:t>
            </a:r>
            <a:r>
              <a:rPr lang="tr-TR" sz="2800" dirty="0"/>
              <a:t> 1999’da en iyi kurgu dalında Pulitzer ve </a:t>
            </a:r>
            <a:r>
              <a:rPr lang="tr-TR" sz="2800" dirty="0" err="1"/>
              <a:t>Pen</a:t>
            </a:r>
            <a:r>
              <a:rPr lang="tr-TR" sz="2800" dirty="0"/>
              <a:t>/Faulkner ödüllerini kazandıran Saatler, Virginia </a:t>
            </a:r>
            <a:r>
              <a:rPr lang="tr-TR" sz="2800" dirty="0" err="1"/>
              <a:t>Woolf</a:t>
            </a:r>
            <a:r>
              <a:rPr lang="tr-TR" sz="2800" dirty="0"/>
              <a:t> ve romanı </a:t>
            </a:r>
            <a:r>
              <a:rPr lang="tr-TR" sz="2800" dirty="0" err="1"/>
              <a:t>Mrs</a:t>
            </a:r>
            <a:r>
              <a:rPr lang="tr-TR" sz="2800" dirty="0"/>
              <a:t>. </a:t>
            </a:r>
            <a:r>
              <a:rPr lang="tr-TR" sz="2800" dirty="0" err="1"/>
              <a:t>Dalloway</a:t>
            </a:r>
            <a:r>
              <a:rPr lang="tr-TR" sz="2800" dirty="0"/>
              <a:t> üzerinden bir kadının bir gününe dair zaman-mekân ilişkisi bakımından </a:t>
            </a:r>
            <a:r>
              <a:rPr lang="tr-TR" sz="2800" dirty="0" err="1"/>
              <a:t>metinlerarasılık</a:t>
            </a:r>
            <a:r>
              <a:rPr lang="tr-TR" sz="2800" dirty="0"/>
              <a:t>, kurgu içine ve dışına dair yeni bir bilinç akışı örneği sunmaktadır. </a:t>
            </a:r>
          </a:p>
        </p:txBody>
      </p:sp>
    </p:spTree>
    <p:extLst>
      <p:ext uri="{BB962C8B-B14F-4D97-AF65-F5344CB8AC3E}">
        <p14:creationId xmlns:p14="http://schemas.microsoft.com/office/powerpoint/2010/main" val="940835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8D1355B-44C6-43A0-BBEF-3BD964674D77}"/>
              </a:ext>
            </a:extLst>
          </p:cNvPr>
          <p:cNvSpPr/>
          <p:nvPr/>
        </p:nvSpPr>
        <p:spPr>
          <a:xfrm>
            <a:off x="1253447" y="2045225"/>
            <a:ext cx="9138864" cy="3242041"/>
          </a:xfrm>
          <a:prstGeom prst="rect">
            <a:avLst/>
          </a:prstGeom>
        </p:spPr>
        <p:txBody>
          <a:bodyPr wrap="square">
            <a:spAutoFit/>
          </a:bodyPr>
          <a:lstStyle/>
          <a:p>
            <a:pPr algn="just">
              <a:lnSpc>
                <a:spcPct val="150000"/>
              </a:lnSpc>
            </a:pPr>
            <a:r>
              <a:rPr lang="tr-TR" sz="2800" dirty="0"/>
              <a:t>Cunningham’ın Virginia </a:t>
            </a:r>
            <a:r>
              <a:rPr lang="tr-TR" sz="2800" dirty="0" err="1"/>
              <a:t>Woolf</a:t>
            </a:r>
            <a:r>
              <a:rPr lang="tr-TR" sz="2800" dirty="0"/>
              <a:t> ve </a:t>
            </a:r>
            <a:r>
              <a:rPr lang="tr-TR" sz="2800" dirty="0" err="1"/>
              <a:t>Mrs</a:t>
            </a:r>
            <a:r>
              <a:rPr lang="tr-TR" sz="2800" dirty="0"/>
              <a:t>. </a:t>
            </a:r>
            <a:r>
              <a:rPr lang="tr-TR" sz="2800" dirty="0" err="1"/>
              <a:t>Dalloway’i</a:t>
            </a:r>
            <a:r>
              <a:rPr lang="tr-TR" sz="2800" dirty="0"/>
              <a:t> uyarladığı romanını </a:t>
            </a:r>
            <a:r>
              <a:rPr lang="tr-TR" sz="2800" dirty="0" err="1"/>
              <a:t>Stephen</a:t>
            </a:r>
            <a:r>
              <a:rPr lang="tr-TR" sz="2800" dirty="0"/>
              <a:t> </a:t>
            </a:r>
            <a:r>
              <a:rPr lang="tr-TR" sz="2800" dirty="0" err="1"/>
              <a:t>Daldry’nin</a:t>
            </a:r>
            <a:r>
              <a:rPr lang="tr-TR" sz="2800" dirty="0"/>
              <a:t> 2002’de beyaz perdeye aktarmasıyla adaptasyon ve kurgu katmanları </a:t>
            </a:r>
            <a:r>
              <a:rPr lang="tr-TR" sz="2800" dirty="0" err="1"/>
              <a:t>metinlerarası</a:t>
            </a:r>
            <a:r>
              <a:rPr lang="tr-TR" sz="2800" dirty="0"/>
              <a:t> şölene dönüşür (Özcan, 2011).</a:t>
            </a:r>
          </a:p>
        </p:txBody>
      </p:sp>
    </p:spTree>
    <p:extLst>
      <p:ext uri="{BB962C8B-B14F-4D97-AF65-F5344CB8AC3E}">
        <p14:creationId xmlns:p14="http://schemas.microsoft.com/office/powerpoint/2010/main" val="1842900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CAA8A1D-8C7D-49B1-9C26-6587FA69A73A}"/>
              </a:ext>
            </a:extLst>
          </p:cNvPr>
          <p:cNvSpPr/>
          <p:nvPr/>
        </p:nvSpPr>
        <p:spPr>
          <a:xfrm>
            <a:off x="1400710" y="1582220"/>
            <a:ext cx="9596063" cy="3900107"/>
          </a:xfrm>
          <a:prstGeom prst="rect">
            <a:avLst/>
          </a:prstGeom>
        </p:spPr>
        <p:txBody>
          <a:bodyPr wrap="square">
            <a:spAutoFit/>
          </a:bodyPr>
          <a:lstStyle/>
          <a:p>
            <a:pPr algn="just">
              <a:lnSpc>
                <a:spcPct val="150000"/>
              </a:lnSpc>
            </a:pPr>
            <a:r>
              <a:rPr lang="tr-TR" sz="2400" dirty="0"/>
              <a:t> Film, okuyucuya yazdığı her kelimenin altında farklı anlamlar arama ihtiyacı hissettiren, bilinç akışı tekniğinin yaratılması ve kullanılmasında büyük katkıları olan İngiliz feminist yazar, romancı ve eleştirmen Virginia </a:t>
            </a:r>
            <a:r>
              <a:rPr lang="tr-TR" sz="2400" dirty="0" err="1"/>
              <a:t>Woolf’un</a:t>
            </a:r>
            <a:r>
              <a:rPr lang="tr-TR" sz="2400" dirty="0"/>
              <a:t>, ceplerine doldurduğu taşlarla </a:t>
            </a:r>
            <a:r>
              <a:rPr lang="tr-TR" sz="2400" dirty="0" err="1"/>
              <a:t>Ouse</a:t>
            </a:r>
            <a:r>
              <a:rPr lang="tr-TR" sz="2400" dirty="0"/>
              <a:t> Nehri’ne doğru yürümesiyle başlar. 18 Mart 1941 günü kocası </a:t>
            </a:r>
            <a:r>
              <a:rPr lang="tr-TR" sz="2400" dirty="0" err="1"/>
              <a:t>Leonard’a</a:t>
            </a:r>
            <a:r>
              <a:rPr lang="tr-TR" sz="2400" dirty="0"/>
              <a:t> yazdığı son mektubunun satırlarıyla birlikte…</a:t>
            </a:r>
          </a:p>
        </p:txBody>
      </p:sp>
    </p:spTree>
    <p:extLst>
      <p:ext uri="{BB962C8B-B14F-4D97-AF65-F5344CB8AC3E}">
        <p14:creationId xmlns:p14="http://schemas.microsoft.com/office/powerpoint/2010/main" val="414311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EB8E608-08CC-4B3D-B50F-070FE1EC3477}"/>
              </a:ext>
            </a:extLst>
          </p:cNvPr>
          <p:cNvSpPr/>
          <p:nvPr/>
        </p:nvSpPr>
        <p:spPr>
          <a:xfrm>
            <a:off x="1232899" y="1755945"/>
            <a:ext cx="9102904" cy="3346109"/>
          </a:xfrm>
          <a:prstGeom prst="rect">
            <a:avLst/>
          </a:prstGeom>
        </p:spPr>
        <p:txBody>
          <a:bodyPr wrap="square">
            <a:spAutoFit/>
          </a:bodyPr>
          <a:lstStyle/>
          <a:p>
            <a:pPr algn="just">
              <a:lnSpc>
                <a:spcPct val="150000"/>
              </a:lnSpc>
            </a:pPr>
            <a:r>
              <a:rPr lang="tr-TR" sz="2400" dirty="0"/>
              <a:t>Oradan bir anda başka bir kadının hayatına geçer. 1951 yılında Los </a:t>
            </a:r>
            <a:r>
              <a:rPr lang="tr-TR" sz="2400" dirty="0" err="1"/>
              <a:t>Angeles’da</a:t>
            </a:r>
            <a:r>
              <a:rPr lang="tr-TR" sz="2400" dirty="0"/>
              <a:t>, kocası ve küçük oğluyla sözde mutlu bir hayat süren Laura Brown’un bir gününe küçük bir göz gezdirir. Sonra izleyici bir anda elli yıl sonrasının New York’unda bulur kendini. </a:t>
            </a:r>
            <a:r>
              <a:rPr lang="tr-TR" sz="2400" dirty="0" err="1"/>
              <a:t>Clarissa</a:t>
            </a:r>
            <a:r>
              <a:rPr lang="tr-TR" sz="2400" dirty="0"/>
              <a:t> </a:t>
            </a:r>
            <a:r>
              <a:rPr lang="tr-TR" sz="2400" dirty="0" err="1"/>
              <a:t>Vaughan’u</a:t>
            </a:r>
            <a:r>
              <a:rPr lang="tr-TR" sz="2400" dirty="0"/>
              <a:t> vereceği yemek daveti hazırlıklarının telaşı içinde…</a:t>
            </a:r>
          </a:p>
        </p:txBody>
      </p:sp>
    </p:spTree>
    <p:extLst>
      <p:ext uri="{BB962C8B-B14F-4D97-AF65-F5344CB8AC3E}">
        <p14:creationId xmlns:p14="http://schemas.microsoft.com/office/powerpoint/2010/main" val="2012477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18A12A3-71D9-47F7-9AC1-7EA5BB7474A0}"/>
              </a:ext>
            </a:extLst>
          </p:cNvPr>
          <p:cNvSpPr/>
          <p:nvPr/>
        </p:nvSpPr>
        <p:spPr>
          <a:xfrm>
            <a:off x="1133582" y="1755945"/>
            <a:ext cx="9924836" cy="3346109"/>
          </a:xfrm>
          <a:prstGeom prst="rect">
            <a:avLst/>
          </a:prstGeom>
        </p:spPr>
        <p:txBody>
          <a:bodyPr wrap="square">
            <a:spAutoFit/>
          </a:bodyPr>
          <a:lstStyle/>
          <a:p>
            <a:pPr algn="just">
              <a:lnSpc>
                <a:spcPct val="150000"/>
              </a:lnSpc>
            </a:pPr>
            <a:r>
              <a:rPr lang="tr-TR" sz="2400" dirty="0"/>
              <a:t>Bu üç kadın farklı zamanlarda, farklı günlere uyanırlar. Farklı ama bir biçimde de aynı günlere… Biri psikolojik rahatsızlıklar ve buhranlarla geçmekte olan, katlanılması zor hayatının onu en sonunda getirdiği mecburi inziva köşesinde yeni bir başlangıca, yeni bir hikayeye adım atmaya hazırlanmaktadır, yeni başladığı kitabıyla. </a:t>
            </a:r>
          </a:p>
        </p:txBody>
      </p:sp>
    </p:spTree>
    <p:extLst>
      <p:ext uri="{BB962C8B-B14F-4D97-AF65-F5344CB8AC3E}">
        <p14:creationId xmlns:p14="http://schemas.microsoft.com/office/powerpoint/2010/main" val="3621815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86FE2CF-65F1-4F2B-8F84-B0228A3F08A2}"/>
              </a:ext>
            </a:extLst>
          </p:cNvPr>
          <p:cNvSpPr/>
          <p:nvPr/>
        </p:nvSpPr>
        <p:spPr>
          <a:xfrm>
            <a:off x="832206" y="1906583"/>
            <a:ext cx="10089223" cy="2238113"/>
          </a:xfrm>
          <a:prstGeom prst="rect">
            <a:avLst/>
          </a:prstGeom>
        </p:spPr>
        <p:txBody>
          <a:bodyPr wrap="square">
            <a:spAutoFit/>
          </a:bodyPr>
          <a:lstStyle/>
          <a:p>
            <a:pPr algn="just">
              <a:lnSpc>
                <a:spcPct val="150000"/>
              </a:lnSpc>
            </a:pPr>
            <a:r>
              <a:rPr lang="tr-TR" sz="2400" dirty="0"/>
              <a:t>Bir diğeri, her ne kadar kocasının doğum günü için oğluyla beraber bir pasta hazırlama telaşı içinde görünmeye çalışsa da, kendi iç çatışmalarıyla, cinsel karmaşalarıyla ve kaçıp kurtulma isteğiyle boğuşmaktadır. </a:t>
            </a:r>
          </a:p>
        </p:txBody>
      </p:sp>
    </p:spTree>
    <p:extLst>
      <p:ext uri="{BB962C8B-B14F-4D97-AF65-F5344CB8AC3E}">
        <p14:creationId xmlns:p14="http://schemas.microsoft.com/office/powerpoint/2010/main" val="2723954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1B75CCF-AA7B-4AF9-A7F6-A86B373A3C88}"/>
              </a:ext>
            </a:extLst>
          </p:cNvPr>
          <p:cNvSpPr/>
          <p:nvPr/>
        </p:nvSpPr>
        <p:spPr>
          <a:xfrm>
            <a:off x="712342" y="1560986"/>
            <a:ext cx="10767316" cy="3346109"/>
          </a:xfrm>
          <a:prstGeom prst="rect">
            <a:avLst/>
          </a:prstGeom>
        </p:spPr>
        <p:txBody>
          <a:bodyPr wrap="square">
            <a:spAutoFit/>
          </a:bodyPr>
          <a:lstStyle/>
          <a:p>
            <a:pPr algn="just">
              <a:lnSpc>
                <a:spcPct val="150000"/>
              </a:lnSpc>
            </a:pPr>
            <a:r>
              <a:rPr lang="tr-TR" sz="2400" dirty="0"/>
              <a:t>Biri ise hayatından çıkaramadığı, ölmek üzere olan eski sevgilisinin onuruna bir davet vermek için hazırlıklara koyulmuştur o sabah. Bu üç kadının tek ortak noktası ise, aralarındaki yıllara rağmen, bir şekilde aynı hikayenin içinde var olmalarıdır. Öyle ki bu üç kadından birinin yazdığı kitabı bir diğeri okumakta, diğeri ise o kitabın ta kendisi olmaktadır (Ölmez, 2012).</a:t>
            </a:r>
          </a:p>
        </p:txBody>
      </p:sp>
    </p:spTree>
    <p:extLst>
      <p:ext uri="{BB962C8B-B14F-4D97-AF65-F5344CB8AC3E}">
        <p14:creationId xmlns:p14="http://schemas.microsoft.com/office/powerpoint/2010/main" val="1760416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B260F6-1016-499F-8C91-7F1AA3646D11}"/>
              </a:ext>
            </a:extLst>
          </p:cNvPr>
          <p:cNvSpPr>
            <a:spLocks noGrp="1"/>
          </p:cNvSpPr>
          <p:nvPr>
            <p:ph type="title"/>
          </p:nvPr>
        </p:nvSpPr>
        <p:spPr>
          <a:xfrm>
            <a:off x="704636" y="2003657"/>
            <a:ext cx="10515600" cy="4289068"/>
          </a:xfrm>
        </p:spPr>
        <p:txBody>
          <a:bodyPr>
            <a:normAutofit fontScale="90000"/>
          </a:bodyPr>
          <a:lstStyle/>
          <a:p>
            <a:r>
              <a:rPr lang="tr-TR" sz="2800" b="1" dirty="0">
                <a:solidFill>
                  <a:schemeClr val="tx1"/>
                </a:solidFill>
              </a:rPr>
              <a:t>Kaynaklar</a:t>
            </a:r>
            <a:br>
              <a:rPr lang="tr-TR" sz="2800" dirty="0">
                <a:solidFill>
                  <a:schemeClr val="tx1"/>
                </a:solidFill>
              </a:rPr>
            </a:br>
            <a:r>
              <a:rPr lang="tr-TR" sz="2800" dirty="0">
                <a:solidFill>
                  <a:schemeClr val="tx1"/>
                </a:solidFill>
              </a:rPr>
              <a:t>Ölmez, N (2012) </a:t>
            </a:r>
            <a:r>
              <a:rPr lang="en-US" sz="2800" dirty="0" err="1">
                <a:solidFill>
                  <a:schemeClr val="tx1"/>
                </a:solidFill>
              </a:rPr>
              <a:t>Saatlere</a:t>
            </a:r>
            <a:r>
              <a:rPr lang="en-US" sz="2800" dirty="0">
                <a:solidFill>
                  <a:schemeClr val="tx1"/>
                </a:solidFill>
              </a:rPr>
              <a:t> </a:t>
            </a:r>
            <a:r>
              <a:rPr lang="en-US" sz="2800" dirty="0" err="1">
                <a:solidFill>
                  <a:schemeClr val="tx1"/>
                </a:solidFill>
              </a:rPr>
              <a:t>Sıkışan</a:t>
            </a:r>
            <a:r>
              <a:rPr lang="en-US" sz="2800" dirty="0">
                <a:solidFill>
                  <a:schemeClr val="tx1"/>
                </a:solidFill>
              </a:rPr>
              <a:t> </a:t>
            </a:r>
            <a:r>
              <a:rPr lang="en-US" sz="2800" dirty="0" err="1">
                <a:solidFill>
                  <a:schemeClr val="tx1"/>
                </a:solidFill>
              </a:rPr>
              <a:t>Hayatlar</a:t>
            </a:r>
            <a:r>
              <a:rPr lang="en-US" sz="2800" dirty="0">
                <a:solidFill>
                  <a:schemeClr val="tx1"/>
                </a:solidFill>
              </a:rPr>
              <a:t>: The Hours</a:t>
            </a:r>
            <a:r>
              <a:rPr lang="tr-TR" sz="2800" dirty="0">
                <a:solidFill>
                  <a:schemeClr val="tx1"/>
                </a:solidFill>
              </a:rPr>
              <a:t>, </a:t>
            </a:r>
            <a:r>
              <a:rPr lang="tr-TR" sz="2800" dirty="0" err="1">
                <a:solidFill>
                  <a:schemeClr val="tx1"/>
                </a:solidFill>
              </a:rPr>
              <a:t>Fil’m</a:t>
            </a:r>
            <a:r>
              <a:rPr lang="tr-TR" sz="2800" dirty="0">
                <a:solidFill>
                  <a:schemeClr val="tx1"/>
                </a:solidFill>
              </a:rPr>
              <a:t> Hafızası, Erişim: 20. 03.2018, https://www.filmhafizasi.com/saatlere-sikisan-hayatlar-the-hours/</a:t>
            </a:r>
            <a:br>
              <a:rPr lang="tr-TR" sz="2800" dirty="0">
                <a:solidFill>
                  <a:schemeClr val="tx1"/>
                </a:solidFill>
              </a:rPr>
            </a:br>
            <a:r>
              <a:rPr lang="tr-TR" sz="2800" dirty="0">
                <a:solidFill>
                  <a:schemeClr val="tx1"/>
                </a:solidFill>
              </a:rPr>
              <a:t>Özcan, R. (2011). Saatler ve </a:t>
            </a:r>
            <a:r>
              <a:rPr lang="tr-TR" sz="2800" dirty="0" err="1">
                <a:solidFill>
                  <a:schemeClr val="tx1"/>
                </a:solidFill>
              </a:rPr>
              <a:t>Mrs</a:t>
            </a:r>
            <a:r>
              <a:rPr lang="tr-TR" sz="2800" dirty="0">
                <a:solidFill>
                  <a:schemeClr val="tx1"/>
                </a:solidFill>
              </a:rPr>
              <a:t>. </a:t>
            </a:r>
            <a:r>
              <a:rPr lang="tr-TR" sz="2800" dirty="0" err="1">
                <a:solidFill>
                  <a:schemeClr val="tx1"/>
                </a:solidFill>
              </a:rPr>
              <a:t>Dalloway</a:t>
            </a:r>
            <a:r>
              <a:rPr lang="tr-TR" sz="2800" dirty="0">
                <a:solidFill>
                  <a:schemeClr val="tx1"/>
                </a:solidFill>
              </a:rPr>
              <a:t>: Virginia’nın Meta-kurgu dünyası ve Adapte Edilebilirliği, </a:t>
            </a:r>
            <a:r>
              <a:rPr lang="tr-TR" sz="2800" dirty="0" err="1">
                <a:solidFill>
                  <a:schemeClr val="tx1"/>
                </a:solidFill>
              </a:rPr>
              <a:t>Hayalperdesi,Erişim</a:t>
            </a:r>
            <a:r>
              <a:rPr lang="tr-TR" sz="2800" dirty="0">
                <a:solidFill>
                  <a:schemeClr val="tx1"/>
                </a:solidFill>
              </a:rPr>
              <a:t>: 20.04.2018, https://www.hayalperdesi.net/dosya/100-saatler-ve-mrs-dalloway-virginianin-meta-kurgu-dunyasi-ve-adapte-edilebilirligi.aspx</a:t>
            </a:r>
          </a:p>
        </p:txBody>
      </p:sp>
    </p:spTree>
    <p:extLst>
      <p:ext uri="{BB962C8B-B14F-4D97-AF65-F5344CB8AC3E}">
        <p14:creationId xmlns:p14="http://schemas.microsoft.com/office/powerpoint/2010/main" val="15476853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57</TotalTime>
  <Words>413</Words>
  <Application>Microsoft Office PowerPoint</Application>
  <PresentationFormat>Geniş ekran</PresentationFormat>
  <Paragraphs>10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 Toplantı Odası</vt:lpstr>
      <vt:lpstr>Bir Film İncelemesi</vt:lpstr>
      <vt:lpstr>PowerPoint Sunusu</vt:lpstr>
      <vt:lpstr>PowerPoint Sunusu</vt:lpstr>
      <vt:lpstr>PowerPoint Sunusu</vt:lpstr>
      <vt:lpstr>PowerPoint Sunusu</vt:lpstr>
      <vt:lpstr>PowerPoint Sunusu</vt:lpstr>
      <vt:lpstr>PowerPoint Sunusu</vt:lpstr>
      <vt:lpstr>PowerPoint Sunusu</vt:lpstr>
      <vt:lpstr>Kaynaklar Ölmez, N (2012) Saatlere Sıkışan Hayatlar: The Hours, Fil’m Hafızası, Erişim: 20. 03.2018, https://www.filmhafizasi.com/saatlere-sikisan-hayatlar-the-hours/ Özcan, R. (2011). Saatler ve Mrs. Dalloway: Virginia’nın Meta-kurgu dünyası ve Adapte Edilebilirliği, Hayalperdesi,Erişim: 20.04.2018, https://www.hayalperdesi.net/dosya/100-saatler-ve-mrs-dalloway-virginianin-meta-kurgu-dunyasi-ve-adapte-edilebilirligi.aspx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Film İncelemesi</dc:title>
  <dc:creator>user</dc:creator>
  <cp:lastModifiedBy>user</cp:lastModifiedBy>
  <cp:revision>7</cp:revision>
  <dcterms:created xsi:type="dcterms:W3CDTF">2020-04-27T15:22:23Z</dcterms:created>
  <dcterms:modified xsi:type="dcterms:W3CDTF">2020-04-27T16:21:06Z</dcterms:modified>
</cp:coreProperties>
</file>