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3FE78-3C61-41BC-B24E-5441152D09D8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C014B-3EEB-4753-B6AF-9DB8C917CA7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99F1F90-19D5-4CCE-BAF1-D5BF69F07F72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890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465263" y="769938"/>
            <a:ext cx="3925887" cy="29432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909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tr-TR" sz="2500" smtClean="0">
              <a:latin typeface="Arial" charset="0"/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0CA928-9AB6-43CF-9FDC-AD7AB8CB2B46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9421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465263" y="769938"/>
            <a:ext cx="3925887" cy="29432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421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tr-TR" sz="2500" smtClean="0">
              <a:latin typeface="Arial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9421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eaLnBrk="0" hangingPunct="0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5318364-8A5C-4C06-9D0E-F64BE9CC6306}" type="slidenum">
              <a:rPr lang="tr-TR" sz="1200">
                <a:solidFill>
                  <a:srgbClr val="000000"/>
                </a:solidFill>
                <a:cs typeface="Arial" charset="0"/>
              </a:rPr>
              <a:pPr algn="r" eaLnBrk="0" hangingPunct="0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tr-TR" sz="12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6F98CF1-6197-4019-8C40-D5F115493084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952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465263" y="769938"/>
            <a:ext cx="3925887" cy="29432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523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tr-TR" sz="2500" smtClean="0">
              <a:latin typeface="Arial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9523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eaLnBrk="0" hangingPunct="0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3D7CE66-B012-431A-8CE8-B4C3BBCEE451}" type="slidenum">
              <a:rPr lang="tr-TR" sz="1200">
                <a:solidFill>
                  <a:srgbClr val="000000"/>
                </a:solidFill>
                <a:cs typeface="Arial" charset="0"/>
              </a:rPr>
              <a:pPr algn="r" eaLnBrk="0" hangingPunct="0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tr-TR" sz="12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6E807-3ED6-4C53-AE1F-B462560B0F0A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00DA9-2CE4-414F-9CEE-424ACBC4DCC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br>
              <a:rPr lang="tr-TR" dirty="0" smtClean="0"/>
            </a:br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YANGIN VE YANMA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YANMA: Bir maddenin tutuşma sıcaklığına ulaştığında ortamdaki oksijenle girdiği zincirleme reaksiyondur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YANGIN VE YANMA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3 çeşit yanma vardır: </a:t>
            </a:r>
          </a:p>
          <a:p>
            <a:endParaRPr lang="tr-TR" dirty="0"/>
          </a:p>
          <a:p>
            <a:r>
              <a:rPr lang="tr-TR" dirty="0" smtClean="0"/>
              <a:t>a) Yavaş yanma: Demirin paslanması,solunum olayları birer yavaş yanmadır. </a:t>
            </a:r>
          </a:p>
          <a:p>
            <a:r>
              <a:rPr lang="tr-TR" dirty="0" smtClean="0"/>
              <a:t>b) Hızlı yanma: Gerçek yanmadır.Alev açığa çıkar.</a:t>
            </a:r>
          </a:p>
          <a:p>
            <a:r>
              <a:rPr lang="tr-TR" dirty="0" smtClean="0"/>
              <a:t> c) Çok hızlı yanma: Gazların yanma şeklidir. Büyük ısı ve basınç açığa çıkar.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511300" y="1295400"/>
            <a:ext cx="4319588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5844" name="AutoShape 3"/>
          <p:cNvSpPr>
            <a:spLocks noChangeArrowheads="1"/>
          </p:cNvSpPr>
          <p:nvPr/>
        </p:nvSpPr>
        <p:spPr bwMode="auto">
          <a:xfrm>
            <a:off x="1728788" y="2879725"/>
            <a:ext cx="3308350" cy="2538413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19125" y="5494338"/>
            <a:ext cx="1828800" cy="33655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EEECE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tr-TR" sz="1600" b="1">
                <a:solidFill>
                  <a:srgbClr val="000000"/>
                </a:solidFill>
                <a:latin typeface="Arial" charset="0"/>
                <a:ea typeface="Droid Sans" charset="0"/>
                <a:cs typeface="Droid Sans" charset="0"/>
              </a:rPr>
              <a:t>YANMA ISISI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146550" y="5494338"/>
            <a:ext cx="1828800" cy="33655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EEECE1"/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tr-TR" sz="1600" b="1">
                <a:solidFill>
                  <a:srgbClr val="000000"/>
                </a:solidFill>
                <a:latin typeface="Arial" charset="0"/>
                <a:ea typeface="Droid Sans" charset="0"/>
                <a:cs typeface="Droid Sans" charset="0"/>
              </a:rPr>
              <a:t>  YANICI MADDE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447925" y="2543175"/>
            <a:ext cx="1828800" cy="33655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EEECE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1600" b="1">
                <a:solidFill>
                  <a:srgbClr val="000000"/>
                </a:solidFill>
                <a:latin typeface="Arial" charset="0"/>
                <a:ea typeface="Droid Sans" charset="0"/>
                <a:cs typeface="Droid Sans" charset="0"/>
              </a:rPr>
              <a:t>     OKSİJEN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143125" y="1511300"/>
            <a:ext cx="2354263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4" charset="0"/>
                <a:ea typeface="Droid Sans" charset="0"/>
                <a:cs typeface="Droid Sans" charset="0"/>
              </a:rPr>
              <a:t>YANMA ÜÇGENİ</a:t>
            </a:r>
          </a:p>
        </p:txBody>
      </p:sp>
      <p:sp>
        <p:nvSpPr>
          <p:cNvPr id="35850" name="Text Box 9"/>
          <p:cNvSpPr txBox="1">
            <a:spLocks noChangeArrowheads="1"/>
          </p:cNvSpPr>
          <p:nvPr/>
        </p:nvSpPr>
        <p:spPr bwMode="auto">
          <a:xfrm>
            <a:off x="2160588" y="539750"/>
            <a:ext cx="5400675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b="1" i="1">
                <a:solidFill>
                  <a:srgbClr val="FF0000"/>
                </a:solidFill>
                <a:latin typeface="Comic Sans MS" pitchFamily="64" charset="0"/>
                <a:ea typeface="Droid Sans" charset="0"/>
                <a:cs typeface="Droid Sans" charset="0"/>
              </a:rPr>
              <a:t>YANMA-</a:t>
            </a:r>
            <a:r>
              <a:rPr lang="tr-TR" sz="1800" b="1">
                <a:solidFill>
                  <a:srgbClr val="0000FF"/>
                </a:solidFill>
                <a:latin typeface="Comic Sans MS" pitchFamily="64" charset="0"/>
                <a:ea typeface="Droid Sans" charset="0"/>
                <a:cs typeface="Droid Sans" charset="0"/>
              </a:rPr>
              <a:t>Yanmanın koşulları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152525" y="2160588"/>
            <a:ext cx="6767513" cy="3743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Duman, ısı, alev ve zehirli gazlardır.      </a:t>
            </a:r>
          </a:p>
          <a:p>
            <a:pPr>
              <a:spcBef>
                <a:spcPts val="12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Dumanın birleşiminde zehirli gazlar bulunur.  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Karbonmonoksit,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Karbondioksit, 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Kükürtdioksit, 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Kükürtlü hidrojen, 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Siyanid ve</a:t>
            </a:r>
          </a:p>
          <a:p>
            <a:pPr>
              <a:spcBef>
                <a:spcPts val="1250"/>
              </a:spcBef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sz="2000">
                <a:solidFill>
                  <a:srgbClr val="000000"/>
                </a:solidFill>
                <a:latin typeface="Comic Sans MS" pitchFamily="64" charset="0"/>
                <a:ea typeface="Droid Sans" charset="0"/>
                <a:cs typeface="Droid Sans" charset="0"/>
              </a:rPr>
              <a:t> Amonyak gibi gazlardır.</a:t>
            </a: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1933575" y="1368425"/>
            <a:ext cx="27559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576263" y="1800225"/>
            <a:ext cx="8191500" cy="3141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u="sng" dirty="0">
                <a:latin typeface="Comic Sans MS" pitchFamily="64" charset="0"/>
                <a:ea typeface="Droid Sans" charset="0"/>
                <a:cs typeface="Droid Sans" charset="0"/>
              </a:rPr>
              <a:t>Yangın ;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dirty="0">
                <a:latin typeface="Comic Sans MS" pitchFamily="64" charset="0"/>
                <a:ea typeface="Droid Sans" charset="0"/>
                <a:cs typeface="Droid Sans" charset="0"/>
              </a:rPr>
              <a:t> ortamda her zaman ve bir arada mevcut olan,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dirty="0">
                <a:latin typeface="Comic Sans MS" pitchFamily="64" charset="0"/>
                <a:ea typeface="Droid Sans" charset="0"/>
                <a:cs typeface="Droid Sans" charset="0"/>
              </a:rPr>
              <a:t> "OKSİJEN",  "YANICI MADDE"  ve  "ISI" nın, 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u="sng" dirty="0">
                <a:latin typeface="Comic Sans MS" pitchFamily="64" charset="0"/>
                <a:ea typeface="Droid Sans" charset="0"/>
                <a:cs typeface="Droid Sans" charset="0"/>
              </a:rPr>
              <a:t>kontrol dışında,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tr-TR" u="sng" dirty="0">
              <a:latin typeface="Comic Sans MS" pitchFamily="64" charset="0"/>
              <a:ea typeface="Droid Sans" charset="0"/>
              <a:cs typeface="Droid Sans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dirty="0">
                <a:latin typeface="Comic Sans MS" pitchFamily="64" charset="0"/>
                <a:ea typeface="Droid Sans" charset="0"/>
                <a:cs typeface="Droid Sans" charset="0"/>
              </a:rPr>
              <a:t> birleşmesi ile, "IŞIK" (Alev) ve  "KUVVETLİ  ISI" nın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tr-TR" dirty="0">
                <a:latin typeface="Comic Sans MS" pitchFamily="64" charset="0"/>
                <a:ea typeface="Droid Sans" charset="0"/>
                <a:cs typeface="Droid Sans" charset="0"/>
              </a:rPr>
              <a:t>açığa çıkması sonucu çevreye yayılması, büyümesi</a:t>
            </a:r>
            <a:r>
              <a:rPr lang="tr-TR" dirty="0">
                <a:latin typeface="Arial" charset="0"/>
                <a:ea typeface="Droid Sans" charset="0"/>
                <a:cs typeface="Droid Sans" charset="0"/>
              </a:rPr>
              <a:t>,</a:t>
            </a:r>
            <a:r>
              <a:rPr lang="tr-TR" dirty="0">
                <a:latin typeface="Comic Sans MS" pitchFamily="64" charset="0"/>
                <a:ea typeface="Droid Sans" charset="0"/>
                <a:cs typeface="Droid Sans" charset="0"/>
              </a:rPr>
              <a:t> yaşam</a:t>
            </a:r>
            <a:r>
              <a:rPr lang="tr-TR" dirty="0">
                <a:latin typeface="Comic Sans MS" pitchFamily="64" charset="0"/>
                <a:cs typeface="Times New Roman" pitchFamily="16" charset="0"/>
              </a:rPr>
              <a:t> ve çevreye zarar verme niteliğine bürünmesidir</a:t>
            </a:r>
            <a:r>
              <a:rPr lang="tr-TR" dirty="0" smtClean="0">
                <a:latin typeface="Comic Sans MS" pitchFamily="64" charset="0"/>
                <a:cs typeface="Times New Roman" pitchFamily="16" charset="0"/>
              </a:rPr>
              <a:t>.</a:t>
            </a:r>
            <a:r>
              <a:rPr lang="tr-TR" sz="3600" u="sng" dirty="0" smtClean="0">
                <a:cs typeface="Times New Roman" pitchFamily="16" charset="0"/>
              </a:rPr>
              <a:t> </a:t>
            </a:r>
            <a:r>
              <a:rPr lang="tr-TR" sz="3600" u="sng" dirty="0">
                <a:cs typeface="Times New Roman" pitchFamily="16" charset="0"/>
              </a:rPr>
              <a:t>kontrolsüz yanma olayıdır.</a:t>
            </a: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792163" y="4751388"/>
            <a:ext cx="7704137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150</Words>
  <Application>Microsoft Office PowerPoint</Application>
  <PresentationFormat>On-screen Show (4:3)</PresentationFormat>
  <Paragraphs>41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İŞ SAĞLIĞI VE GÜVENLİĞİ 8. HAFTA</vt:lpstr>
      <vt:lpstr>YANGIN VE YANMA</vt:lpstr>
      <vt:lpstr>YANGIN VE YANMA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 8. HAFTA</dc:title>
  <dc:creator>Tuğba&amp;Cihan</dc:creator>
  <cp:lastModifiedBy>Tuğba&amp;Cihan</cp:lastModifiedBy>
  <cp:revision>2</cp:revision>
  <dcterms:created xsi:type="dcterms:W3CDTF">2020-02-16T16:25:13Z</dcterms:created>
  <dcterms:modified xsi:type="dcterms:W3CDTF">2020-02-16T16:35:42Z</dcterms:modified>
</cp:coreProperties>
</file>