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13B6-935D-4B51-8FFC-445CB628D9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748E-BFBA-493A-8015-2052BB2840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2678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13B6-935D-4B51-8FFC-445CB628D9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748E-BFBA-493A-8015-2052BB2840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2006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13B6-935D-4B51-8FFC-445CB628D9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748E-BFBA-493A-8015-2052BB2840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44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13B6-935D-4B51-8FFC-445CB628D9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748E-BFBA-493A-8015-2052BB2840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284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13B6-935D-4B51-8FFC-445CB628D9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748E-BFBA-493A-8015-2052BB2840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130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13B6-935D-4B51-8FFC-445CB628D9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748E-BFBA-493A-8015-2052BB2840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6867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13B6-935D-4B51-8FFC-445CB628D9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748E-BFBA-493A-8015-2052BB2840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874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13B6-935D-4B51-8FFC-445CB628D9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748E-BFBA-493A-8015-2052BB2840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724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13B6-935D-4B51-8FFC-445CB628D9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748E-BFBA-493A-8015-2052BB2840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276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13B6-935D-4B51-8FFC-445CB628D9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748E-BFBA-493A-8015-2052BB2840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1729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13B6-935D-4B51-8FFC-445CB628D9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748E-BFBA-493A-8015-2052BB2840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6814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713B6-935D-4B51-8FFC-445CB628D91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A748E-BFBA-493A-8015-2052BB2840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919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cepkilic.ne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205798"/>
          </a:xfrm>
        </p:spPr>
        <p:txBody>
          <a:bodyPr>
            <a:normAutofit/>
          </a:bodyPr>
          <a:lstStyle/>
          <a:p>
            <a:r>
              <a:rPr lang="tr-TR" b="1" dirty="0" smtClean="0"/>
              <a:t>-</a:t>
            </a:r>
            <a:r>
              <a:rPr lang="tr-TR" b="1" dirty="0" smtClean="0"/>
              <a:t>1-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AHLÂK FELSEFESİ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455478"/>
            <a:ext cx="9144000" cy="1655762"/>
          </a:xfrm>
        </p:spPr>
        <p:txBody>
          <a:bodyPr/>
          <a:lstStyle/>
          <a:p>
            <a:r>
              <a:rPr lang="tr-TR" b="1" dirty="0" smtClean="0"/>
              <a:t>Prof. Dr. Recep KILIÇ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543012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 </a:t>
            </a:r>
            <a:r>
              <a:rPr lang="tr-TR" b="1" u="sng" dirty="0" smtClean="0"/>
              <a:t>Kaynak Bilgisi</a:t>
            </a:r>
            <a:endParaRPr lang="tr-TR" u="sng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tr-TR" dirty="0" smtClean="0"/>
              <a:t>Ahlakın Dini Temelinin Önemi</a:t>
            </a:r>
          </a:p>
          <a:p>
            <a:pPr lvl="1"/>
            <a:r>
              <a:rPr lang="tr-TR" dirty="0" smtClean="0"/>
              <a:t>“Ahmet </a:t>
            </a:r>
            <a:r>
              <a:rPr lang="tr-TR" dirty="0" err="1" smtClean="0"/>
              <a:t>Naîm’in</a:t>
            </a:r>
            <a:r>
              <a:rPr lang="tr-TR" dirty="0" smtClean="0"/>
              <a:t> Ahlâk Anlayışı”, Son Dönem Osmanlı Mütefekkirleri ve Ahlâk Anlayışları, Yayına Hazırlayan: İ. Kurt – S. A. </a:t>
            </a:r>
            <a:r>
              <a:rPr lang="tr-TR" dirty="0" err="1" smtClean="0"/>
              <a:t>Tüz</a:t>
            </a:r>
            <a:r>
              <a:rPr lang="tr-TR" dirty="0" smtClean="0"/>
              <a:t>, İstanbul, 2017. </a:t>
            </a:r>
          </a:p>
          <a:p>
            <a:pPr lvl="1"/>
            <a:r>
              <a:rPr lang="tr-TR" dirty="0" smtClean="0"/>
              <a:t>«İslam Ahlakının Tanımı ve Kapsamı», İslam Ahlakı: Temel Konular Güncel Yorumlar, Editörler: M. Ş. Aydın- A. H. Adanalı,</a:t>
            </a:r>
          </a:p>
          <a:p>
            <a:pPr lvl="1"/>
            <a:r>
              <a:rPr lang="tr-TR" dirty="0" smtClean="0"/>
              <a:t>“Ahlak, insanlığın evrensel bir değeridir: Prof. Dr. Recep Kılıç ile Ahlak Üzerine Bir Söyleşi”,</a:t>
            </a:r>
          </a:p>
          <a:p>
            <a:pPr lvl="1"/>
            <a:r>
              <a:rPr lang="tr-TR" dirty="0" smtClean="0"/>
              <a:t>“Ahlâk ve Medeniyet İlişkisi Üzerine”, Türkiye’de Dinler Tarihi’nin Kurumsallaşması Sürecinde Prof. Dr. Abdurrahman </a:t>
            </a:r>
            <a:r>
              <a:rPr lang="tr-TR" dirty="0" err="1" smtClean="0"/>
              <a:t>Küçük’e</a:t>
            </a:r>
            <a:r>
              <a:rPr lang="tr-TR" dirty="0" smtClean="0"/>
              <a:t> Armağan Kitabı </a:t>
            </a:r>
          </a:p>
          <a:p>
            <a:pPr lvl="1"/>
            <a:r>
              <a:rPr lang="tr-TR" b="1" u="sng" dirty="0" smtClean="0">
                <a:solidFill>
                  <a:srgbClr val="0070C0"/>
                </a:solidFill>
                <a:hlinkClick r:id="rId2"/>
              </a:rPr>
              <a:t>http://www.recepkilic.net/</a:t>
            </a:r>
            <a:endParaRPr lang="tr-TR" dirty="0" smtClean="0">
              <a:solidFill>
                <a:srgbClr val="0070C0"/>
              </a:solidFill>
            </a:endParaRPr>
          </a:p>
          <a:p>
            <a:pPr lvl="0"/>
            <a:r>
              <a:rPr lang="tr-TR" dirty="0" smtClean="0"/>
              <a:t>Sokrat’ın Savunması</a:t>
            </a:r>
          </a:p>
          <a:p>
            <a:pPr lvl="0"/>
            <a:r>
              <a:rPr lang="tr-TR" dirty="0" smtClean="0"/>
              <a:t>Aristo, </a:t>
            </a:r>
            <a:r>
              <a:rPr lang="tr-TR" dirty="0" err="1" smtClean="0"/>
              <a:t>Nikomakosa</a:t>
            </a:r>
            <a:r>
              <a:rPr lang="tr-TR" dirty="0" smtClean="0"/>
              <a:t> Etik</a:t>
            </a:r>
          </a:p>
          <a:p>
            <a:pPr lvl="0"/>
            <a:r>
              <a:rPr lang="tr-TR" dirty="0" smtClean="0"/>
              <a:t>Kant, Pratik Aklın Eleştirisi</a:t>
            </a:r>
          </a:p>
          <a:p>
            <a:pPr lvl="0"/>
            <a:r>
              <a:rPr lang="tr-TR" dirty="0" smtClean="0"/>
              <a:t>Kant, Ahlak Metafiziğinin Temellendirilmesi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5821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 smtClean="0"/>
              <a:t>Konular</a:t>
            </a:r>
            <a:endParaRPr lang="tr-TR" u="sng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Normatif Etik/Kural koyucu ahlak felsefesi/ Ahlak Metafiziği </a:t>
            </a:r>
            <a:endParaRPr lang="tr-TR" sz="2000" dirty="0" smtClean="0"/>
          </a:p>
          <a:p>
            <a:pPr lvl="1"/>
            <a:r>
              <a:rPr lang="tr-TR" dirty="0" smtClean="0"/>
              <a:t>Davranışı sonuçlarına göre değerlendiren (</a:t>
            </a:r>
            <a:r>
              <a:rPr lang="tr-TR" dirty="0" err="1" smtClean="0"/>
              <a:t>Gayeci</a:t>
            </a:r>
            <a:r>
              <a:rPr lang="tr-TR" dirty="0" smtClean="0"/>
              <a:t>) Ahlak Anlayışları </a:t>
            </a:r>
            <a:endParaRPr lang="tr-TR" sz="1800" dirty="0" smtClean="0"/>
          </a:p>
          <a:p>
            <a:pPr lvl="1"/>
            <a:r>
              <a:rPr lang="tr-TR" dirty="0" smtClean="0"/>
              <a:t>Davranışı başlangıcına (niyetine) göre değerlendiren </a:t>
            </a:r>
            <a:r>
              <a:rPr lang="tr-TR" dirty="0" err="1" smtClean="0"/>
              <a:t>ödevci</a:t>
            </a:r>
            <a:r>
              <a:rPr lang="tr-TR" dirty="0" smtClean="0"/>
              <a:t> anlayışlar </a:t>
            </a:r>
            <a:endParaRPr lang="tr-TR" sz="1800" dirty="0" smtClean="0"/>
          </a:p>
          <a:p>
            <a:pPr lvl="0"/>
            <a:r>
              <a:rPr lang="tr-TR" dirty="0" smtClean="0"/>
              <a:t>Meta-etik/ Analitik ahlak felsefesi</a:t>
            </a:r>
            <a:endParaRPr lang="tr-TR" sz="2000" dirty="0" smtClean="0"/>
          </a:p>
          <a:p>
            <a:pPr lvl="1"/>
            <a:r>
              <a:rPr lang="tr-TR" dirty="0" smtClean="0"/>
              <a:t>Ahlaki </a:t>
            </a:r>
            <a:r>
              <a:rPr lang="tr-TR" dirty="0" err="1" smtClean="0"/>
              <a:t>Gerçekcilik</a:t>
            </a:r>
            <a:r>
              <a:rPr lang="tr-TR" dirty="0" smtClean="0"/>
              <a:t> / Moral </a:t>
            </a:r>
            <a:r>
              <a:rPr lang="tr-TR" dirty="0" err="1" smtClean="0"/>
              <a:t>Realism</a:t>
            </a:r>
            <a:endParaRPr lang="tr-TR" dirty="0" smtClean="0"/>
          </a:p>
          <a:p>
            <a:pPr lvl="1"/>
            <a:r>
              <a:rPr lang="tr-TR" dirty="0" smtClean="0"/>
              <a:t>Ahlaki </a:t>
            </a:r>
            <a:r>
              <a:rPr lang="tr-TR" dirty="0" err="1" smtClean="0"/>
              <a:t>Gerçekdışıcılık</a:t>
            </a:r>
            <a:r>
              <a:rPr lang="tr-TR" dirty="0" smtClean="0"/>
              <a:t>/ Moral Anti-</a:t>
            </a:r>
            <a:r>
              <a:rPr lang="tr-TR" dirty="0" err="1" smtClean="0"/>
              <a:t>Realism</a:t>
            </a:r>
            <a:endParaRPr lang="tr-TR" sz="1800" dirty="0" smtClean="0"/>
          </a:p>
          <a:p>
            <a:pPr lvl="0"/>
            <a:r>
              <a:rPr lang="tr-TR" dirty="0" err="1" smtClean="0"/>
              <a:t>Applied</a:t>
            </a:r>
            <a:r>
              <a:rPr lang="tr-TR" dirty="0" smtClean="0"/>
              <a:t> Etik/ Uygulamalı ahlak felsefesi </a:t>
            </a:r>
            <a:endParaRPr lang="tr-TR" sz="2000" dirty="0" smtClean="0"/>
          </a:p>
          <a:p>
            <a:pPr lvl="1"/>
            <a:r>
              <a:rPr lang="tr-TR" dirty="0" err="1" smtClean="0"/>
              <a:t>Biyoetik</a:t>
            </a:r>
            <a:endParaRPr lang="tr-TR" sz="1800" dirty="0" smtClean="0"/>
          </a:p>
          <a:p>
            <a:pPr lvl="1"/>
            <a:r>
              <a:rPr lang="tr-TR" dirty="0" smtClean="0"/>
              <a:t>Business </a:t>
            </a:r>
            <a:r>
              <a:rPr lang="tr-TR" dirty="0" err="1" smtClean="0"/>
              <a:t>ethics</a:t>
            </a:r>
            <a:endParaRPr lang="tr-TR" sz="1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4441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 </a:t>
            </a:r>
            <a:r>
              <a:rPr lang="tr-TR" b="1" u="sng" dirty="0" smtClean="0"/>
              <a:t>Kavramlar</a:t>
            </a:r>
            <a:endParaRPr lang="tr-TR" u="sng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79319"/>
            <a:ext cx="10515600" cy="3997643"/>
          </a:xfrm>
        </p:spPr>
        <p:txBody>
          <a:bodyPr/>
          <a:lstStyle/>
          <a:p>
            <a:pPr lvl="0"/>
            <a:r>
              <a:rPr lang="tr-TR" dirty="0" smtClean="0"/>
              <a:t>Ahlak</a:t>
            </a:r>
          </a:p>
          <a:p>
            <a:pPr lvl="0"/>
            <a:r>
              <a:rPr lang="tr-TR" dirty="0" smtClean="0"/>
              <a:t>Ahlak İlmi</a:t>
            </a:r>
          </a:p>
          <a:p>
            <a:pPr lvl="0"/>
            <a:r>
              <a:rPr lang="tr-TR" dirty="0" smtClean="0"/>
              <a:t>Ahlak Felsefesi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9063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+mn-lt"/>
              </a:rPr>
              <a:t>              AHLAK </a:t>
            </a:r>
            <a:r>
              <a:rPr lang="tr-TR" sz="4000" b="1" dirty="0">
                <a:latin typeface="+mn-lt"/>
              </a:rPr>
              <a:t>ÜZERİNE [GENEL ÇERÇEVE </a:t>
            </a:r>
            <a:r>
              <a:rPr lang="tr-TR" sz="4000" b="1" dirty="0" smtClean="0">
                <a:latin typeface="+mn-lt"/>
              </a:rPr>
              <a:t>]</a:t>
            </a:r>
            <a:endParaRPr lang="tr-TR" sz="40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1049000" cy="4877751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</a:pPr>
            <a:r>
              <a:rPr lang="tr-TR" dirty="0" smtClean="0"/>
              <a:t>Ahlâk kelimesi Arapça ‘</a:t>
            </a:r>
            <a:r>
              <a:rPr lang="tr-TR" dirty="0" err="1" smtClean="0"/>
              <a:t>hulk</a:t>
            </a:r>
            <a:r>
              <a:rPr lang="tr-TR" dirty="0" smtClean="0"/>
              <a:t>’ (veya ‘</a:t>
            </a:r>
            <a:r>
              <a:rPr lang="tr-TR" dirty="0" err="1" smtClean="0"/>
              <a:t>huluk</a:t>
            </a:r>
            <a:r>
              <a:rPr lang="tr-TR" dirty="0" smtClean="0"/>
              <a:t>’) kelimesinin çoğulu olup </a:t>
            </a:r>
            <a:r>
              <a:rPr lang="tr-TR" dirty="0" err="1" smtClean="0"/>
              <a:t>Türkçe'de</a:t>
            </a:r>
            <a:r>
              <a:rPr lang="tr-TR" dirty="0" smtClean="0"/>
              <a:t> tekil olarak kullanılır. “</a:t>
            </a:r>
            <a:r>
              <a:rPr lang="tr-TR" dirty="0" err="1" smtClean="0"/>
              <a:t>Hulk</a:t>
            </a:r>
            <a:r>
              <a:rPr lang="tr-TR" dirty="0" smtClean="0"/>
              <a:t>; din, tabiat, huy ve karakter gibi manalara gelir.”</a:t>
            </a:r>
          </a:p>
          <a:p>
            <a:pPr>
              <a:lnSpc>
                <a:spcPct val="110000"/>
              </a:lnSpc>
            </a:pPr>
            <a:r>
              <a:rPr lang="tr-TR" dirty="0" smtClean="0"/>
              <a:t>[‘ahlâkî’, “</a:t>
            </a:r>
            <a:r>
              <a:rPr lang="tr-TR" u="sng" dirty="0" smtClean="0"/>
              <a:t>ahlaklı</a:t>
            </a:r>
            <a:r>
              <a:rPr lang="tr-TR" dirty="0" smtClean="0"/>
              <a:t>”, “</a:t>
            </a:r>
            <a:r>
              <a:rPr lang="tr-TR" u="sng" dirty="0" smtClean="0"/>
              <a:t>ahlaksız</a:t>
            </a:r>
            <a:r>
              <a:rPr lang="tr-TR" dirty="0" smtClean="0"/>
              <a:t>”, “gayr-i ahlaki” “ahlak alanının dışında olan” anlamında “ahlak dışılık”; “Moral, </a:t>
            </a:r>
            <a:r>
              <a:rPr lang="tr-TR" dirty="0" err="1" smtClean="0"/>
              <a:t>Immoral</a:t>
            </a:r>
            <a:r>
              <a:rPr lang="tr-TR" dirty="0" smtClean="0"/>
              <a:t>, </a:t>
            </a:r>
            <a:r>
              <a:rPr lang="tr-TR" dirty="0" err="1" smtClean="0"/>
              <a:t>Nonmoral</a:t>
            </a:r>
            <a:r>
              <a:rPr lang="tr-TR" dirty="0" smtClean="0"/>
              <a:t>]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tr-TR" b="1" i="1" dirty="0" smtClean="0"/>
              <a:t>Dinin ahlaki bir zemini vardır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tr-TR" b="1" i="1" dirty="0" smtClean="0"/>
              <a:t>Hukuk </a:t>
            </a:r>
            <a:r>
              <a:rPr lang="tr-TR" b="1" i="1" dirty="0" err="1" smtClean="0"/>
              <a:t>meşrûiyyetini</a:t>
            </a:r>
            <a:r>
              <a:rPr lang="tr-TR" b="1" i="1" dirty="0" smtClean="0"/>
              <a:t> ahlaktan</a:t>
            </a:r>
            <a:r>
              <a:rPr lang="tr-TR" dirty="0" smtClean="0"/>
              <a:t>, ahlak ta maddi müeyyidesini hukuktan alır.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5907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1676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872836"/>
            <a:ext cx="11033760" cy="5878484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  <a:p>
            <a:pPr lvl="0"/>
            <a:r>
              <a:rPr lang="tr-TR" b="1" dirty="0"/>
              <a:t>Ahlak felsefesi anlamında Etik</a:t>
            </a:r>
            <a:r>
              <a:rPr lang="tr-TR" dirty="0"/>
              <a:t>: </a:t>
            </a:r>
            <a:r>
              <a:rPr lang="tr-TR" dirty="0" err="1"/>
              <a:t>Normative</a:t>
            </a:r>
            <a:r>
              <a:rPr lang="tr-TR" dirty="0"/>
              <a:t>; </a:t>
            </a:r>
            <a:r>
              <a:rPr lang="tr-TR" dirty="0" err="1"/>
              <a:t>Descriptive</a:t>
            </a:r>
            <a:r>
              <a:rPr lang="tr-TR" dirty="0"/>
              <a:t>; Meta; </a:t>
            </a:r>
            <a:r>
              <a:rPr lang="tr-TR" dirty="0" err="1"/>
              <a:t>Applied</a:t>
            </a:r>
            <a:r>
              <a:rPr lang="tr-TR" dirty="0"/>
              <a:t> olmak üzere kısımlara ayrılıyor. </a:t>
            </a:r>
          </a:p>
          <a:p>
            <a:pPr lvl="0"/>
            <a:r>
              <a:rPr lang="tr-TR" dirty="0" err="1"/>
              <a:t>Normative</a:t>
            </a:r>
            <a:r>
              <a:rPr lang="tr-TR" dirty="0"/>
              <a:t> </a:t>
            </a:r>
            <a:r>
              <a:rPr lang="tr-TR" dirty="0" err="1"/>
              <a:t>Ethics</a:t>
            </a:r>
            <a:r>
              <a:rPr lang="tr-TR" dirty="0"/>
              <a:t>: Geleneksel ahlak felsefesi</a:t>
            </a:r>
          </a:p>
          <a:p>
            <a:pPr lvl="0"/>
            <a:r>
              <a:rPr lang="tr-TR" dirty="0" err="1"/>
              <a:t>Descriptive</a:t>
            </a:r>
            <a:r>
              <a:rPr lang="tr-TR" dirty="0"/>
              <a:t> </a:t>
            </a:r>
            <a:r>
              <a:rPr lang="tr-TR" dirty="0" err="1"/>
              <a:t>Ethics</a:t>
            </a:r>
            <a:r>
              <a:rPr lang="tr-TR" dirty="0"/>
              <a:t>: sosyal bilimlerin yöntemi ile ahlakın incelenmesi </a:t>
            </a:r>
          </a:p>
          <a:p>
            <a:pPr lvl="0"/>
            <a:r>
              <a:rPr lang="tr-TR" dirty="0"/>
              <a:t>Meta-</a:t>
            </a:r>
            <a:r>
              <a:rPr lang="tr-TR" dirty="0" err="1"/>
              <a:t>ethics</a:t>
            </a:r>
            <a:r>
              <a:rPr lang="tr-TR" dirty="0"/>
              <a:t>: Analitik felsefe geleneğinin yaklaşımı</a:t>
            </a:r>
          </a:p>
          <a:p>
            <a:pPr lvl="0"/>
            <a:r>
              <a:rPr lang="tr-TR" b="1" i="1" dirty="0" err="1"/>
              <a:t>Applied</a:t>
            </a:r>
            <a:r>
              <a:rPr lang="tr-TR" b="1" i="1" dirty="0"/>
              <a:t> </a:t>
            </a:r>
            <a:r>
              <a:rPr lang="tr-TR" b="1" i="1" dirty="0" err="1"/>
              <a:t>ethics</a:t>
            </a:r>
            <a:r>
              <a:rPr lang="tr-TR" b="1" i="1" dirty="0"/>
              <a:t>: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1897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300</Words>
  <Application>Microsoft Office PowerPoint</Application>
  <PresentationFormat>Geniş ekran</PresentationFormat>
  <Paragraphs>38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Teması</vt:lpstr>
      <vt:lpstr>-1- AHLÂK FELSEFESİ  </vt:lpstr>
      <vt:lpstr> Kaynak Bilgisi</vt:lpstr>
      <vt:lpstr>Konular</vt:lpstr>
      <vt:lpstr> Kavramlar</vt:lpstr>
      <vt:lpstr>              AHLAK ÜZERİNE [GENEL ÇERÇEVE ]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-1-  AHLÂK FELSEFESİ  </dc:title>
  <dc:creator>Windows Kullanıcısı</dc:creator>
  <cp:lastModifiedBy>Windows Kullanıcısı</cp:lastModifiedBy>
  <cp:revision>3</cp:revision>
  <dcterms:created xsi:type="dcterms:W3CDTF">2020-05-05T15:22:33Z</dcterms:created>
  <dcterms:modified xsi:type="dcterms:W3CDTF">2020-05-05T19:14:11Z</dcterms:modified>
</cp:coreProperties>
</file>