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50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0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8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1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12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48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55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16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6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5B56-D380-4D4E-93FA-A53ADAB2D747}" type="datetimeFigureOut">
              <a:rPr lang="tr-TR" smtClean="0"/>
              <a:t>3.01.2020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28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28958" y="2143212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+mn-lt"/>
              </a:rPr>
              <a:t>Cystic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+mn-lt"/>
              </a:rPr>
              <a:t>ovarium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3583" y="1367614"/>
            <a:ext cx="65819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Cysts are </a:t>
            </a:r>
            <a:r>
              <a:rPr lang="en-US" sz="3200" dirty="0" err="1">
                <a:solidFill>
                  <a:srgbClr val="FF0000"/>
                </a:solidFill>
              </a:rPr>
              <a:t>anovulatory</a:t>
            </a:r>
            <a:r>
              <a:rPr lang="en-US" sz="3200" dirty="0">
                <a:solidFill>
                  <a:srgbClr val="FF0000"/>
                </a:solidFill>
              </a:rPr>
              <a:t> follicular structures that persist for more than 10 days.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Follicular size of 2 cm or greater is considered to be "cystic".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9" y="944382"/>
            <a:ext cx="5011710" cy="46919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83355" y="6365396"/>
            <a:ext cx="242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07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+mn-lt"/>
              </a:rPr>
              <a:t>Cystic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+mn-lt"/>
              </a:rPr>
              <a:t>ovarium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11" y="1139253"/>
            <a:ext cx="7919804" cy="51566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498542" y="6488668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241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3 İçerik Yer Tutucusu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84" y="1139253"/>
            <a:ext cx="4818605" cy="4392117"/>
          </a:xfrm>
          <a:prstGeom prst="rect">
            <a:avLst/>
          </a:prstGeom>
        </p:spPr>
      </p:pic>
      <p:pic>
        <p:nvPicPr>
          <p:cNvPr id="6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6192" y="1225399"/>
            <a:ext cx="5486262" cy="4305971"/>
          </a:xfrm>
        </p:spPr>
      </p:pic>
      <p:sp>
        <p:nvSpPr>
          <p:cNvPr id="7" name="Metin kutusu 6"/>
          <p:cNvSpPr txBox="1"/>
          <p:nvPr/>
        </p:nvSpPr>
        <p:spPr>
          <a:xfrm>
            <a:off x="8348642" y="6221874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255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6714" y="974362"/>
            <a:ext cx="6563851" cy="501313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678424" y="6488668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3584" y="1729581"/>
            <a:ext cx="544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/>
              <a:t>Importance</a:t>
            </a:r>
            <a:r>
              <a:rPr lang="tr-TR" sz="3200" dirty="0"/>
              <a:t> of </a:t>
            </a:r>
            <a:r>
              <a:rPr lang="tr-TR" sz="3200" dirty="0" err="1"/>
              <a:t>puerparal</a:t>
            </a:r>
            <a:r>
              <a:rPr lang="tr-TR" sz="3200" dirty="0"/>
              <a:t> </a:t>
            </a:r>
            <a:r>
              <a:rPr lang="tr-TR" sz="3200" dirty="0" err="1"/>
              <a:t>period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3626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497" y="1139253"/>
            <a:ext cx="6640643" cy="5051685"/>
          </a:xfrm>
        </p:spPr>
      </p:pic>
      <p:sp>
        <p:nvSpPr>
          <p:cNvPr id="10" name="9 Metin kutusu"/>
          <p:cNvSpPr txBox="1"/>
          <p:nvPr/>
        </p:nvSpPr>
        <p:spPr>
          <a:xfrm>
            <a:off x="8299554" y="6519446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, </a:t>
            </a:r>
            <a:r>
              <a:rPr lang="tr-TR" sz="1600" dirty="0"/>
              <a:t>Vural </a:t>
            </a:r>
            <a:r>
              <a:rPr lang="tr-TR" sz="1600" dirty="0" smtClean="0"/>
              <a:t>, </a:t>
            </a:r>
            <a:r>
              <a:rPr lang="tr-TR" sz="1600" dirty="0"/>
              <a:t>Polat </a:t>
            </a:r>
            <a:r>
              <a:rPr lang="tr-TR" sz="1600" dirty="0" smtClean="0"/>
              <a:t>2012)</a:t>
            </a:r>
            <a:endParaRPr lang="tr-TR" sz="16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253584" y="1729581"/>
            <a:ext cx="544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/>
              <a:t>Importance</a:t>
            </a:r>
            <a:r>
              <a:rPr lang="tr-TR" sz="3200" dirty="0"/>
              <a:t> of </a:t>
            </a:r>
            <a:r>
              <a:rPr lang="tr-TR" sz="3200" dirty="0" err="1"/>
              <a:t>puerparal</a:t>
            </a:r>
            <a:r>
              <a:rPr lang="tr-TR" sz="3200" dirty="0"/>
              <a:t> </a:t>
            </a:r>
            <a:r>
              <a:rPr lang="tr-TR" sz="3200" dirty="0" err="1"/>
              <a:t>period</a:t>
            </a:r>
            <a:endParaRPr lang="tr-TR" sz="3200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53584" y="0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6125" y="834088"/>
            <a:ext cx="6115986" cy="52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8299554" y="6519446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, </a:t>
            </a:r>
            <a:r>
              <a:rPr lang="tr-TR" sz="1600" dirty="0"/>
              <a:t>Vural </a:t>
            </a:r>
            <a:r>
              <a:rPr lang="tr-TR" sz="1600" dirty="0" smtClean="0"/>
              <a:t>, </a:t>
            </a:r>
            <a:r>
              <a:rPr lang="tr-TR" sz="1600" dirty="0"/>
              <a:t>Polat </a:t>
            </a:r>
            <a:r>
              <a:rPr lang="tr-TR" sz="1600" dirty="0" smtClean="0"/>
              <a:t>2012)</a:t>
            </a:r>
            <a:endParaRPr lang="tr-TR" sz="1600" dirty="0"/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253584" y="0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58319" y="1939444"/>
            <a:ext cx="544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/>
              <a:t>Importance</a:t>
            </a:r>
            <a:r>
              <a:rPr lang="tr-TR" sz="3200" dirty="0"/>
              <a:t> of </a:t>
            </a:r>
            <a:r>
              <a:rPr lang="tr-TR" sz="3200" dirty="0" err="1"/>
              <a:t>puerparal</a:t>
            </a:r>
            <a:r>
              <a:rPr lang="tr-TR" sz="3200" dirty="0"/>
              <a:t> </a:t>
            </a:r>
            <a:r>
              <a:rPr lang="tr-TR" sz="3200" dirty="0" err="1"/>
              <a:t>period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20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4833" y="0"/>
            <a:ext cx="850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Pregnancy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r>
              <a:rPr lang="tr-TR" sz="3600" dirty="0">
                <a:solidFill>
                  <a:srgbClr val="FF0000"/>
                </a:solidFill>
              </a:rPr>
              <a:t> / </a:t>
            </a:r>
            <a:r>
              <a:rPr lang="tr-TR" sz="3600" dirty="0" err="1">
                <a:solidFill>
                  <a:srgbClr val="FF0000"/>
                </a:solidFill>
              </a:rPr>
              <a:t>Rectal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429232" y="1019331"/>
            <a:ext cx="7435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srgbClr val="FF0000"/>
                </a:solidFill>
              </a:rPr>
              <a:t>Rectal Examination:</a:t>
            </a:r>
          </a:p>
          <a:p>
            <a:pPr lvl="1"/>
            <a:r>
              <a:rPr lang="en-US" sz="3200" b="1" dirty="0" err="1">
                <a:solidFill>
                  <a:srgbClr val="FF0000"/>
                </a:solidFill>
              </a:rPr>
              <a:t>Transrectally</a:t>
            </a:r>
            <a:r>
              <a:rPr lang="en-US" sz="3200" b="1" dirty="0">
                <a:solidFill>
                  <a:srgbClr val="FF0000"/>
                </a:solidFill>
              </a:rPr>
              <a:t> palpation of organs and tissues within the cavum pelvis and posterior of the abdominal cavity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84" y="1134705"/>
            <a:ext cx="5976079" cy="532063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638451" y="6455336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4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0" y="1390911"/>
            <a:ext cx="7166548" cy="2566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rgbClr val="FF0000"/>
                </a:solidFill>
              </a:rPr>
              <a:t>Main objectives of rectal examination</a:t>
            </a:r>
          </a:p>
          <a:p>
            <a:pPr marL="0" indent="0">
              <a:buNone/>
            </a:pPr>
            <a:r>
              <a:rPr lang="en-US" sz="3200" u="sng" dirty="0">
                <a:solidFill>
                  <a:srgbClr val="FF0000"/>
                </a:solidFill>
              </a:rPr>
              <a:t>Diagnosis of pregnancy</a:t>
            </a:r>
          </a:p>
          <a:p>
            <a:pPr marL="0" indent="0">
              <a:buNone/>
            </a:pPr>
            <a:r>
              <a:rPr lang="en-US" sz="3200" u="sng" dirty="0">
                <a:solidFill>
                  <a:srgbClr val="FF0000"/>
                </a:solidFill>
              </a:rPr>
              <a:t>Artificial insemination</a:t>
            </a:r>
          </a:p>
          <a:p>
            <a:pPr marL="0" indent="0">
              <a:buNone/>
            </a:pPr>
            <a:r>
              <a:rPr lang="en-US" sz="3200" u="sng" dirty="0">
                <a:solidFill>
                  <a:srgbClr val="FF0000"/>
                </a:solidFill>
              </a:rPr>
              <a:t>Examination of reproductive </a:t>
            </a:r>
            <a:r>
              <a:rPr lang="en-US" sz="3200" u="sng" dirty="0" smtClean="0">
                <a:solidFill>
                  <a:srgbClr val="FF0000"/>
                </a:solidFill>
              </a:rPr>
              <a:t>organs</a:t>
            </a:r>
            <a:endParaRPr lang="tr-TR" sz="3200" b="1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254833" y="0"/>
            <a:ext cx="850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Pregnancy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r>
              <a:rPr lang="tr-TR" sz="3600" dirty="0">
                <a:solidFill>
                  <a:srgbClr val="FF0000"/>
                </a:solidFill>
              </a:rPr>
              <a:t> / </a:t>
            </a:r>
            <a:r>
              <a:rPr lang="tr-TR" sz="3600" dirty="0" err="1">
                <a:solidFill>
                  <a:srgbClr val="FF0000"/>
                </a:solidFill>
              </a:rPr>
              <a:t>Rectal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969025"/>
            <a:ext cx="5866152" cy="516195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83355" y="6365396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1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3" y="794478"/>
            <a:ext cx="7025390" cy="576371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4833" y="0"/>
            <a:ext cx="850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Pregnancy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r>
              <a:rPr lang="tr-TR" sz="3600" dirty="0">
                <a:solidFill>
                  <a:srgbClr val="FF0000"/>
                </a:solidFill>
              </a:rPr>
              <a:t> / </a:t>
            </a:r>
            <a:r>
              <a:rPr lang="tr-TR" sz="3600" dirty="0" err="1">
                <a:solidFill>
                  <a:srgbClr val="FF0000"/>
                </a:solidFill>
              </a:rPr>
              <a:t>Rectal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349115"/>
            <a:ext cx="3743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22-25 days with USG</a:t>
            </a:r>
          </a:p>
          <a:p>
            <a:r>
              <a:rPr lang="en-US" sz="3200" dirty="0"/>
              <a:t>pregnancy diagnosis</a:t>
            </a:r>
            <a:endParaRPr lang="tr-TR" sz="3200" dirty="0"/>
          </a:p>
        </p:txBody>
      </p:sp>
      <p:pic>
        <p:nvPicPr>
          <p:cNvPr id="7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8151"/>
            <a:ext cx="3625828" cy="3203003"/>
          </a:xfrm>
        </p:spPr>
      </p:pic>
      <p:sp>
        <p:nvSpPr>
          <p:cNvPr id="8" name="Metin kutusu 7"/>
          <p:cNvSpPr txBox="1"/>
          <p:nvPr/>
        </p:nvSpPr>
        <p:spPr>
          <a:xfrm>
            <a:off x="8348640" y="6521677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5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3" y="816086"/>
            <a:ext cx="5599887" cy="5112661"/>
          </a:xfrm>
        </p:spPr>
      </p:pic>
      <p:sp>
        <p:nvSpPr>
          <p:cNvPr id="5" name="Dikdörtgen 4"/>
          <p:cNvSpPr/>
          <p:nvPr/>
        </p:nvSpPr>
        <p:spPr>
          <a:xfrm>
            <a:off x="449704" y="231311"/>
            <a:ext cx="3477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Pregnancy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Examination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09862" y="2428406"/>
            <a:ext cx="5129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Estimated 25-day pregnancy</a:t>
            </a:r>
          </a:p>
          <a:p>
            <a:r>
              <a:rPr lang="en-US" sz="3200" dirty="0"/>
              <a:t>Asymmetry and pregnancy CL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8089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4833" y="0"/>
            <a:ext cx="455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Pregnancy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8" y="1079291"/>
            <a:ext cx="7684958" cy="517160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39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4872" y="319"/>
            <a:ext cx="455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Pregnancy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5" y="869429"/>
            <a:ext cx="9144000" cy="532150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942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9842" y="0"/>
            <a:ext cx="374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5" y="1124261"/>
            <a:ext cx="9144000" cy="532900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38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87" y="779488"/>
            <a:ext cx="9144000" cy="56342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4833" y="0"/>
            <a:ext cx="455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Pregnancy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Examination</a:t>
            </a:r>
            <a:endParaRPr lang="tr-TR" sz="3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946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230</Words>
  <Application>Microsoft Office PowerPoint</Application>
  <PresentationFormat>Geniş ekran</PresentationFormat>
  <Paragraphs>45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Cystic ovarium</vt:lpstr>
      <vt:lpstr>Cystic ovarium</vt:lpstr>
      <vt:lpstr>Metritis</vt:lpstr>
      <vt:lpstr>Metritis</vt:lpstr>
      <vt:lpstr>Metritis</vt:lpstr>
      <vt:lpstr>Metritis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8</cp:revision>
  <dcterms:created xsi:type="dcterms:W3CDTF">2018-01-17T09:23:34Z</dcterms:created>
  <dcterms:modified xsi:type="dcterms:W3CDTF">2020-01-03T13:53:42Z</dcterms:modified>
</cp:coreProperties>
</file>