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Kullandırma borcu doğuran sözleşmeler</a:t>
            </a:r>
          </a:p>
          <a:p>
            <a:r>
              <a:rPr lang="tr-TR" dirty="0"/>
              <a:t>	kira sözleşmeleri - </a:t>
            </a:r>
            <a:r>
              <a:rPr lang="tr-TR" dirty="0" smtClean="0"/>
              <a:t>III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Konut ve çatılı işyeri kiraları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Uygulama alanı</a:t>
            </a:r>
          </a:p>
          <a:p>
            <a:r>
              <a:rPr lang="tr-TR" dirty="0" smtClean="0"/>
              <a:t>Kirayla bağlantılı sözleşmeler</a:t>
            </a:r>
          </a:p>
          <a:p>
            <a:r>
              <a:rPr lang="tr-TR" dirty="0" smtClean="0"/>
              <a:t>Kullanma giderleri</a:t>
            </a:r>
          </a:p>
          <a:p>
            <a:r>
              <a:rPr lang="tr-TR" dirty="0" smtClean="0"/>
              <a:t>Kiracının güvence vermesi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Konut ve çatılı işyeri kiraları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80119"/>
          </a:xfrm>
        </p:spPr>
        <p:txBody>
          <a:bodyPr/>
          <a:lstStyle/>
          <a:p>
            <a:r>
              <a:rPr lang="tr-TR" dirty="0"/>
              <a:t>Konut ve çatılı işyeri kiralarında kira bedeli</a:t>
            </a:r>
          </a:p>
          <a:p>
            <a:pPr lvl="1"/>
            <a:r>
              <a:rPr lang="en-US" dirty="0"/>
              <a:t>Kira </a:t>
            </a:r>
            <a:r>
              <a:rPr lang="en-US" dirty="0" err="1"/>
              <a:t>bedelinin</a:t>
            </a:r>
            <a:r>
              <a:rPr lang="en-US" dirty="0"/>
              <a:t> </a:t>
            </a:r>
            <a:r>
              <a:rPr lang="en-US" dirty="0" err="1"/>
              <a:t>taraflarca</a:t>
            </a:r>
            <a:r>
              <a:rPr lang="en-US" dirty="0"/>
              <a:t> </a:t>
            </a:r>
            <a:r>
              <a:rPr lang="en-US" dirty="0" err="1"/>
              <a:t>sözleşmede</a:t>
            </a:r>
            <a:r>
              <a:rPr lang="en-US" dirty="0"/>
              <a:t> ilk </a:t>
            </a:r>
            <a:r>
              <a:rPr lang="en-US" dirty="0" err="1"/>
              <a:t>defa</a:t>
            </a:r>
            <a:r>
              <a:rPr lang="en-US" dirty="0"/>
              <a:t> </a:t>
            </a:r>
            <a:r>
              <a:rPr lang="en-US" dirty="0" err="1" smtClean="0"/>
              <a:t>belirlenmesi</a:t>
            </a:r>
            <a:endParaRPr lang="tr-TR" dirty="0" smtClean="0"/>
          </a:p>
          <a:p>
            <a:pPr lvl="1"/>
            <a:r>
              <a:rPr lang="tr-TR" dirty="0" smtClean="0"/>
              <a:t>Yenilenen kira dönemlerinde kira bedelinin belirlenmesi, özellikle kira bedelini belirleme davası</a:t>
            </a:r>
          </a:p>
          <a:p>
            <a:pPr lvl="2"/>
            <a:r>
              <a:rPr lang="en-US" dirty="0" err="1"/>
              <a:t>Taraflar</a:t>
            </a:r>
            <a:r>
              <a:rPr lang="en-US" dirty="0"/>
              <a:t> </a:t>
            </a:r>
            <a:r>
              <a:rPr lang="en-US" dirty="0" err="1"/>
              <a:t>sözleşmede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artış</a:t>
            </a:r>
            <a:r>
              <a:rPr lang="en-US" dirty="0"/>
              <a:t> </a:t>
            </a:r>
            <a:r>
              <a:rPr lang="en-US" dirty="0" err="1"/>
              <a:t>oranı</a:t>
            </a:r>
            <a:r>
              <a:rPr lang="en-US" dirty="0"/>
              <a:t> </a:t>
            </a:r>
            <a:r>
              <a:rPr lang="en-US" dirty="0" err="1" smtClean="0"/>
              <a:t>belirlemişlerse</a:t>
            </a:r>
            <a:endParaRPr lang="tr-TR" dirty="0"/>
          </a:p>
          <a:p>
            <a:pPr lvl="2"/>
            <a:r>
              <a:rPr lang="en-US" dirty="0" err="1"/>
              <a:t>Taraflar</a:t>
            </a:r>
            <a:r>
              <a:rPr lang="en-US" dirty="0"/>
              <a:t> </a:t>
            </a:r>
            <a:r>
              <a:rPr lang="en-US" dirty="0" err="1"/>
              <a:t>sözleşmede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artış</a:t>
            </a:r>
            <a:r>
              <a:rPr lang="en-US" dirty="0"/>
              <a:t> </a:t>
            </a:r>
            <a:r>
              <a:rPr lang="en-US" dirty="0" err="1"/>
              <a:t>oranı</a:t>
            </a:r>
            <a:r>
              <a:rPr lang="en-US" dirty="0"/>
              <a:t> </a:t>
            </a:r>
            <a:r>
              <a:rPr lang="en-US" dirty="0" err="1" smtClean="0"/>
              <a:t>belirlememişlerse</a:t>
            </a:r>
            <a:endParaRPr lang="tr-TR" dirty="0"/>
          </a:p>
          <a:p>
            <a:pPr lvl="2"/>
            <a:r>
              <a:rPr lang="en-US" dirty="0" err="1"/>
              <a:t>Beş</a:t>
            </a:r>
            <a:r>
              <a:rPr lang="en-US" dirty="0"/>
              <a:t> </a:t>
            </a:r>
            <a:r>
              <a:rPr lang="en-US" dirty="0" err="1"/>
              <a:t>yıldan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süreli</a:t>
            </a:r>
            <a:r>
              <a:rPr lang="en-US" dirty="0"/>
              <a:t> </a:t>
            </a:r>
            <a:r>
              <a:rPr lang="en-US" dirty="0" err="1"/>
              <a:t>sözleşmelerde</a:t>
            </a:r>
            <a:r>
              <a:rPr lang="en-US" dirty="0"/>
              <a:t> </a:t>
            </a:r>
            <a:r>
              <a:rPr lang="en-US" dirty="0" err="1"/>
              <a:t>bedelin</a:t>
            </a:r>
            <a:r>
              <a:rPr lang="en-US" dirty="0"/>
              <a:t> </a:t>
            </a:r>
            <a:r>
              <a:rPr lang="en-US" dirty="0" err="1" smtClean="0"/>
              <a:t>belirlenmesi</a:t>
            </a:r>
            <a:endParaRPr lang="tr-TR" dirty="0"/>
          </a:p>
          <a:p>
            <a:pPr lvl="2"/>
            <a:r>
              <a:rPr lang="en-US" dirty="0" err="1"/>
              <a:t>Yabancı</a:t>
            </a:r>
            <a:r>
              <a:rPr lang="en-US" dirty="0"/>
              <a:t> para </a:t>
            </a:r>
            <a:r>
              <a:rPr lang="en-US" dirty="0" err="1"/>
              <a:t>üzerinden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 smtClean="0"/>
              <a:t>sözleşmelerde</a:t>
            </a:r>
            <a:endParaRPr lang="tr-TR" dirty="0"/>
          </a:p>
          <a:p>
            <a:pPr lvl="1"/>
            <a:r>
              <a:rPr lang="en-US" dirty="0" smtClean="0"/>
              <a:t>Kira </a:t>
            </a:r>
            <a:r>
              <a:rPr lang="en-US" dirty="0" err="1" smtClean="0"/>
              <a:t>bedelini</a:t>
            </a:r>
            <a:r>
              <a:rPr lang="en-US" dirty="0" smtClean="0"/>
              <a:t> </a:t>
            </a:r>
            <a:r>
              <a:rPr lang="en-US" dirty="0" err="1" smtClean="0"/>
              <a:t>belirleme</a:t>
            </a:r>
            <a:r>
              <a:rPr lang="en-US" dirty="0" smtClean="0"/>
              <a:t> </a:t>
            </a:r>
            <a:r>
              <a:rPr lang="en-US" dirty="0" err="1" smtClean="0"/>
              <a:t>davas</a:t>
            </a:r>
            <a:r>
              <a:rPr lang="tr-TR" dirty="0" err="1" smtClean="0"/>
              <a:t>ının</a:t>
            </a:r>
            <a:r>
              <a:rPr lang="en-US" dirty="0" smtClean="0"/>
              <a:t> </a:t>
            </a:r>
            <a:r>
              <a:rPr lang="en-US" dirty="0" err="1" smtClean="0"/>
              <a:t>süresi</a:t>
            </a:r>
            <a:endParaRPr lang="tr-TR" dirty="0"/>
          </a:p>
          <a:p>
            <a:pPr lvl="2"/>
            <a:r>
              <a:rPr lang="en-US" dirty="0" err="1"/>
              <a:t>Taraflar</a:t>
            </a:r>
            <a:r>
              <a:rPr lang="en-US" dirty="0"/>
              <a:t> </a:t>
            </a:r>
            <a:r>
              <a:rPr lang="en-US" dirty="0" err="1"/>
              <a:t>sözleşmede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kira</a:t>
            </a:r>
            <a:r>
              <a:rPr lang="en-US" dirty="0"/>
              <a:t> </a:t>
            </a:r>
            <a:r>
              <a:rPr lang="en-US" dirty="0" err="1"/>
              <a:t>döneminde</a:t>
            </a:r>
            <a:r>
              <a:rPr lang="en-US" dirty="0"/>
              <a:t> </a:t>
            </a:r>
            <a:r>
              <a:rPr lang="en-US" dirty="0" err="1"/>
              <a:t>kira</a:t>
            </a:r>
            <a:r>
              <a:rPr lang="en-US" dirty="0"/>
              <a:t> </a:t>
            </a:r>
            <a:r>
              <a:rPr lang="en-US" dirty="0" err="1"/>
              <a:t>bedelinin</a:t>
            </a:r>
            <a:r>
              <a:rPr lang="en-US" dirty="0"/>
              <a:t> </a:t>
            </a:r>
            <a:r>
              <a:rPr lang="en-US" dirty="0" err="1"/>
              <a:t>artırılacağına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koymuşlarsa</a:t>
            </a:r>
            <a:r>
              <a:rPr lang="en-US" dirty="0"/>
              <a:t> </a:t>
            </a:r>
            <a:endParaRPr lang="tr-TR" dirty="0" smtClean="0"/>
          </a:p>
          <a:p>
            <a:pPr lvl="2"/>
            <a:r>
              <a:rPr lang="tr-TR" dirty="0" smtClean="0"/>
              <a:t>Koymamışlarsa</a:t>
            </a:r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Konut ve çatılı işyeri kiraları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Konut ve çatılı işyeri kiralarında kira </a:t>
            </a:r>
            <a:r>
              <a:rPr lang="tr-TR" dirty="0" smtClean="0"/>
              <a:t>bedeli</a:t>
            </a:r>
            <a:r>
              <a:rPr lang="tr-TR" dirty="0"/>
              <a:t> </a:t>
            </a:r>
            <a:r>
              <a:rPr lang="tr-TR" dirty="0" smtClean="0"/>
              <a:t>(devam)</a:t>
            </a:r>
          </a:p>
          <a:p>
            <a:pPr lvl="1"/>
            <a:r>
              <a:rPr lang="en-US" dirty="0" smtClean="0"/>
              <a:t>Kira </a:t>
            </a:r>
            <a:r>
              <a:rPr lang="en-US" dirty="0" err="1" smtClean="0"/>
              <a:t>bedelinin</a:t>
            </a:r>
            <a:r>
              <a:rPr lang="en-US" dirty="0" smtClean="0"/>
              <a:t> </a:t>
            </a:r>
            <a:r>
              <a:rPr lang="en-US" dirty="0" err="1" smtClean="0"/>
              <a:t>uyarlanmas</a:t>
            </a:r>
            <a:r>
              <a:rPr lang="tr-TR" dirty="0" smtClean="0"/>
              <a:t>ı</a:t>
            </a:r>
          </a:p>
          <a:p>
            <a:pPr lvl="1"/>
            <a:r>
              <a:rPr lang="en-US" dirty="0" err="1"/>
              <a:t>Uyarlamanın</a:t>
            </a:r>
            <a:r>
              <a:rPr lang="en-US" dirty="0"/>
              <a:t> </a:t>
            </a:r>
            <a:r>
              <a:rPr lang="en-US" dirty="0" err="1"/>
              <a:t>tanımı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şartları</a:t>
            </a:r>
            <a:endParaRPr lang="tr-TR" dirty="0"/>
          </a:p>
          <a:p>
            <a:pPr lvl="1"/>
            <a:r>
              <a:rPr lang="en-US" dirty="0" err="1"/>
              <a:t>Uyarlamanın</a:t>
            </a:r>
            <a:r>
              <a:rPr lang="en-US" dirty="0"/>
              <a:t> </a:t>
            </a:r>
            <a:r>
              <a:rPr lang="en-US" dirty="0" err="1" smtClean="0"/>
              <a:t>sonuçları</a:t>
            </a:r>
            <a:endParaRPr lang="tr-TR" dirty="0"/>
          </a:p>
          <a:p>
            <a:r>
              <a:rPr lang="en-US" dirty="0" err="1" smtClean="0"/>
              <a:t>Kirac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aleyhine</a:t>
            </a:r>
            <a:r>
              <a:rPr lang="en-US" dirty="0" smtClean="0"/>
              <a:t>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ödeme</a:t>
            </a:r>
            <a:r>
              <a:rPr lang="en-US" dirty="0" smtClean="0"/>
              <a:t> </a:t>
            </a:r>
            <a:r>
              <a:rPr lang="en-US" dirty="0" err="1" smtClean="0"/>
              <a:t>yükümlülüğü</a:t>
            </a:r>
            <a:r>
              <a:rPr lang="en-US" dirty="0" smtClean="0"/>
              <a:t> </a:t>
            </a:r>
            <a:r>
              <a:rPr lang="en-US" dirty="0" err="1" smtClean="0"/>
              <a:t>düzenleme</a:t>
            </a:r>
            <a:r>
              <a:rPr lang="en-US" dirty="0" smtClean="0"/>
              <a:t> </a:t>
            </a:r>
            <a:r>
              <a:rPr lang="en-US" dirty="0" err="1" smtClean="0"/>
              <a:t>yasağ</a:t>
            </a:r>
            <a:r>
              <a:rPr lang="tr-TR" dirty="0" smtClean="0"/>
              <a:t>ı</a:t>
            </a:r>
          </a:p>
          <a:p>
            <a:r>
              <a:rPr lang="en-US" dirty="0" err="1" smtClean="0"/>
              <a:t>Dava</a:t>
            </a:r>
            <a:r>
              <a:rPr lang="en-US" dirty="0" smtClean="0"/>
              <a:t> </a:t>
            </a:r>
            <a:r>
              <a:rPr lang="en-US" dirty="0" err="1" smtClean="0"/>
              <a:t>sebeplerinin</a:t>
            </a:r>
            <a:r>
              <a:rPr lang="en-US" dirty="0" smtClean="0"/>
              <a:t> </a:t>
            </a:r>
            <a:r>
              <a:rPr lang="tr-TR" dirty="0" smtClean="0"/>
              <a:t>sınırlılığı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Konut ve çatılı işyeri kiraları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Konut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Çat</a:t>
            </a:r>
            <a:r>
              <a:rPr lang="tr-TR" dirty="0" smtClean="0"/>
              <a:t>ılı</a:t>
            </a:r>
            <a:r>
              <a:rPr lang="en-US" dirty="0" smtClean="0"/>
              <a:t> </a:t>
            </a:r>
            <a:r>
              <a:rPr lang="en-US" dirty="0" err="1" smtClean="0"/>
              <a:t>İşyeri</a:t>
            </a:r>
            <a:r>
              <a:rPr lang="en-US" dirty="0" smtClean="0"/>
              <a:t> </a:t>
            </a:r>
            <a:r>
              <a:rPr lang="en-US" dirty="0" err="1" smtClean="0"/>
              <a:t>Kiralar</a:t>
            </a:r>
            <a:r>
              <a:rPr lang="tr-TR" dirty="0" smtClean="0"/>
              <a:t>ı</a:t>
            </a:r>
            <a:r>
              <a:rPr lang="en-US" dirty="0" err="1" smtClean="0"/>
              <a:t>nda</a:t>
            </a:r>
            <a:r>
              <a:rPr lang="en-US" dirty="0" smtClean="0"/>
              <a:t> </a:t>
            </a:r>
            <a:r>
              <a:rPr lang="en-US" dirty="0" err="1" smtClean="0"/>
              <a:t>Sözleşmenin</a:t>
            </a:r>
            <a:r>
              <a:rPr lang="en-US" dirty="0" smtClean="0"/>
              <a:t> </a:t>
            </a:r>
            <a:r>
              <a:rPr lang="en-US" dirty="0" err="1" smtClean="0"/>
              <a:t>Sona</a:t>
            </a:r>
            <a:r>
              <a:rPr lang="en-US" dirty="0" smtClean="0"/>
              <a:t> </a:t>
            </a:r>
            <a:r>
              <a:rPr lang="en-US" dirty="0" err="1" smtClean="0"/>
              <a:t>Ermesi</a:t>
            </a:r>
            <a:endParaRPr lang="tr-TR" dirty="0" smtClean="0"/>
          </a:p>
          <a:p>
            <a:pPr lvl="1"/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süreli</a:t>
            </a:r>
            <a:r>
              <a:rPr lang="en-US" dirty="0" smtClean="0"/>
              <a:t> </a:t>
            </a:r>
            <a:r>
              <a:rPr lang="en-US" dirty="0" err="1" smtClean="0"/>
              <a:t>konut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çat</a:t>
            </a:r>
            <a:r>
              <a:rPr lang="tr-TR" dirty="0" smtClean="0"/>
              <a:t>ılı</a:t>
            </a:r>
            <a:r>
              <a:rPr lang="en-US" dirty="0" smtClean="0"/>
              <a:t> </a:t>
            </a:r>
            <a:r>
              <a:rPr lang="en-US" dirty="0" err="1" smtClean="0"/>
              <a:t>işyeri</a:t>
            </a:r>
            <a:r>
              <a:rPr lang="en-US" dirty="0" smtClean="0"/>
              <a:t> </a:t>
            </a:r>
            <a:r>
              <a:rPr lang="en-US" dirty="0" err="1" smtClean="0"/>
              <a:t>kirlar</a:t>
            </a:r>
            <a:r>
              <a:rPr lang="tr-TR" dirty="0" err="1" smtClean="0"/>
              <a:t>ını</a:t>
            </a:r>
            <a:r>
              <a:rPr lang="en-US" dirty="0" smtClean="0"/>
              <a:t>n </a:t>
            </a:r>
            <a:r>
              <a:rPr lang="en-US" dirty="0" err="1" smtClean="0"/>
              <a:t>bildirim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dava</a:t>
            </a:r>
            <a:r>
              <a:rPr lang="en-US" dirty="0" smtClean="0"/>
              <a:t> </a:t>
            </a:r>
            <a:r>
              <a:rPr lang="en-US" dirty="0" err="1" smtClean="0"/>
              <a:t>yoluyla</a:t>
            </a:r>
            <a:r>
              <a:rPr lang="en-US" dirty="0" smtClean="0"/>
              <a:t> </a:t>
            </a:r>
            <a:r>
              <a:rPr lang="en-US" dirty="0" err="1" smtClean="0"/>
              <a:t>sona</a:t>
            </a:r>
            <a:r>
              <a:rPr lang="en-US" dirty="0" smtClean="0"/>
              <a:t> </a:t>
            </a:r>
            <a:r>
              <a:rPr lang="en-US" dirty="0" err="1" smtClean="0"/>
              <a:t>ermesi</a:t>
            </a:r>
            <a:endParaRPr lang="tr-TR" dirty="0"/>
          </a:p>
          <a:p>
            <a:pPr lvl="2"/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belirsiz</a:t>
            </a:r>
            <a:r>
              <a:rPr lang="en-US" dirty="0"/>
              <a:t> </a:t>
            </a:r>
            <a:r>
              <a:rPr lang="en-US" dirty="0" err="1"/>
              <a:t>süreli</a:t>
            </a:r>
            <a:r>
              <a:rPr lang="en-US" dirty="0"/>
              <a:t> </a:t>
            </a:r>
            <a:r>
              <a:rPr lang="en-US" dirty="0" err="1"/>
              <a:t>konut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çatılı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/>
              <a:t>kiralarının</a:t>
            </a:r>
            <a:r>
              <a:rPr lang="en-US" dirty="0"/>
              <a:t> </a:t>
            </a:r>
            <a:r>
              <a:rPr lang="en-US" dirty="0" err="1"/>
              <a:t>fesih</a:t>
            </a:r>
            <a:r>
              <a:rPr lang="en-US" dirty="0"/>
              <a:t> </a:t>
            </a:r>
            <a:r>
              <a:rPr lang="en-US" dirty="0" err="1"/>
              <a:t>bildirim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ermesi</a:t>
            </a:r>
            <a:endParaRPr lang="tr-TR" dirty="0"/>
          </a:p>
          <a:p>
            <a:pPr lvl="3"/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süreli</a:t>
            </a:r>
            <a:r>
              <a:rPr lang="en-US" dirty="0"/>
              <a:t> </a:t>
            </a:r>
            <a:r>
              <a:rPr lang="en-US" dirty="0" err="1"/>
              <a:t>konut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çatılı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 smtClean="0"/>
              <a:t>kiralarında</a:t>
            </a:r>
            <a:endParaRPr lang="tr-TR" dirty="0"/>
          </a:p>
          <a:p>
            <a:pPr lvl="3"/>
            <a:r>
              <a:rPr lang="en-US" dirty="0" err="1" smtClean="0"/>
              <a:t>Belir</a:t>
            </a:r>
            <a:r>
              <a:rPr lang="tr-TR" dirty="0" smtClean="0"/>
              <a:t>siz</a:t>
            </a:r>
            <a:r>
              <a:rPr lang="en-US" dirty="0" smtClean="0"/>
              <a:t> </a:t>
            </a:r>
            <a:r>
              <a:rPr lang="en-US" dirty="0" err="1"/>
              <a:t>süreli</a:t>
            </a:r>
            <a:r>
              <a:rPr lang="en-US" dirty="0"/>
              <a:t> </a:t>
            </a:r>
            <a:r>
              <a:rPr lang="en-US" dirty="0" err="1"/>
              <a:t>konut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çatılı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 smtClean="0"/>
              <a:t>kiralarında</a:t>
            </a:r>
            <a:endParaRPr lang="tr-TR" dirty="0"/>
          </a:p>
          <a:p>
            <a:pPr lvl="2"/>
            <a:r>
              <a:rPr lang="en-US" dirty="0" err="1"/>
              <a:t>Bildirimin</a:t>
            </a:r>
            <a:r>
              <a:rPr lang="en-US" dirty="0"/>
              <a:t> </a:t>
            </a:r>
            <a:r>
              <a:rPr lang="en-US" dirty="0" err="1"/>
              <a:t>geçerliliği</a:t>
            </a:r>
            <a:r>
              <a:rPr lang="en-US" dirty="0"/>
              <a:t> </a:t>
            </a:r>
            <a:r>
              <a:rPr lang="en-US" dirty="0" err="1"/>
              <a:t>yazılı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yapılmasına</a:t>
            </a:r>
            <a:r>
              <a:rPr lang="en-US" dirty="0"/>
              <a:t> </a:t>
            </a:r>
            <a:r>
              <a:rPr lang="en-US" dirty="0" err="1" smtClean="0"/>
              <a:t>bağlıdır</a:t>
            </a:r>
            <a:r>
              <a:rPr lang="tr-TR" dirty="0" smtClean="0"/>
              <a:t>.</a:t>
            </a:r>
          </a:p>
          <a:p>
            <a:pPr lvl="2"/>
            <a:r>
              <a:rPr lang="tr-TR" dirty="0" smtClean="0"/>
              <a:t>Aile konutu</a:t>
            </a:r>
          </a:p>
          <a:p>
            <a:pPr lvl="2"/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ölmesi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mirasçıların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ortaklarının</a:t>
            </a:r>
            <a:r>
              <a:rPr lang="en-US" dirty="0"/>
              <a:t> </a:t>
            </a:r>
            <a:r>
              <a:rPr lang="en-US" dirty="0" err="1"/>
              <a:t>durumu</a:t>
            </a:r>
            <a:r>
              <a:rPr lang="en-US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Konut ve çatılı işyeri kiraları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Konut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Çat</a:t>
            </a:r>
            <a:r>
              <a:rPr lang="tr-TR" dirty="0"/>
              <a:t>ılı</a:t>
            </a:r>
            <a:r>
              <a:rPr lang="en-US" dirty="0"/>
              <a:t> </a:t>
            </a:r>
            <a:r>
              <a:rPr lang="en-US" dirty="0" err="1"/>
              <a:t>İşyeri</a:t>
            </a:r>
            <a:r>
              <a:rPr lang="en-US" dirty="0"/>
              <a:t> </a:t>
            </a:r>
            <a:r>
              <a:rPr lang="en-US" dirty="0" err="1"/>
              <a:t>Kiralar</a:t>
            </a:r>
            <a:r>
              <a:rPr lang="tr-TR" dirty="0"/>
              <a:t>ı</a:t>
            </a:r>
            <a:r>
              <a:rPr lang="en-US" dirty="0" err="1"/>
              <a:t>nda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Ermesi</a:t>
            </a:r>
            <a:r>
              <a:rPr lang="tr-TR" dirty="0"/>
              <a:t> </a:t>
            </a:r>
            <a:r>
              <a:rPr lang="tr-TR" dirty="0" smtClean="0"/>
              <a:t>(devam)</a:t>
            </a:r>
          </a:p>
          <a:p>
            <a:pPr lvl="1"/>
            <a:r>
              <a:rPr lang="en-US" dirty="0" smtClean="0"/>
              <a:t>Kira </a:t>
            </a:r>
            <a:r>
              <a:rPr lang="en-US" dirty="0" err="1" smtClean="0"/>
              <a:t>sözleşmesinin</a:t>
            </a:r>
            <a:r>
              <a:rPr lang="en-US" dirty="0" smtClean="0"/>
              <a:t> </a:t>
            </a:r>
            <a:r>
              <a:rPr lang="en-US" dirty="0" err="1" smtClean="0"/>
              <a:t>dava</a:t>
            </a:r>
            <a:r>
              <a:rPr lang="en-US" dirty="0" smtClean="0"/>
              <a:t> </a:t>
            </a:r>
            <a:r>
              <a:rPr lang="en-US" dirty="0" err="1" smtClean="0"/>
              <a:t>yoluyla</a:t>
            </a:r>
            <a:r>
              <a:rPr lang="en-US" dirty="0" smtClean="0"/>
              <a:t> </a:t>
            </a:r>
            <a:r>
              <a:rPr lang="en-US" dirty="0" err="1" smtClean="0"/>
              <a:t>sona</a:t>
            </a:r>
            <a:r>
              <a:rPr lang="en-US" dirty="0" smtClean="0"/>
              <a:t> </a:t>
            </a:r>
            <a:r>
              <a:rPr lang="en-US" dirty="0" err="1" smtClean="0"/>
              <a:t>ermesi</a:t>
            </a:r>
            <a:endParaRPr lang="tr-TR" dirty="0"/>
          </a:p>
          <a:p>
            <a:pPr lvl="2"/>
            <a:r>
              <a:rPr lang="en-US" dirty="0" err="1"/>
              <a:t>Tahliye</a:t>
            </a:r>
            <a:r>
              <a:rPr lang="en-US" dirty="0"/>
              <a:t> </a:t>
            </a:r>
            <a:r>
              <a:rPr lang="en-US" dirty="0" err="1" smtClean="0"/>
              <a:t>sebepleri</a:t>
            </a:r>
            <a:endParaRPr lang="tr-TR" dirty="0"/>
          </a:p>
          <a:p>
            <a:pPr lvl="3"/>
            <a:r>
              <a:rPr lang="en-US" dirty="0"/>
              <a:t>Kira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verenden</a:t>
            </a:r>
            <a:r>
              <a:rPr lang="en-US" dirty="0"/>
              <a:t> </a:t>
            </a:r>
            <a:r>
              <a:rPr lang="en-US" dirty="0" err="1"/>
              <a:t>kaynaklanan</a:t>
            </a:r>
            <a:r>
              <a:rPr lang="en-US" dirty="0"/>
              <a:t> </a:t>
            </a:r>
            <a:r>
              <a:rPr lang="en-US" dirty="0" err="1"/>
              <a:t>sebeplerle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ermesi</a:t>
            </a:r>
            <a:endParaRPr lang="tr-TR" dirty="0"/>
          </a:p>
          <a:p>
            <a:pPr lvl="4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yakınlarının</a:t>
            </a:r>
            <a:r>
              <a:rPr lang="en-US" dirty="0"/>
              <a:t> </a:t>
            </a:r>
            <a:r>
              <a:rPr lang="en-US" dirty="0" err="1"/>
              <a:t>kiralanana</a:t>
            </a:r>
            <a:r>
              <a:rPr lang="en-US" dirty="0"/>
              <a:t> </a:t>
            </a:r>
            <a:r>
              <a:rPr lang="en-US" dirty="0" err="1"/>
              <a:t>duyduğu</a:t>
            </a:r>
            <a:r>
              <a:rPr lang="en-US" dirty="0"/>
              <a:t> </a:t>
            </a:r>
            <a:r>
              <a:rPr lang="en-US" dirty="0" err="1"/>
              <a:t>gereksinim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ermesi</a:t>
            </a:r>
            <a:endParaRPr lang="tr-TR" dirty="0"/>
          </a:p>
          <a:p>
            <a:pPr lvl="5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kendisi</a:t>
            </a:r>
            <a:r>
              <a:rPr lang="en-US" dirty="0"/>
              <a:t>, </a:t>
            </a:r>
            <a:r>
              <a:rPr lang="en-US" dirty="0" err="1"/>
              <a:t>eşi</a:t>
            </a:r>
            <a:r>
              <a:rPr lang="en-US" dirty="0"/>
              <a:t>, </a:t>
            </a:r>
            <a:r>
              <a:rPr lang="en-US" dirty="0" err="1"/>
              <a:t>altsoyu</a:t>
            </a:r>
            <a:r>
              <a:rPr lang="en-US" dirty="0"/>
              <a:t>, </a:t>
            </a:r>
            <a:r>
              <a:rPr lang="en-US" dirty="0" err="1"/>
              <a:t>üstsoyu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kanun</a:t>
            </a:r>
            <a:r>
              <a:rPr lang="en-US" dirty="0"/>
              <a:t> </a:t>
            </a:r>
            <a:r>
              <a:rPr lang="en-US" dirty="0" err="1"/>
              <a:t>gereği</a:t>
            </a:r>
            <a:r>
              <a:rPr lang="en-US" dirty="0"/>
              <a:t> </a:t>
            </a:r>
            <a:r>
              <a:rPr lang="en-US" dirty="0" err="1"/>
              <a:t>bakmakla</a:t>
            </a:r>
            <a:r>
              <a:rPr lang="en-US" dirty="0"/>
              <a:t> </a:t>
            </a:r>
            <a:r>
              <a:rPr lang="en-US" dirty="0" err="1"/>
              <a:t>yükümlü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kişiler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kiralananı</a:t>
            </a:r>
            <a:r>
              <a:rPr lang="en-US" dirty="0"/>
              <a:t> </a:t>
            </a:r>
            <a:r>
              <a:rPr lang="en-US" dirty="0" err="1"/>
              <a:t>konut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/>
              <a:t>gereksinimi</a:t>
            </a:r>
            <a:r>
              <a:rPr lang="en-US" dirty="0"/>
              <a:t> </a:t>
            </a:r>
            <a:r>
              <a:rPr lang="en-US" dirty="0" err="1"/>
              <a:t>sebebiyle</a:t>
            </a:r>
            <a:r>
              <a:rPr lang="en-US" dirty="0"/>
              <a:t> </a:t>
            </a:r>
            <a:r>
              <a:rPr lang="en-US" dirty="0" err="1"/>
              <a:t>kullanma</a:t>
            </a:r>
            <a:r>
              <a:rPr lang="en-US" dirty="0"/>
              <a:t> </a:t>
            </a:r>
            <a:r>
              <a:rPr lang="en-US" dirty="0" err="1"/>
              <a:t>zorunluluğu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Gereksinim</a:t>
            </a:r>
            <a:r>
              <a:rPr lang="en-US" dirty="0"/>
              <a:t>, </a:t>
            </a:r>
            <a:r>
              <a:rPr lang="en-US" dirty="0" err="1"/>
              <a:t>gerçek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samimi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Tahliye</a:t>
            </a:r>
            <a:r>
              <a:rPr lang="en-US" dirty="0"/>
              <a:t> </a:t>
            </a:r>
            <a:r>
              <a:rPr lang="en-US" dirty="0" err="1"/>
              <a:t>davası</a:t>
            </a:r>
            <a:r>
              <a:rPr lang="en-US" dirty="0"/>
              <a:t>, </a:t>
            </a:r>
            <a:r>
              <a:rPr lang="en-US" dirty="0" err="1"/>
              <a:t>sözleşme</a:t>
            </a:r>
            <a:r>
              <a:rPr lang="en-US" dirty="0"/>
              <a:t> </a:t>
            </a:r>
            <a:r>
              <a:rPr lang="en-US" dirty="0" err="1"/>
              <a:t>süresinin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ermesinden</a:t>
            </a:r>
            <a:r>
              <a:rPr lang="en-US" dirty="0"/>
              <a:t> </a:t>
            </a:r>
            <a:r>
              <a:rPr lang="en-US" dirty="0" err="1"/>
              <a:t>itibaren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ay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 smtClean="0"/>
              <a:t>açılmalıdır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yıl</a:t>
            </a:r>
            <a:r>
              <a:rPr lang="en-US" dirty="0"/>
              <a:t> </a:t>
            </a:r>
            <a:r>
              <a:rPr lang="en-US" dirty="0" err="1"/>
              <a:t>geçmeden</a:t>
            </a:r>
            <a:r>
              <a:rPr lang="en-US" dirty="0"/>
              <a:t> </a:t>
            </a:r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/>
              <a:t>yasağı</a:t>
            </a:r>
            <a:r>
              <a:rPr lang="en-US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Konut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Çat</a:t>
            </a:r>
            <a:r>
              <a:rPr lang="tr-TR" dirty="0"/>
              <a:t>ılı</a:t>
            </a:r>
            <a:r>
              <a:rPr lang="en-US" dirty="0"/>
              <a:t> </a:t>
            </a:r>
            <a:r>
              <a:rPr lang="en-US" dirty="0" err="1"/>
              <a:t>İşyeri</a:t>
            </a:r>
            <a:r>
              <a:rPr lang="en-US" dirty="0"/>
              <a:t> </a:t>
            </a:r>
            <a:r>
              <a:rPr lang="en-US" dirty="0" err="1"/>
              <a:t>Kiralar</a:t>
            </a:r>
            <a:r>
              <a:rPr lang="tr-TR" dirty="0"/>
              <a:t>ı</a:t>
            </a:r>
            <a:r>
              <a:rPr lang="en-US" dirty="0" err="1"/>
              <a:t>nda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Kira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dava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ermesi</a:t>
            </a:r>
            <a:r>
              <a:rPr lang="tr-TR" dirty="0" smtClean="0"/>
              <a:t> (devam)</a:t>
            </a:r>
            <a:endParaRPr lang="tr-TR" dirty="0"/>
          </a:p>
          <a:p>
            <a:pPr lvl="1"/>
            <a:r>
              <a:rPr lang="en-US" dirty="0" err="1"/>
              <a:t>Tahliye</a:t>
            </a:r>
            <a:r>
              <a:rPr lang="en-US" dirty="0"/>
              <a:t> </a:t>
            </a:r>
            <a:r>
              <a:rPr lang="en-US" dirty="0" err="1" smtClean="0"/>
              <a:t>sebepleri</a:t>
            </a:r>
            <a:r>
              <a:rPr lang="tr-TR" dirty="0" smtClean="0"/>
              <a:t> (devam)</a:t>
            </a:r>
            <a:endParaRPr lang="tr-TR" dirty="0"/>
          </a:p>
          <a:p>
            <a:pPr lvl="2"/>
            <a:r>
              <a:rPr lang="en-US" dirty="0"/>
              <a:t>Kira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verenden</a:t>
            </a:r>
            <a:r>
              <a:rPr lang="en-US" dirty="0"/>
              <a:t> </a:t>
            </a:r>
            <a:r>
              <a:rPr lang="en-US" dirty="0" err="1"/>
              <a:t>kaynaklanan</a:t>
            </a:r>
            <a:r>
              <a:rPr lang="en-US" dirty="0"/>
              <a:t> </a:t>
            </a:r>
            <a:r>
              <a:rPr lang="en-US" dirty="0" err="1"/>
              <a:t>sebeplerle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ermesi</a:t>
            </a:r>
            <a:r>
              <a:rPr lang="tr-TR" dirty="0" smtClean="0"/>
              <a:t> (devam)</a:t>
            </a:r>
          </a:p>
          <a:p>
            <a:pPr lvl="3"/>
            <a:r>
              <a:rPr lang="en-US" dirty="0" err="1"/>
              <a:t>Mülkiyeti</a:t>
            </a:r>
            <a:r>
              <a:rPr lang="en-US" dirty="0"/>
              <a:t> </a:t>
            </a:r>
            <a:r>
              <a:rPr lang="en-US" dirty="0" err="1"/>
              <a:t>sonradan</a:t>
            </a:r>
            <a:r>
              <a:rPr lang="en-US" dirty="0"/>
              <a:t> </a:t>
            </a:r>
            <a:r>
              <a:rPr lang="en-US" dirty="0" err="1"/>
              <a:t>kazanan</a:t>
            </a:r>
            <a:r>
              <a:rPr lang="en-US" dirty="0"/>
              <a:t> </a:t>
            </a:r>
            <a:r>
              <a:rPr lang="en-US" dirty="0" err="1"/>
              <a:t>malikin</a:t>
            </a:r>
            <a:r>
              <a:rPr lang="en-US" dirty="0"/>
              <a:t> </a:t>
            </a:r>
            <a:r>
              <a:rPr lang="en-US" dirty="0" err="1"/>
              <a:t>duyduğu</a:t>
            </a:r>
            <a:r>
              <a:rPr lang="en-US" dirty="0"/>
              <a:t> </a:t>
            </a:r>
            <a:r>
              <a:rPr lang="en-US" dirty="0" err="1"/>
              <a:t>gereksinim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ermesi</a:t>
            </a:r>
            <a:endParaRPr lang="tr-TR" dirty="0"/>
          </a:p>
          <a:p>
            <a:pPr lvl="4"/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malik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yakınları</a:t>
            </a:r>
            <a:r>
              <a:rPr lang="en-US" dirty="0"/>
              <a:t> </a:t>
            </a:r>
            <a:r>
              <a:rPr lang="en-US" dirty="0" err="1"/>
              <a:t>kiralanan</a:t>
            </a:r>
            <a:r>
              <a:rPr lang="en-US" dirty="0"/>
              <a:t> </a:t>
            </a:r>
            <a:r>
              <a:rPr lang="en-US" dirty="0" err="1"/>
              <a:t>konut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işyerine</a:t>
            </a:r>
            <a:r>
              <a:rPr lang="en-US" dirty="0"/>
              <a:t> </a:t>
            </a:r>
            <a:r>
              <a:rPr lang="en-US" dirty="0" err="1"/>
              <a:t>gereksinim</a:t>
            </a:r>
            <a:r>
              <a:rPr lang="en-US" dirty="0"/>
              <a:t> </a:t>
            </a:r>
            <a:r>
              <a:rPr lang="en-US" dirty="0" err="1" smtClean="0"/>
              <a:t>duymalıdı</a:t>
            </a:r>
            <a:r>
              <a:rPr lang="tr-TR" dirty="0" smtClean="0"/>
              <a:t>r.</a:t>
            </a:r>
          </a:p>
          <a:p>
            <a:pPr lvl="4"/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malik</a:t>
            </a:r>
            <a:r>
              <a:rPr lang="en-US" dirty="0"/>
              <a:t> </a:t>
            </a:r>
            <a:r>
              <a:rPr lang="en-US" dirty="0" err="1"/>
              <a:t>mülkiyeti</a:t>
            </a:r>
            <a:r>
              <a:rPr lang="en-US" dirty="0"/>
              <a:t> </a:t>
            </a:r>
            <a:r>
              <a:rPr lang="en-US" dirty="0" err="1"/>
              <a:t>kazandığı</a:t>
            </a:r>
            <a:r>
              <a:rPr lang="en-US" dirty="0"/>
              <a:t> </a:t>
            </a:r>
            <a:r>
              <a:rPr lang="en-US" dirty="0" err="1"/>
              <a:t>tarihten</a:t>
            </a:r>
            <a:r>
              <a:rPr lang="en-US" dirty="0"/>
              <a:t> </a:t>
            </a:r>
            <a:r>
              <a:rPr lang="en-US" dirty="0" err="1"/>
              <a:t>itibaren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ay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kiracıya</a:t>
            </a:r>
            <a:r>
              <a:rPr lang="en-US" dirty="0"/>
              <a:t> </a:t>
            </a:r>
            <a:r>
              <a:rPr lang="en-US" dirty="0" err="1"/>
              <a:t>ihtarda</a:t>
            </a:r>
            <a:r>
              <a:rPr lang="en-US" dirty="0"/>
              <a:t> </a:t>
            </a:r>
            <a:r>
              <a:rPr lang="en-US" dirty="0" err="1"/>
              <a:t>bulunmalı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altı</a:t>
            </a:r>
            <a:r>
              <a:rPr lang="en-US" dirty="0"/>
              <a:t> ay </a:t>
            </a:r>
            <a:r>
              <a:rPr lang="en-US" dirty="0" err="1"/>
              <a:t>sonrası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kiralananı</a:t>
            </a:r>
            <a:r>
              <a:rPr lang="en-US" dirty="0"/>
              <a:t> </a:t>
            </a:r>
            <a:r>
              <a:rPr lang="en-US" dirty="0" err="1"/>
              <a:t>boşaltmasını</a:t>
            </a:r>
            <a:r>
              <a:rPr lang="en-US" dirty="0"/>
              <a:t> (</a:t>
            </a:r>
            <a:r>
              <a:rPr lang="en-US" dirty="0" err="1"/>
              <a:t>tahliye</a:t>
            </a:r>
            <a:r>
              <a:rPr lang="en-US" dirty="0"/>
              <a:t> </a:t>
            </a:r>
            <a:r>
              <a:rPr lang="en-US" dirty="0" err="1"/>
              <a:t>etmesini</a:t>
            </a:r>
            <a:r>
              <a:rPr lang="en-US" dirty="0"/>
              <a:t>) </a:t>
            </a:r>
            <a:r>
              <a:rPr lang="en-US" dirty="0" err="1"/>
              <a:t>talep</a:t>
            </a:r>
            <a:r>
              <a:rPr lang="en-US" dirty="0"/>
              <a:t> </a:t>
            </a:r>
            <a:r>
              <a:rPr lang="en-US" dirty="0" err="1" smtClean="0"/>
              <a:t>etmelidir</a:t>
            </a:r>
            <a:r>
              <a:rPr lang="tr-TR" dirty="0" smtClean="0"/>
              <a:t>.</a:t>
            </a:r>
          </a:p>
          <a:p>
            <a:pPr lvl="4"/>
            <a:r>
              <a:rPr lang="en-US" dirty="0"/>
              <a:t>Bu </a:t>
            </a:r>
            <a:r>
              <a:rPr lang="en-US" dirty="0" err="1"/>
              <a:t>hâlde</a:t>
            </a:r>
            <a:r>
              <a:rPr lang="en-US" dirty="0"/>
              <a:t> de </a:t>
            </a:r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 </a:t>
            </a:r>
            <a:r>
              <a:rPr lang="en-US" dirty="0" err="1"/>
              <a:t>kiralananı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yıl</a:t>
            </a:r>
            <a:r>
              <a:rPr lang="en-US" dirty="0"/>
              <a:t> </a:t>
            </a:r>
            <a:r>
              <a:rPr lang="en-US" dirty="0" err="1"/>
              <a:t>süreyle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kişiye</a:t>
            </a:r>
            <a:r>
              <a:rPr lang="en-US" dirty="0"/>
              <a:t> </a:t>
            </a:r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 smtClean="0"/>
              <a:t>veremez</a:t>
            </a:r>
            <a:r>
              <a:rPr lang="tr-TR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14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Konut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Çat</a:t>
            </a:r>
            <a:r>
              <a:rPr lang="tr-TR" dirty="0"/>
              <a:t>ılı</a:t>
            </a:r>
            <a:r>
              <a:rPr lang="en-US" dirty="0"/>
              <a:t> </a:t>
            </a:r>
            <a:r>
              <a:rPr lang="en-US" dirty="0" err="1"/>
              <a:t>İşyeri</a:t>
            </a:r>
            <a:r>
              <a:rPr lang="en-US" dirty="0"/>
              <a:t> </a:t>
            </a:r>
            <a:r>
              <a:rPr lang="en-US" dirty="0" err="1"/>
              <a:t>Kiralar</a:t>
            </a:r>
            <a:r>
              <a:rPr lang="tr-TR" dirty="0"/>
              <a:t>ı</a:t>
            </a:r>
            <a:r>
              <a:rPr lang="en-US" dirty="0" err="1"/>
              <a:t>nda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Kira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dava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ermesi</a:t>
            </a:r>
            <a:r>
              <a:rPr lang="tr-TR" dirty="0"/>
              <a:t> (devam)</a:t>
            </a:r>
          </a:p>
          <a:p>
            <a:pPr lvl="1"/>
            <a:r>
              <a:rPr lang="en-US" dirty="0" err="1"/>
              <a:t>Tahliye</a:t>
            </a:r>
            <a:r>
              <a:rPr lang="en-US" dirty="0"/>
              <a:t> </a:t>
            </a:r>
            <a:r>
              <a:rPr lang="en-US" dirty="0" err="1"/>
              <a:t>sebepleri</a:t>
            </a:r>
            <a:r>
              <a:rPr lang="tr-TR" dirty="0"/>
              <a:t> (devam)</a:t>
            </a:r>
          </a:p>
          <a:p>
            <a:pPr lvl="2"/>
            <a:r>
              <a:rPr lang="en-US" dirty="0"/>
              <a:t>Kira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verenden</a:t>
            </a:r>
            <a:r>
              <a:rPr lang="en-US" dirty="0"/>
              <a:t> </a:t>
            </a:r>
            <a:r>
              <a:rPr lang="en-US" dirty="0" err="1"/>
              <a:t>kaynaklanan</a:t>
            </a:r>
            <a:r>
              <a:rPr lang="en-US" dirty="0"/>
              <a:t> </a:t>
            </a:r>
            <a:r>
              <a:rPr lang="en-US" dirty="0" err="1"/>
              <a:t>sebeplerle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ermesi</a:t>
            </a:r>
            <a:r>
              <a:rPr lang="tr-TR" dirty="0"/>
              <a:t> (devam</a:t>
            </a:r>
            <a:r>
              <a:rPr lang="tr-TR" dirty="0" smtClean="0"/>
              <a:t>)</a:t>
            </a:r>
          </a:p>
          <a:p>
            <a:pPr lvl="3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kira</a:t>
            </a:r>
            <a:r>
              <a:rPr lang="en-US" dirty="0"/>
              <a:t> </a:t>
            </a:r>
            <a:r>
              <a:rPr lang="en-US" dirty="0" err="1"/>
              <a:t>sözleşmesini</a:t>
            </a:r>
            <a:r>
              <a:rPr lang="en-US" dirty="0"/>
              <a:t>, </a:t>
            </a:r>
            <a:r>
              <a:rPr lang="en-US" dirty="0" err="1"/>
              <a:t>kiralananı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inşası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imarı</a:t>
            </a:r>
            <a:r>
              <a:rPr lang="en-US" dirty="0"/>
              <a:t> </a:t>
            </a:r>
            <a:r>
              <a:rPr lang="en-US" dirty="0" err="1"/>
              <a:t>amacıyla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erdirmesi</a:t>
            </a:r>
            <a:endParaRPr lang="tr-TR" dirty="0"/>
          </a:p>
          <a:p>
            <a:pPr lvl="4"/>
            <a:r>
              <a:rPr lang="tr-TR" dirty="0" smtClean="0"/>
              <a:t>Ş</a:t>
            </a:r>
            <a:r>
              <a:rPr lang="en-US" dirty="0" err="1" smtClean="0"/>
              <a:t>artları</a:t>
            </a:r>
            <a:endParaRPr lang="tr-TR" dirty="0"/>
          </a:p>
          <a:p>
            <a:pPr lvl="5"/>
            <a:r>
              <a:rPr lang="en-US" dirty="0" err="1"/>
              <a:t>Taşınmazın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inşası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imarı</a:t>
            </a:r>
            <a:r>
              <a:rPr lang="en-US" dirty="0"/>
              <a:t> </a:t>
            </a:r>
            <a:r>
              <a:rPr lang="en-US" dirty="0" err="1"/>
              <a:t>amacıyla</a:t>
            </a:r>
            <a:r>
              <a:rPr lang="en-US" dirty="0"/>
              <a:t> </a:t>
            </a:r>
            <a:r>
              <a:rPr lang="en-US" dirty="0" err="1"/>
              <a:t>esaslı</a:t>
            </a:r>
            <a:r>
              <a:rPr lang="en-US" dirty="0"/>
              <a:t> </a:t>
            </a:r>
            <a:r>
              <a:rPr lang="en-US" dirty="0" err="1"/>
              <a:t>onarımı</a:t>
            </a:r>
            <a:r>
              <a:rPr lang="en-US" dirty="0"/>
              <a:t>, </a:t>
            </a:r>
            <a:r>
              <a:rPr lang="en-US" dirty="0" err="1"/>
              <a:t>genişletilmesi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değiştirilmesi</a:t>
            </a:r>
            <a:r>
              <a:rPr lang="en-US" dirty="0"/>
              <a:t> </a:t>
            </a:r>
            <a:r>
              <a:rPr lang="en-US" dirty="0" err="1" smtClean="0"/>
              <a:t>gerekir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Ayrıca</a:t>
            </a:r>
            <a:r>
              <a:rPr lang="en-US" dirty="0"/>
              <a:t>,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, </a:t>
            </a:r>
            <a:r>
              <a:rPr lang="en-US" dirty="0" err="1"/>
              <a:t>esaslı</a:t>
            </a:r>
            <a:r>
              <a:rPr lang="en-US" dirty="0"/>
              <a:t> </a:t>
            </a:r>
            <a:r>
              <a:rPr lang="en-US" dirty="0" err="1"/>
              <a:t>onarım</a:t>
            </a:r>
            <a:r>
              <a:rPr lang="en-US" dirty="0"/>
              <a:t>, </a:t>
            </a:r>
            <a:r>
              <a:rPr lang="en-US" dirty="0" err="1"/>
              <a:t>değişiklik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genişletme</a:t>
            </a:r>
            <a:r>
              <a:rPr lang="en-US" dirty="0"/>
              <a:t> </a:t>
            </a:r>
            <a:r>
              <a:rPr lang="en-US" dirty="0" err="1"/>
              <a:t>işlerinin</a:t>
            </a:r>
            <a:r>
              <a:rPr lang="en-US" dirty="0"/>
              <a:t> </a:t>
            </a:r>
            <a:r>
              <a:rPr lang="en-US" dirty="0" err="1"/>
              <a:t>yapıldığı</a:t>
            </a:r>
            <a:r>
              <a:rPr lang="en-US" dirty="0"/>
              <a:t> </a:t>
            </a:r>
            <a:r>
              <a:rPr lang="en-US" dirty="0" err="1"/>
              <a:t>sırada</a:t>
            </a:r>
            <a:r>
              <a:rPr lang="en-US" dirty="0"/>
              <a:t> </a:t>
            </a:r>
            <a:r>
              <a:rPr lang="en-US" dirty="0" err="1"/>
              <a:t>taşınmazın</a:t>
            </a:r>
            <a:r>
              <a:rPr lang="en-US" dirty="0"/>
              <a:t> </a:t>
            </a:r>
            <a:r>
              <a:rPr lang="en-US" dirty="0" err="1"/>
              <a:t>konut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kullanılması</a:t>
            </a:r>
            <a:r>
              <a:rPr lang="en-US" dirty="0"/>
              <a:t>,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açıdan</a:t>
            </a:r>
            <a:r>
              <a:rPr lang="en-US" dirty="0"/>
              <a:t> </a:t>
            </a:r>
            <a:r>
              <a:rPr lang="en-US" dirty="0" err="1"/>
              <a:t>mümkün</a:t>
            </a:r>
            <a:r>
              <a:rPr lang="en-US" dirty="0"/>
              <a:t> </a:t>
            </a:r>
            <a:r>
              <a:rPr lang="en-US" dirty="0" err="1" smtClean="0"/>
              <a:t>olmamalıdır</a:t>
            </a:r>
            <a:r>
              <a:rPr lang="tr-TR" dirty="0" smtClean="0"/>
              <a:t>.</a:t>
            </a:r>
          </a:p>
          <a:p>
            <a:pPr lvl="5"/>
            <a:r>
              <a:rPr lang="en-US" dirty="0"/>
              <a:t>Bu </a:t>
            </a:r>
            <a:r>
              <a:rPr lang="en-US" dirty="0" err="1"/>
              <a:t>sebebe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tahliye</a:t>
            </a:r>
            <a:r>
              <a:rPr lang="en-US" dirty="0"/>
              <a:t> </a:t>
            </a:r>
            <a:r>
              <a:rPr lang="en-US" dirty="0" err="1"/>
              <a:t>davası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ermesinden</a:t>
            </a:r>
            <a:r>
              <a:rPr lang="en-US" dirty="0"/>
              <a:t> </a:t>
            </a:r>
            <a:r>
              <a:rPr lang="en-US" dirty="0" err="1"/>
              <a:t>itibaren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ay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 smtClean="0"/>
              <a:t>açılmalıdır</a:t>
            </a:r>
            <a:r>
              <a:rPr lang="tr-TR" dirty="0" smtClean="0"/>
              <a:t>.</a:t>
            </a:r>
          </a:p>
          <a:p>
            <a:pPr lvl="4"/>
            <a:r>
              <a:rPr lang="tr-TR" dirty="0" smtClean="0"/>
              <a:t>Hüküm ve sonuçları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8780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Konut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Çat</a:t>
            </a:r>
            <a:r>
              <a:rPr lang="tr-TR" dirty="0"/>
              <a:t>ılı</a:t>
            </a:r>
            <a:r>
              <a:rPr lang="en-US" dirty="0"/>
              <a:t> </a:t>
            </a:r>
            <a:r>
              <a:rPr lang="en-US" dirty="0" err="1"/>
              <a:t>İşyeri</a:t>
            </a:r>
            <a:r>
              <a:rPr lang="en-US" dirty="0"/>
              <a:t> </a:t>
            </a:r>
            <a:r>
              <a:rPr lang="en-US" dirty="0" err="1"/>
              <a:t>Kiralar</a:t>
            </a:r>
            <a:r>
              <a:rPr lang="tr-TR" dirty="0"/>
              <a:t>ı</a:t>
            </a:r>
            <a:r>
              <a:rPr lang="en-US" dirty="0" err="1"/>
              <a:t>nda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3744989"/>
          </a:xfrm>
        </p:spPr>
        <p:txBody>
          <a:bodyPr>
            <a:normAutofit/>
          </a:bodyPr>
          <a:lstStyle/>
          <a:p>
            <a:r>
              <a:rPr lang="en-US" dirty="0"/>
              <a:t>Kira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dava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ermesi</a:t>
            </a:r>
            <a:r>
              <a:rPr lang="tr-TR" dirty="0"/>
              <a:t> (devam)</a:t>
            </a:r>
          </a:p>
          <a:p>
            <a:pPr lvl="1"/>
            <a:r>
              <a:rPr lang="en-US" dirty="0" err="1"/>
              <a:t>Tahliye</a:t>
            </a:r>
            <a:r>
              <a:rPr lang="en-US" dirty="0"/>
              <a:t> </a:t>
            </a:r>
            <a:r>
              <a:rPr lang="en-US" dirty="0" err="1"/>
              <a:t>sebepleri</a:t>
            </a:r>
            <a:r>
              <a:rPr lang="tr-TR" dirty="0"/>
              <a:t> (devam)</a:t>
            </a:r>
          </a:p>
          <a:p>
            <a:pPr lvl="2"/>
            <a:r>
              <a:rPr lang="en-US" dirty="0"/>
              <a:t>Kira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tr-TR" dirty="0" smtClean="0"/>
              <a:t>kiracıdan </a:t>
            </a:r>
            <a:r>
              <a:rPr lang="en-US" dirty="0" err="1" smtClean="0"/>
              <a:t>kaynaklanan</a:t>
            </a:r>
            <a:r>
              <a:rPr lang="en-US" dirty="0" smtClean="0"/>
              <a:t> </a:t>
            </a:r>
            <a:r>
              <a:rPr lang="en-US" dirty="0" err="1"/>
              <a:t>sebeplerle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ermesi</a:t>
            </a:r>
            <a:endParaRPr lang="tr-TR" dirty="0" smtClean="0"/>
          </a:p>
          <a:p>
            <a:pPr lvl="3"/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boşaltma</a:t>
            </a:r>
            <a:r>
              <a:rPr lang="en-US" dirty="0"/>
              <a:t> (</a:t>
            </a:r>
            <a:r>
              <a:rPr lang="en-US" dirty="0" err="1"/>
              <a:t>tahliye</a:t>
            </a:r>
            <a:r>
              <a:rPr lang="en-US" dirty="0"/>
              <a:t>) </a:t>
            </a:r>
            <a:r>
              <a:rPr lang="en-US" dirty="0" err="1" smtClean="0"/>
              <a:t>taahhütü</a:t>
            </a:r>
            <a:endParaRPr lang="tr-TR" dirty="0" smtClean="0"/>
          </a:p>
          <a:p>
            <a:pPr lvl="3"/>
            <a:r>
              <a:rPr lang="en-US" dirty="0" err="1" smtClean="0"/>
              <a:t>Kiraya</a:t>
            </a:r>
            <a:r>
              <a:rPr lang="en-US" dirty="0" smtClean="0"/>
              <a:t> </a:t>
            </a:r>
            <a:r>
              <a:rPr lang="en-US" dirty="0" err="1"/>
              <a:t>verenin</a:t>
            </a:r>
            <a:r>
              <a:rPr lang="en-US" dirty="0"/>
              <a:t>, </a:t>
            </a:r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kira</a:t>
            </a:r>
            <a:r>
              <a:rPr lang="en-US" dirty="0"/>
              <a:t> </a:t>
            </a:r>
            <a:r>
              <a:rPr lang="en-US" dirty="0" err="1"/>
              <a:t>süresi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kira</a:t>
            </a:r>
            <a:r>
              <a:rPr lang="en-US" dirty="0"/>
              <a:t> </a:t>
            </a:r>
            <a:r>
              <a:rPr lang="en-US" dirty="0" err="1"/>
              <a:t>bedelini</a:t>
            </a:r>
            <a:r>
              <a:rPr lang="en-US" dirty="0"/>
              <a:t> </a:t>
            </a:r>
            <a:r>
              <a:rPr lang="en-US" dirty="0" err="1"/>
              <a:t>ödememesi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yazılı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haklı</a:t>
            </a:r>
            <a:r>
              <a:rPr lang="en-US" dirty="0"/>
              <a:t> </a:t>
            </a:r>
            <a:r>
              <a:rPr lang="en-US" dirty="0" err="1"/>
              <a:t>ihtarda</a:t>
            </a:r>
            <a:r>
              <a:rPr lang="en-US" dirty="0"/>
              <a:t> </a:t>
            </a:r>
            <a:r>
              <a:rPr lang="en-US" dirty="0" err="1"/>
              <a:t>bulunmasına</a:t>
            </a:r>
            <a:r>
              <a:rPr lang="en-US" dirty="0"/>
              <a:t> </a:t>
            </a:r>
            <a:r>
              <a:rPr lang="en-US" dirty="0" err="1"/>
              <a:t>dayanan</a:t>
            </a:r>
            <a:r>
              <a:rPr lang="en-US" dirty="0"/>
              <a:t> </a:t>
            </a:r>
            <a:r>
              <a:rPr lang="en-US" dirty="0" err="1"/>
              <a:t>tahliye</a:t>
            </a:r>
            <a:r>
              <a:rPr lang="en-US" dirty="0"/>
              <a:t> </a:t>
            </a:r>
            <a:r>
              <a:rPr lang="en-US" dirty="0" err="1" smtClean="0"/>
              <a:t>talebi</a:t>
            </a:r>
            <a:endParaRPr lang="tr-TR" dirty="0" smtClean="0"/>
          </a:p>
          <a:p>
            <a:pPr lvl="3"/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yaşadığı</a:t>
            </a:r>
            <a:r>
              <a:rPr lang="en-US" dirty="0"/>
              <a:t> </a:t>
            </a:r>
            <a:r>
              <a:rPr lang="en-US" dirty="0" err="1"/>
              <a:t>eşinin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ilçe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belde</a:t>
            </a:r>
            <a:r>
              <a:rPr lang="en-US" dirty="0"/>
              <a:t> </a:t>
            </a:r>
            <a:r>
              <a:rPr lang="en-US" dirty="0" err="1"/>
              <a:t>belediye</a:t>
            </a:r>
            <a:r>
              <a:rPr lang="en-US" dirty="0"/>
              <a:t> </a:t>
            </a:r>
            <a:r>
              <a:rPr lang="en-US" dirty="0" err="1"/>
              <a:t>sınırları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oturmaya</a:t>
            </a:r>
            <a:r>
              <a:rPr lang="en-US" dirty="0"/>
              <a:t> </a:t>
            </a:r>
            <a:r>
              <a:rPr lang="en-US" dirty="0" err="1"/>
              <a:t>elverişli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konutunun</a:t>
            </a:r>
            <a:r>
              <a:rPr lang="en-US" dirty="0"/>
              <a:t> </a:t>
            </a:r>
            <a:r>
              <a:rPr lang="en-US" dirty="0" err="1" smtClean="0"/>
              <a:t>bulunması</a:t>
            </a:r>
            <a:endParaRPr lang="tr-TR" dirty="0" smtClean="0"/>
          </a:p>
          <a:p>
            <a:pPr lvl="3"/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kiralananı</a:t>
            </a:r>
            <a:r>
              <a:rPr lang="en-US" dirty="0"/>
              <a:t> </a:t>
            </a:r>
            <a:r>
              <a:rPr lang="en-US" dirty="0" err="1"/>
              <a:t>başkasına</a:t>
            </a:r>
            <a:r>
              <a:rPr lang="en-US" dirty="0"/>
              <a:t> </a:t>
            </a:r>
            <a:r>
              <a:rPr lang="en-US" dirty="0" err="1"/>
              <a:t>kiralaması</a:t>
            </a:r>
            <a:r>
              <a:rPr lang="en-US" dirty="0"/>
              <a:t> </a:t>
            </a:r>
            <a:r>
              <a:rPr lang="en-US" dirty="0" err="1"/>
              <a:t>nedenine</a:t>
            </a:r>
            <a:r>
              <a:rPr lang="en-US" dirty="0"/>
              <a:t> </a:t>
            </a:r>
            <a:r>
              <a:rPr lang="en-US" dirty="0" err="1"/>
              <a:t>dayanan</a:t>
            </a:r>
            <a:r>
              <a:rPr lang="en-US" dirty="0"/>
              <a:t> </a:t>
            </a:r>
            <a:r>
              <a:rPr lang="en-US" dirty="0" err="1"/>
              <a:t>tahliye</a:t>
            </a:r>
            <a:r>
              <a:rPr lang="en-US" dirty="0"/>
              <a:t> </a:t>
            </a:r>
            <a:r>
              <a:rPr lang="en-US" dirty="0" err="1"/>
              <a:t>davası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7050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1398</TotalTime>
  <Words>605</Words>
  <Application>Microsoft Office PowerPoint</Application>
  <PresentationFormat>Geniş ekran</PresentationFormat>
  <Paragraphs>71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Galeri</vt:lpstr>
      <vt:lpstr>BORÇLAR HUKUKU ÖZEL HÜKÜMLER</vt:lpstr>
      <vt:lpstr>Konut ve çatılı işyeri kiraları</vt:lpstr>
      <vt:lpstr>Konut ve çatılı işyeri kiraları</vt:lpstr>
      <vt:lpstr>Konut ve çatılı işyeri kiraları</vt:lpstr>
      <vt:lpstr>Konut ve çatılı işyeri kiraları</vt:lpstr>
      <vt:lpstr>Konut ve çatılı işyeri kiraları</vt:lpstr>
      <vt:lpstr>Konut Ve Çatılı İşyeri Kiralarında Sözleşmenin Sona Ermesi</vt:lpstr>
      <vt:lpstr>Konut Ve Çatılı İşyeri Kiralarında Sözleşmenin Sona Ermesi</vt:lpstr>
      <vt:lpstr>Konut Ve Çatılı İşyeri Kiralarında Sözleşmenin Sona Ermesi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28</cp:revision>
  <dcterms:created xsi:type="dcterms:W3CDTF">2020-07-01T13:53:34Z</dcterms:created>
  <dcterms:modified xsi:type="dcterms:W3CDTF">2021-03-22T08:37:58Z</dcterms:modified>
</cp:coreProperties>
</file>