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3BA-721B-448C-A6A1-012EFA0E93D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BFD3-F7E1-4D8B-B0C3-0EB3828156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81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3BA-721B-448C-A6A1-012EFA0E93D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BFD3-F7E1-4D8B-B0C3-0EB3828156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49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3BA-721B-448C-A6A1-012EFA0E93D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BFD3-F7E1-4D8B-B0C3-0EB3828156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400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784 h 2182"/>
                <a:gd name="T4" fmla="*/ 8314 w 4897"/>
                <a:gd name="T5" fmla="*/ 784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</p:grpSp>
      <p:sp>
        <p:nvSpPr>
          <p:cNvPr id="1003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79152-FFE6-408B-82FF-872D2488042E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40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B8E4C-A3C8-475C-9DC7-5C8B4A751510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36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1A4CB-968E-4DF1-BABF-37C766059952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07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387FB-0144-4403-A6C1-477E381BEB0A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5E2DA-FA16-4159-90F0-D9162DB9FA91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17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6D61C-7738-4BDB-87F0-3F084DF9B7AD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72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E6919-D419-4B30-B15E-66B191818DA3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94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399BF-3D6F-4254-898E-D0EF3FFF76E6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0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3BA-721B-448C-A6A1-012EFA0E93D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BFD3-F7E1-4D8B-B0C3-0EB3828156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650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00C1E-C1FC-4BC2-8360-8EA4B001077B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21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FECD7-498E-4F1B-80AA-32CDA22C154E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7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74973-38E0-4154-A56A-86E17D6B1F70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4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3BA-721B-448C-A6A1-012EFA0E93D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BFD3-F7E1-4D8B-B0C3-0EB3828156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828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3BA-721B-448C-A6A1-012EFA0E93D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BFD3-F7E1-4D8B-B0C3-0EB3828156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745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3BA-721B-448C-A6A1-012EFA0E93D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BFD3-F7E1-4D8B-B0C3-0EB3828156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3BA-721B-448C-A6A1-012EFA0E93D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BFD3-F7E1-4D8B-B0C3-0EB3828156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935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3BA-721B-448C-A6A1-012EFA0E93D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BFD3-F7E1-4D8B-B0C3-0EB3828156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26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3BA-721B-448C-A6A1-012EFA0E93D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BFD3-F7E1-4D8B-B0C3-0EB3828156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82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3BA-721B-448C-A6A1-012EFA0E93D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BFD3-F7E1-4D8B-B0C3-0EB3828156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44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B53BA-721B-448C-A6A1-012EFA0E93D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9BFD3-F7E1-4D8B-B0C3-0EB3828156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118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7 h 2182"/>
                <a:gd name="T4" fmla="*/ 8314 w 4897"/>
                <a:gd name="T5" fmla="*/ 67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 h 2182"/>
                <a:gd name="T4" fmla="*/ 8314 w 4897"/>
                <a:gd name="T5" fmla="*/ 59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</p:grpSp>
      <p:sp>
        <p:nvSpPr>
          <p:cNvPr id="993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93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79F9BF-B1DC-48F2-9D6C-D9B736EBC8AF}" type="slidenum">
              <a:rPr lang="tr-TR" altLang="tr-T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993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title style</a:t>
            </a:r>
          </a:p>
        </p:txBody>
      </p:sp>
      <p:sp>
        <p:nvSpPr>
          <p:cNvPr id="993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0831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71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/>
              <a:t>MİKROBİYOLOJİK MUAYENELER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/>
              <a:t>Preputial yıkantı</a:t>
            </a:r>
          </a:p>
          <a:p>
            <a:pPr eaLnBrk="1" hangingPunct="1">
              <a:defRPr/>
            </a:pPr>
            <a:r>
              <a:rPr lang="tr-TR"/>
              <a:t>Ön sekretin muayenesi</a:t>
            </a:r>
          </a:p>
          <a:p>
            <a:pPr eaLnBrk="1" hangingPunct="1">
              <a:defRPr/>
            </a:pPr>
            <a:r>
              <a:rPr lang="tr-TR"/>
              <a:t>Kan, dışkı, idrar, deri kazıntısı,sperma muayenesi</a:t>
            </a:r>
          </a:p>
          <a:p>
            <a:pPr eaLnBrk="1" hangingPunct="1">
              <a:defRPr/>
            </a:pPr>
            <a:r>
              <a:rPr lang="tr-TR"/>
              <a:t>Swap yardımıyla penis ve preputiumdan örnek alma</a:t>
            </a:r>
          </a:p>
        </p:txBody>
      </p:sp>
    </p:spTree>
    <p:extLst>
      <p:ext uri="{BB962C8B-B14F-4D97-AF65-F5344CB8AC3E}">
        <p14:creationId xmlns:p14="http://schemas.microsoft.com/office/powerpoint/2010/main" val="17203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/>
              <a:t>Spermanın mikrobiyolojik muayenesi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/>
              <a:t>2 ml sperma </a:t>
            </a:r>
          </a:p>
          <a:p>
            <a:pPr eaLnBrk="1" hangingPunct="1">
              <a:defRPr/>
            </a:pPr>
            <a:r>
              <a:rPr lang="tr-TR"/>
              <a:t>Steril tüplerde</a:t>
            </a:r>
          </a:p>
          <a:p>
            <a:pPr eaLnBrk="1" hangingPunct="1">
              <a:defRPr/>
            </a:pPr>
            <a:r>
              <a:rPr lang="tr-TR"/>
              <a:t>Kısa mesafelerde 4 derece</a:t>
            </a:r>
          </a:p>
          <a:p>
            <a:pPr eaLnBrk="1" hangingPunct="1">
              <a:defRPr/>
            </a:pPr>
            <a:r>
              <a:rPr lang="tr-TR"/>
              <a:t>Uzun mesafelerde dondurarak</a:t>
            </a:r>
          </a:p>
          <a:p>
            <a:pPr lvl="1" eaLnBrk="1" hangingPunct="1">
              <a:defRPr/>
            </a:pPr>
            <a:r>
              <a:rPr lang="tr-TR"/>
              <a:t>Trichomonas için oda sıcaklığında</a:t>
            </a:r>
          </a:p>
        </p:txBody>
      </p:sp>
    </p:spTree>
    <p:extLst>
      <p:ext uri="{BB962C8B-B14F-4D97-AF65-F5344CB8AC3E}">
        <p14:creationId xmlns:p14="http://schemas.microsoft.com/office/powerpoint/2010/main" val="5399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74756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7464"/>
            <a:ext cx="4538662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7464"/>
            <a:ext cx="4468812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5175251"/>
            <a:ext cx="4533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2997200"/>
            <a:ext cx="19621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9" y="314642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5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sz="2400"/>
              <a:t>Brucellosis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/>
              <a:t>Salmonellosis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/>
              <a:t>Tuberculosis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/>
              <a:t>Paratuberculosis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/>
              <a:t>Campylobacteriosis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/>
              <a:t>Leptospoirosis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/>
              <a:t>IBR/IPV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/>
              <a:t>Hem. Equigenitalis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/>
              <a:t>Leucosis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/>
              <a:t>Viral enfeksiyonlar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/>
              <a:t>Paraziter enfeksiyonlar</a:t>
            </a:r>
          </a:p>
        </p:txBody>
      </p:sp>
    </p:spTree>
    <p:extLst>
      <p:ext uri="{BB962C8B-B14F-4D97-AF65-F5344CB8AC3E}">
        <p14:creationId xmlns:p14="http://schemas.microsoft.com/office/powerpoint/2010/main" val="4261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Geniş ekran</PresentationFormat>
  <Paragraphs>22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Wingdings</vt:lpstr>
      <vt:lpstr>Office Teması</vt:lpstr>
      <vt:lpstr>Glass Layers</vt:lpstr>
      <vt:lpstr>PowerPoint Sunusu</vt:lpstr>
      <vt:lpstr>MİKROBİYOLOJİK MUAYENELER</vt:lpstr>
      <vt:lpstr>Spermanın mikrobiyolojik muayenesi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Akcay</dc:creator>
  <cp:lastModifiedBy>Akcay</cp:lastModifiedBy>
  <cp:revision>1</cp:revision>
  <dcterms:created xsi:type="dcterms:W3CDTF">2024-03-27T07:25:09Z</dcterms:created>
  <dcterms:modified xsi:type="dcterms:W3CDTF">2024-03-27T07:25:23Z</dcterms:modified>
</cp:coreProperties>
</file>