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4" r:id="rId3"/>
    <p:sldId id="265" r:id="rId4"/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81" d="100"/>
          <a:sy n="81" d="100"/>
        </p:scale>
        <p:origin x="-264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2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12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19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6825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731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639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189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2174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34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85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14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89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28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70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644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14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7433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E25A9A9A-100F-2D40-86B7-2C9E79DEA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63525"/>
            <a:ext cx="9174866" cy="452570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tr-TR" sz="4800" dirty="0" smtClean="0"/>
              <a:t>-12-</a:t>
            </a:r>
          </a:p>
          <a:p>
            <a:pPr algn="ctr">
              <a:lnSpc>
                <a:spcPct val="110000"/>
              </a:lnSpc>
            </a:pPr>
            <a:r>
              <a:rPr lang="tr-TR" sz="4800" dirty="0" smtClean="0"/>
              <a:t>RELIGIOUS </a:t>
            </a:r>
            <a:r>
              <a:rPr lang="tr-TR" sz="4800" smtClean="0"/>
              <a:t>DIVERSITY II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277500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A7B28D9-2F9C-DF48-BA4A-E5F740470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828" y="788276"/>
            <a:ext cx="10512972" cy="5388687"/>
          </a:xfrm>
        </p:spPr>
        <p:txBody>
          <a:bodyPr>
            <a:normAutofit/>
          </a:bodyPr>
          <a:lstStyle/>
          <a:p>
            <a:pPr algn="just"/>
            <a:endParaRPr lang="tr-TR" dirty="0"/>
          </a:p>
          <a:p>
            <a:pPr marL="0" indent="0"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 err="1"/>
              <a:t>Religious</a:t>
            </a:r>
            <a:r>
              <a:rPr lang="tr-TR" sz="3600" b="1" dirty="0"/>
              <a:t> </a:t>
            </a:r>
            <a:r>
              <a:rPr lang="tr-TR" sz="3600" b="1" dirty="0" err="1"/>
              <a:t>Pluralism</a:t>
            </a:r>
            <a:endParaRPr lang="tr-TR" sz="3600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pluralism</a:t>
            </a:r>
            <a:r>
              <a:rPr lang="tr-TR" dirty="0" smtClean="0"/>
              <a:t> is an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smtClean="0"/>
              <a:t>not, </a:t>
            </a:r>
            <a:r>
              <a:rPr lang="tr-TR" dirty="0" err="1" smtClean="0"/>
              <a:t>all</a:t>
            </a:r>
            <a:r>
              <a:rPr lang="tr-TR" dirty="0" smtClean="0"/>
              <a:t>) can be </a:t>
            </a:r>
            <a:r>
              <a:rPr lang="tr-TR" dirty="0" err="1" smtClean="0"/>
              <a:t>true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salvation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seems</a:t>
            </a:r>
            <a:r>
              <a:rPr lang="tr-TR" dirty="0" smtClean="0"/>
              <a:t> </a:t>
            </a:r>
            <a:r>
              <a:rPr lang="tr-TR" dirty="0" err="1" smtClean="0"/>
              <a:t>possible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roots</a:t>
            </a:r>
            <a:r>
              <a:rPr lang="tr-TR" dirty="0" smtClean="0"/>
              <a:t> of </a:t>
            </a: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pluralist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</a:t>
            </a:r>
            <a:r>
              <a:rPr lang="tr-TR" dirty="0" err="1" smtClean="0"/>
              <a:t>particularly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mystical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 of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major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pluralistic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</a:t>
            </a:r>
            <a:r>
              <a:rPr lang="tr-TR" dirty="0" err="1" smtClean="0"/>
              <a:t>transcendental</a:t>
            </a:r>
            <a:r>
              <a:rPr lang="tr-TR" dirty="0" smtClean="0"/>
              <a:t> </a:t>
            </a:r>
            <a:r>
              <a:rPr lang="tr-TR" dirty="0" err="1" smtClean="0"/>
              <a:t>unity</a:t>
            </a:r>
            <a:r>
              <a:rPr lang="tr-TR" dirty="0" smtClean="0"/>
              <a:t> of </a:t>
            </a:r>
            <a:r>
              <a:rPr lang="tr-TR" dirty="0" err="1" smtClean="0"/>
              <a:t>religions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pluralisti</a:t>
            </a:r>
            <a:r>
              <a:rPr lang="tr-TR" dirty="0" err="1" smtClean="0"/>
              <a:t>c</a:t>
            </a:r>
            <a:r>
              <a:rPr lang="tr-TR" dirty="0" smtClean="0"/>
              <a:t> </a:t>
            </a:r>
            <a:r>
              <a:rPr lang="tr-TR" dirty="0" err="1" smtClean="0"/>
              <a:t>view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beliefs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beliefs-systems</a:t>
            </a:r>
            <a:r>
              <a:rPr lang="tr-TR" dirty="0" smtClean="0"/>
              <a:t> as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authentic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ultimate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13902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2D92F1C-FB67-3140-990E-8E075178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23" y="810227"/>
            <a:ext cx="10358376" cy="5366735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/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2800" b="1" dirty="0" smtClean="0"/>
              <a:t>			John </a:t>
            </a:r>
            <a:r>
              <a:rPr lang="tr-TR" sz="2800" b="1" dirty="0" err="1" smtClean="0"/>
              <a:t>Hick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and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the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Pluralist</a:t>
            </a:r>
            <a:r>
              <a:rPr lang="tr-TR" sz="2800" b="1" dirty="0" err="1" smtClean="0"/>
              <a:t>ic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Hypothesis</a:t>
            </a:r>
            <a:endParaRPr lang="tr-TR" sz="2800" b="1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contemporary</a:t>
            </a:r>
            <a:r>
              <a:rPr lang="tr-TR" dirty="0" smtClean="0"/>
              <a:t> </a:t>
            </a:r>
            <a:r>
              <a:rPr lang="tr-TR" dirty="0" err="1" smtClean="0"/>
              <a:t>philosophy</a:t>
            </a:r>
            <a:r>
              <a:rPr lang="tr-TR" dirty="0" smtClean="0"/>
              <a:t> of </a:t>
            </a:r>
            <a:r>
              <a:rPr lang="tr-TR" dirty="0" err="1" smtClean="0"/>
              <a:t>religion</a:t>
            </a:r>
            <a:r>
              <a:rPr lang="tr-TR" dirty="0" smtClean="0"/>
              <a:t>, John </a:t>
            </a:r>
            <a:r>
              <a:rPr lang="tr-TR" dirty="0" err="1" smtClean="0"/>
              <a:t>Hick</a:t>
            </a:r>
            <a:r>
              <a:rPr lang="tr-TR" dirty="0" smtClean="0"/>
              <a:t>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philosopher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defend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pluralism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Hick’s</a:t>
            </a:r>
            <a:r>
              <a:rPr lang="tr-TR" dirty="0" smtClean="0"/>
              <a:t> </a:t>
            </a:r>
            <a:r>
              <a:rPr lang="tr-TR" dirty="0" err="1" smtClean="0"/>
              <a:t>defence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pluralism</a:t>
            </a:r>
            <a:r>
              <a:rPr lang="tr-TR" dirty="0" smtClean="0"/>
              <a:t> is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, </a:t>
            </a:r>
            <a:r>
              <a:rPr lang="tr-TR" dirty="0" err="1" smtClean="0"/>
              <a:t>particularly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great</a:t>
            </a:r>
            <a:r>
              <a:rPr lang="tr-TR" dirty="0" smtClean="0"/>
              <a:t> (post-</a:t>
            </a:r>
            <a:r>
              <a:rPr lang="tr-TR" dirty="0" err="1" smtClean="0"/>
              <a:t>axial</a:t>
            </a:r>
            <a:r>
              <a:rPr lang="tr-TR" dirty="0" smtClean="0"/>
              <a:t>)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authentic</a:t>
            </a:r>
            <a:r>
              <a:rPr lang="tr-TR" dirty="0" smtClean="0"/>
              <a:t> </a:t>
            </a:r>
            <a:r>
              <a:rPr lang="tr-TR" dirty="0" err="1" smtClean="0"/>
              <a:t>responses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deity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starting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Hick</a:t>
            </a:r>
            <a:r>
              <a:rPr lang="tr-TR" dirty="0" smtClean="0"/>
              <a:t> is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is </a:t>
            </a:r>
            <a:r>
              <a:rPr lang="tr-TR" dirty="0" err="1" smtClean="0"/>
              <a:t>religiously</a:t>
            </a:r>
            <a:r>
              <a:rPr lang="tr-TR" dirty="0" smtClean="0"/>
              <a:t> </a:t>
            </a:r>
            <a:r>
              <a:rPr lang="tr-TR" dirty="0" err="1" smtClean="0"/>
              <a:t>ambiguous</a:t>
            </a:r>
            <a:r>
              <a:rPr lang="tr-TR" dirty="0" smtClean="0"/>
              <a:t>. </a:t>
            </a:r>
            <a:r>
              <a:rPr lang="tr-TR" dirty="0" err="1" smtClean="0"/>
              <a:t>Hence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pluralistic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 is </a:t>
            </a:r>
            <a:r>
              <a:rPr lang="tr-TR" dirty="0" err="1" smtClean="0"/>
              <a:t>advanced</a:t>
            </a:r>
            <a:r>
              <a:rPr lang="tr-TR" dirty="0" smtClean="0"/>
              <a:t> as an </a:t>
            </a:r>
            <a:r>
              <a:rPr lang="tr-TR" dirty="0" err="1" smtClean="0"/>
              <a:t>explanation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phenomena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581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722B27C-4276-D846-8304-37ACB7E22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482" y="651641"/>
            <a:ext cx="10355317" cy="55253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Hick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instances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as </a:t>
            </a:r>
            <a:r>
              <a:rPr lang="tr-TR" dirty="0" err="1" smtClean="0"/>
              <a:t>embodied</a:t>
            </a:r>
            <a:r>
              <a:rPr lang="tr-TR" dirty="0" smtClean="0"/>
              <a:t> in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,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non-theistic</a:t>
            </a:r>
            <a:r>
              <a:rPr lang="tr-TR" dirty="0" smtClean="0"/>
              <a:t> </a:t>
            </a:r>
            <a:r>
              <a:rPr lang="tr-TR" dirty="0" err="1" smtClean="0"/>
              <a:t>alike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avoid</a:t>
            </a:r>
            <a:r>
              <a:rPr lang="tr-TR" dirty="0" smtClean="0"/>
              <a:t> a </a:t>
            </a:r>
            <a:r>
              <a:rPr lang="tr-TR" dirty="0" err="1" smtClean="0"/>
              <a:t>naturalistic</a:t>
            </a:r>
            <a:r>
              <a:rPr lang="tr-TR" dirty="0" smtClean="0"/>
              <a:t> </a:t>
            </a:r>
            <a:r>
              <a:rPr lang="tr-TR" dirty="0" err="1" smtClean="0"/>
              <a:t>interpretation</a:t>
            </a:r>
            <a:r>
              <a:rPr lang="tr-TR" dirty="0" smtClean="0"/>
              <a:t>, </a:t>
            </a:r>
            <a:r>
              <a:rPr lang="tr-TR" dirty="0" err="1" smtClean="0"/>
              <a:t>Hick</a:t>
            </a:r>
            <a:r>
              <a:rPr lang="tr-TR" dirty="0" smtClean="0"/>
              <a:t> </a:t>
            </a:r>
            <a:r>
              <a:rPr lang="tr-TR" dirty="0" err="1" smtClean="0"/>
              <a:t>proposes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instances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can be </a:t>
            </a:r>
            <a:r>
              <a:rPr lang="tr-TR" dirty="0" err="1" smtClean="0"/>
              <a:t>seen</a:t>
            </a:r>
            <a:r>
              <a:rPr lang="tr-TR" dirty="0" smtClean="0"/>
              <a:t> as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 smtClean="0"/>
              <a:t> </a:t>
            </a:r>
            <a:r>
              <a:rPr lang="tr-TR" dirty="0" err="1" smtClean="0"/>
              <a:t>responses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Reality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he </a:t>
            </a:r>
            <a:r>
              <a:rPr lang="tr-TR" dirty="0" err="1" smtClean="0"/>
              <a:t>calls</a:t>
            </a:r>
            <a:r>
              <a:rPr lang="tr-TR" dirty="0" smtClean="0"/>
              <a:t>  «</a:t>
            </a:r>
            <a:r>
              <a:rPr lang="tr-TR" dirty="0" err="1" smtClean="0"/>
              <a:t>the</a:t>
            </a:r>
            <a:r>
              <a:rPr lang="tr-TR" dirty="0" smtClean="0"/>
              <a:t> Real».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In</a:t>
            </a:r>
            <a:r>
              <a:rPr lang="tr-TR" dirty="0" smtClean="0"/>
              <a:t> his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ground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hypothesis</a:t>
            </a:r>
            <a:r>
              <a:rPr lang="tr-TR" dirty="0" smtClean="0"/>
              <a:t> he </a:t>
            </a:r>
            <a:r>
              <a:rPr lang="tr-TR" dirty="0" err="1" smtClean="0"/>
              <a:t>employs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Kantian</a:t>
            </a:r>
            <a:r>
              <a:rPr lang="tr-TR" dirty="0" smtClean="0"/>
              <a:t> </a:t>
            </a:r>
            <a:r>
              <a:rPr lang="tr-TR" dirty="0" err="1" smtClean="0"/>
              <a:t>distinction</a:t>
            </a:r>
            <a:r>
              <a:rPr lang="tr-TR" dirty="0" smtClean="0"/>
              <a:t> of </a:t>
            </a:r>
            <a:r>
              <a:rPr lang="tr-TR" dirty="0" err="1" smtClean="0"/>
              <a:t>noumena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phenomena</a:t>
            </a:r>
            <a:r>
              <a:rPr lang="tr-TR" dirty="0" smtClean="0"/>
              <a:t> </a:t>
            </a:r>
            <a:r>
              <a:rPr lang="tr-TR" dirty="0" err="1" smtClean="0"/>
              <a:t>together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idea of </a:t>
            </a:r>
            <a:r>
              <a:rPr lang="tr-TR" dirty="0" err="1" smtClean="0"/>
              <a:t>categories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interpretation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experince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However</a:t>
            </a:r>
            <a:r>
              <a:rPr lang="tr-TR" dirty="0" smtClean="0"/>
              <a:t>, </a:t>
            </a:r>
            <a:r>
              <a:rPr lang="tr-TR" dirty="0" err="1" smtClean="0"/>
              <a:t>unlike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Kantian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categories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universal</a:t>
            </a:r>
            <a:r>
              <a:rPr lang="tr-TR" dirty="0" smtClean="0"/>
              <a:t> but </a:t>
            </a:r>
            <a:r>
              <a:rPr lang="tr-TR" dirty="0" err="1" smtClean="0"/>
              <a:t>culture-relative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63882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241E64B-8B5B-014A-9B5B-A4D16FC4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676" y="868101"/>
            <a:ext cx="10474124" cy="53088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tr-TR" sz="3600" b="1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background, </a:t>
            </a:r>
            <a:r>
              <a:rPr lang="tr-TR" dirty="0" err="1" smtClean="0"/>
              <a:t>Hick</a:t>
            </a:r>
            <a:r>
              <a:rPr lang="tr-TR" dirty="0" smtClean="0"/>
              <a:t> </a:t>
            </a:r>
            <a:r>
              <a:rPr lang="tr-TR" dirty="0" err="1" smtClean="0"/>
              <a:t>argues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theistic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Judaism</a:t>
            </a:r>
            <a:r>
              <a:rPr lang="tr-TR" dirty="0" smtClean="0"/>
              <a:t>, </a:t>
            </a:r>
            <a:r>
              <a:rPr lang="tr-TR" dirty="0" err="1" smtClean="0"/>
              <a:t>Christianity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Islam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non-theistic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Hinduism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Buddhism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phenomenal</a:t>
            </a:r>
            <a:r>
              <a:rPr lang="tr-TR" dirty="0" smtClean="0"/>
              <a:t> </a:t>
            </a:r>
            <a:r>
              <a:rPr lang="tr-TR" dirty="0" err="1" smtClean="0"/>
              <a:t>representations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noumenal</a:t>
            </a:r>
            <a:r>
              <a:rPr lang="tr-TR" dirty="0" smtClean="0"/>
              <a:t> Real,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beyond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conceptualisation</a:t>
            </a:r>
            <a:r>
              <a:rPr lang="tr-TR" dirty="0" smtClean="0"/>
              <a:t>. No </a:t>
            </a:r>
            <a:r>
              <a:rPr lang="tr-TR" dirty="0" err="1" smtClean="0"/>
              <a:t>categories</a:t>
            </a:r>
            <a:r>
              <a:rPr lang="tr-TR" dirty="0" smtClean="0"/>
              <a:t> </a:t>
            </a:r>
            <a:r>
              <a:rPr lang="tr-TR" dirty="0" err="1" smtClean="0"/>
              <a:t>apply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Real an </a:t>
            </a:r>
            <a:r>
              <a:rPr lang="tr-TR" dirty="0" err="1" smtClean="0"/>
              <a:t>sich</a:t>
            </a:r>
            <a:r>
              <a:rPr lang="tr-TR" dirty="0" smtClean="0"/>
              <a:t>. </a:t>
            </a:r>
            <a:r>
              <a:rPr lang="tr-TR" dirty="0" err="1" smtClean="0"/>
              <a:t>One</a:t>
            </a:r>
            <a:r>
              <a:rPr lang="tr-TR" dirty="0" smtClean="0"/>
              <a:t> can </a:t>
            </a:r>
            <a:r>
              <a:rPr lang="tr-TR" dirty="0" err="1" smtClean="0"/>
              <a:t>refer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Real an </a:t>
            </a:r>
            <a:r>
              <a:rPr lang="tr-TR" dirty="0" err="1" smtClean="0"/>
              <a:t>sich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formal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a </a:t>
            </a:r>
            <a:r>
              <a:rPr lang="tr-TR" dirty="0" err="1" smtClean="0"/>
              <a:t>religion</a:t>
            </a:r>
            <a:r>
              <a:rPr lang="tr-TR" dirty="0" smtClean="0"/>
              <a:t> an </a:t>
            </a:r>
            <a:r>
              <a:rPr lang="tr-TR" dirty="0" err="1" smtClean="0"/>
              <a:t>authentic</a:t>
            </a:r>
            <a:r>
              <a:rPr lang="tr-TR" dirty="0" smtClean="0"/>
              <a:t> </a:t>
            </a:r>
            <a:r>
              <a:rPr lang="tr-TR" dirty="0" err="1" smtClean="0"/>
              <a:t>representation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Real is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transfer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«self-</a:t>
            </a:r>
            <a:r>
              <a:rPr lang="tr-TR" dirty="0" err="1" smtClean="0"/>
              <a:t>centered</a:t>
            </a:r>
            <a:r>
              <a:rPr lang="tr-TR" dirty="0" smtClean="0"/>
              <a:t>» </a:t>
            </a:r>
            <a:r>
              <a:rPr lang="tr-TR" dirty="0" err="1" smtClean="0"/>
              <a:t>to</a:t>
            </a:r>
            <a:r>
              <a:rPr lang="tr-TR" dirty="0" smtClean="0"/>
              <a:t> «</a:t>
            </a:r>
            <a:r>
              <a:rPr lang="tr-TR" dirty="0" err="1" smtClean="0"/>
              <a:t>Reality-centered</a:t>
            </a:r>
            <a:r>
              <a:rPr lang="tr-TR" dirty="0" smtClean="0"/>
              <a:t>».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doing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 smtClean="0"/>
              <a:t> has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Golden </a:t>
            </a:r>
            <a:r>
              <a:rPr lang="tr-TR" dirty="0" err="1" smtClean="0"/>
              <a:t>Rule</a:t>
            </a:r>
            <a:r>
              <a:rPr lang="tr-TR" dirty="0" smtClean="0"/>
              <a:t>, </a:t>
            </a:r>
            <a:r>
              <a:rPr lang="tr-TR" dirty="0" err="1" smtClean="0"/>
              <a:t>that</a:t>
            </a:r>
            <a:r>
              <a:rPr lang="tr-TR" dirty="0" smtClean="0"/>
              <a:t> is,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presume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«</a:t>
            </a:r>
            <a:r>
              <a:rPr lang="tr-TR" dirty="0" err="1" smtClean="0"/>
              <a:t>cognitive</a:t>
            </a:r>
            <a:r>
              <a:rPr lang="tr-TR" dirty="0" smtClean="0"/>
              <a:t> </a:t>
            </a:r>
            <a:r>
              <a:rPr lang="tr-TR" dirty="0" err="1" smtClean="0"/>
              <a:t>vericality</a:t>
            </a:r>
            <a:r>
              <a:rPr lang="tr-TR" dirty="0" smtClean="0"/>
              <a:t>»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of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experience</a:t>
            </a:r>
            <a:r>
              <a:rPr lang="tr-TR" dirty="0" smtClean="0"/>
              <a:t> in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.</a:t>
            </a:r>
            <a:endParaRPr lang="en-US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06115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241E64B-8B5B-014A-9B5B-A4D16FC4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676" y="868101"/>
            <a:ext cx="10474124" cy="530886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sz="3600" b="1" dirty="0" smtClean="0"/>
              <a:t>								Evaluation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Hick’s</a:t>
            </a:r>
            <a:r>
              <a:rPr lang="tr-TR" dirty="0" smtClean="0"/>
              <a:t> </a:t>
            </a:r>
            <a:r>
              <a:rPr lang="tr-TR" dirty="0" err="1" smtClean="0"/>
              <a:t>plurastic</a:t>
            </a:r>
            <a:r>
              <a:rPr lang="tr-TR" dirty="0" smtClean="0"/>
              <a:t> </a:t>
            </a:r>
            <a:r>
              <a:rPr lang="tr-TR" dirty="0" err="1" smtClean="0"/>
              <a:t>hypothesis</a:t>
            </a:r>
            <a:r>
              <a:rPr lang="tr-TR" dirty="0" smtClean="0"/>
              <a:t> </a:t>
            </a:r>
            <a:r>
              <a:rPr lang="tr-TR" dirty="0" err="1" smtClean="0"/>
              <a:t>raises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importan</a:t>
            </a:r>
            <a:r>
              <a:rPr lang="tr-TR" dirty="0" err="1" smtClean="0"/>
              <a:t>t</a:t>
            </a:r>
            <a:r>
              <a:rPr lang="tr-TR" dirty="0" smtClean="0"/>
              <a:t> </a:t>
            </a:r>
            <a:r>
              <a:rPr lang="tr-TR" dirty="0" err="1" smtClean="0"/>
              <a:t>philosophical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theological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/>
              <a:t>:</a:t>
            </a: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smtClean="0"/>
              <a:t>How can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contradictory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</a:t>
            </a:r>
            <a:r>
              <a:rPr lang="tr-TR" dirty="0" err="1" smtClean="0"/>
              <a:t>claims</a:t>
            </a:r>
            <a:r>
              <a:rPr lang="tr-TR" dirty="0" smtClean="0"/>
              <a:t> be </a:t>
            </a:r>
            <a:r>
              <a:rPr lang="tr-TR" dirty="0" err="1" smtClean="0"/>
              <a:t>equally</a:t>
            </a:r>
            <a:r>
              <a:rPr lang="tr-TR" dirty="0" smtClean="0"/>
              <a:t> </a:t>
            </a:r>
            <a:r>
              <a:rPr lang="tr-TR" dirty="0" err="1" smtClean="0"/>
              <a:t>authentic</a:t>
            </a:r>
            <a:r>
              <a:rPr lang="tr-TR" dirty="0" smtClean="0"/>
              <a:t> </a:t>
            </a:r>
            <a:r>
              <a:rPr lang="tr-TR" dirty="0" err="1" smtClean="0"/>
              <a:t>representation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Reality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«</a:t>
            </a:r>
            <a:r>
              <a:rPr lang="tr-TR" dirty="0" err="1" smtClean="0"/>
              <a:t>the</a:t>
            </a:r>
            <a:r>
              <a:rPr lang="tr-TR" dirty="0" smtClean="0"/>
              <a:t> Real»?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Real in </a:t>
            </a:r>
            <a:r>
              <a:rPr lang="tr-TR" dirty="0" err="1" smtClean="0"/>
              <a:t>itself</a:t>
            </a:r>
            <a:r>
              <a:rPr lang="tr-TR" dirty="0" smtClean="0"/>
              <a:t> is </a:t>
            </a:r>
            <a:r>
              <a:rPr lang="tr-TR" dirty="0" err="1" smtClean="0"/>
              <a:t>beyond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epistemic</a:t>
            </a:r>
            <a:r>
              <a:rPr lang="tr-TR" dirty="0" smtClean="0"/>
              <a:t> </a:t>
            </a:r>
            <a:r>
              <a:rPr lang="tr-TR" dirty="0" err="1" smtClean="0"/>
              <a:t>ken</a:t>
            </a:r>
            <a:r>
              <a:rPr lang="tr-TR" dirty="0" smtClean="0"/>
              <a:t>,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thinking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religions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representation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manifestations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Real in </a:t>
            </a:r>
            <a:r>
              <a:rPr lang="tr-TR" dirty="0" err="1" smtClean="0"/>
              <a:t>itself</a:t>
            </a:r>
            <a:r>
              <a:rPr lang="tr-TR" dirty="0" smtClean="0"/>
              <a:t>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criterion</a:t>
            </a:r>
            <a:r>
              <a:rPr lang="tr-TR" dirty="0" smtClean="0"/>
              <a:t> </a:t>
            </a:r>
            <a:r>
              <a:rPr lang="tr-TR" dirty="0" err="1" smtClean="0"/>
              <a:t>proposed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transferring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/>
              <a:t>«self-</a:t>
            </a:r>
            <a:r>
              <a:rPr lang="tr-TR" dirty="0" err="1"/>
              <a:t>centered</a:t>
            </a:r>
            <a:r>
              <a:rPr lang="tr-TR" dirty="0"/>
              <a:t>» </a:t>
            </a:r>
            <a:r>
              <a:rPr lang="tr-TR" dirty="0" err="1"/>
              <a:t>to</a:t>
            </a:r>
            <a:r>
              <a:rPr lang="tr-TR" dirty="0"/>
              <a:t> «</a:t>
            </a:r>
            <a:r>
              <a:rPr lang="tr-TR" dirty="0" err="1"/>
              <a:t>Reality-centered</a:t>
            </a:r>
            <a:r>
              <a:rPr lang="tr-TR" dirty="0" smtClean="0"/>
              <a:t>» can be </a:t>
            </a:r>
            <a:r>
              <a:rPr lang="tr-TR" dirty="0" err="1" smtClean="0"/>
              <a:t>helpful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can </a:t>
            </a:r>
            <a:r>
              <a:rPr lang="tr-TR" dirty="0" err="1" smtClean="0"/>
              <a:t>grasp</a:t>
            </a:r>
            <a:r>
              <a:rPr lang="tr-TR" dirty="0" smtClean="0"/>
              <a:t> (</a:t>
            </a:r>
            <a:r>
              <a:rPr lang="tr-TR" dirty="0" err="1" smtClean="0"/>
              <a:t>know</a:t>
            </a:r>
            <a:r>
              <a:rPr lang="tr-TR" dirty="0" smtClean="0"/>
              <a:t>)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Real is.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hypothesis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seem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followers</a:t>
            </a:r>
            <a:r>
              <a:rPr lang="tr-TR" dirty="0" smtClean="0"/>
              <a:t> of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 as </a:t>
            </a:r>
            <a:r>
              <a:rPr lang="tr-TR" dirty="0" err="1" smtClean="0"/>
              <a:t>simply</a:t>
            </a:r>
            <a:r>
              <a:rPr lang="tr-TR" dirty="0" smtClean="0"/>
              <a:t> </a:t>
            </a:r>
            <a:r>
              <a:rPr lang="tr-TR" dirty="0" err="1" smtClean="0"/>
              <a:t>reductionistic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none</a:t>
            </a:r>
            <a:r>
              <a:rPr lang="tr-TR" dirty="0" smtClean="0"/>
              <a:t> of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reflects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truth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Real in </a:t>
            </a:r>
            <a:r>
              <a:rPr lang="tr-TR" dirty="0" err="1" smtClean="0"/>
              <a:t>itself</a:t>
            </a:r>
            <a:r>
              <a:rPr lang="tr-TR" dirty="0" smtClean="0"/>
              <a:t> 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noumenal</a:t>
            </a:r>
            <a:r>
              <a:rPr lang="tr-TR" dirty="0" smtClean="0"/>
              <a:t> Real).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en-US" dirty="0" smtClean="0"/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93903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1182</TotalTime>
  <Words>331</Words>
  <Application>Microsoft Office PowerPoint</Application>
  <PresentationFormat>Özel</PresentationFormat>
  <Paragraphs>29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İyon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sait</cp:lastModifiedBy>
  <cp:revision>90</cp:revision>
  <dcterms:created xsi:type="dcterms:W3CDTF">2020-05-03T20:31:30Z</dcterms:created>
  <dcterms:modified xsi:type="dcterms:W3CDTF">2020-05-11T03:19:27Z</dcterms:modified>
</cp:coreProperties>
</file>