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7" r:id="rId4"/>
    <p:sldId id="264" r:id="rId5"/>
    <p:sldId id="265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 snapToGrid="0" snapToObjects="1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D606F2-334C-FD44-BCF6-281FFC922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A8B5CD1-C676-D546-9375-756CFED47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CE5ADC-4397-9340-9E6D-6DD1B7F9A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8D8F1E-BE48-AE43-8334-9297F1E97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A5F5F9-2EFB-924F-A5C4-D088684B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26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6991C0-9016-C04A-9604-31A184AC9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F2BD5EC-38D0-1B48-8E5F-928C03224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7E11BE8-7BD2-F641-90FE-CC98FD01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2D814A5-020E-4048-A923-085EF328E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AA0F5E-046F-3942-9FB9-C3C1E84A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54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C628826-B184-254D-ADA6-725CD1CF81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5CCDF4A-B920-214E-A457-485DBE9C9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1EB222A-5E58-724B-9BA2-40294B27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A010E0-D1D3-A34D-8D98-A8CD6C27F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A30CA5-E9BA-A940-BB43-4E40A4F59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24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BAAEF6D-7817-3649-934B-6AA4167C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547D5A-00BC-D44D-A6AE-568564895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E04A41-EE48-ED48-8A95-E18CD9BC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A93A97-FA70-7442-A058-EED3CFC6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255A52-A528-0F49-8BA4-E82B671A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79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D62FE5-7486-C848-B867-C6D05652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DC837E4-FB0C-C544-8CC9-37B4493EB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B0B89E-1C02-4345-9E46-FA02FFDF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DFFC5C-6FE1-EF41-B981-8D1CA1A1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305D3D-3BFB-CD46-ABCB-B21EC8D8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21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8DE6FB-1ED9-664F-82B2-CFA8D98D2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8E7F79-5AA5-2341-88C5-80EA0B4DA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4890AF8-6720-7A4E-9FBF-2F643E104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8FD9E1F-D2BD-EC43-8601-1F63B76B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E76C522-6899-D54B-B69E-51EC6EE3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E1C433A-A7B7-4B4F-8F58-9B4754B33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26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9A28559-5C27-9644-98F3-B78F3AD5B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B0A43DB-157A-8E40-9B09-968591F11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60802D8-1287-4F45-8B45-C0BE8D50F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8AB2087-A41A-7443-9C31-42DB7128B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2C2AC54-A4C2-704D-A62D-C38653FEC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35A774A-39BE-5D4A-8F0B-3C1853396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F21F1E2-652E-2B48-B440-89D00C2C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B11947A-9923-D043-AA26-9F7C5C2B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461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2C13B1-FA42-9445-B1F1-B0CCEC7D1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875A5FE-BA93-2446-A9F7-E10D25E9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ED76ED0-0078-C744-9211-01C905D0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6AB3BEA-6EEB-E444-A610-AC6FCBB5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056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897B376-A3A7-1240-AD64-3500B4D72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1C9CCE9-45D4-CD4A-A3D3-B952C1AA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584DE4-5019-B147-AAA3-CC1A421B8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00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4C917F-D7D8-984D-8E45-FE9487621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032104-2E90-7247-A605-46E1ABDAE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2470A48-5DFC-0846-B144-E4200CA7F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BE921C1-AC2D-6546-8575-1CA7CDF7F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D842229-FBF0-5243-B34A-25E0991D3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E54674D-578E-FD4B-A18F-F4187D03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01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5DCBFE8-964A-8040-B542-04EF6864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72B57D3-381C-5A44-9E56-6F4DC14FC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FE461B3-E221-BD4B-A481-500A931E3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CBF39F9-F220-9942-B720-28B180BF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A5A12F9-5ED3-B644-A38D-FE413CBF8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B06ACB5-E50F-C940-B55B-9F1B52919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83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D177C62-F625-1942-954B-76E8964EF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CECCA94-2BE1-3345-939B-ABF8AAA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87E41B-7DB7-7046-BC60-1123552CD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72E18A-F636-2547-9169-907699FA7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F5DA1D8-2C7D-A84B-8B96-BDC42649E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59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E25A9A9A-100F-2D40-86B7-2C9E79DEA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8410" y="1151906"/>
            <a:ext cx="9240456" cy="43229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tr-TR" sz="3600" b="1" dirty="0" smtClean="0"/>
              <a:t>-10-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tr-TR" sz="3600" b="1" dirty="0" smtClean="0"/>
              <a:t>DİN </a:t>
            </a:r>
            <a:r>
              <a:rPr lang="tr-TR" sz="3600" b="1" dirty="0"/>
              <a:t>VE AHLAK</a:t>
            </a:r>
            <a:endParaRPr lang="tr-TR" sz="3600" dirty="0" smtClean="0"/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sz="3600" dirty="0" smtClean="0"/>
              <a:t>Din</a:t>
            </a:r>
            <a:endParaRPr lang="tr-TR" sz="3600" dirty="0"/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sz="3600" dirty="0"/>
              <a:t>Ahlak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sz="3600" dirty="0"/>
              <a:t>Din ve Ahlak İlişkisi</a:t>
            </a:r>
          </a:p>
        </p:txBody>
      </p:sp>
    </p:spTree>
    <p:extLst>
      <p:ext uri="{BB962C8B-B14F-4D97-AF65-F5344CB8AC3E}">
        <p14:creationId xmlns:p14="http://schemas.microsoft.com/office/powerpoint/2010/main" val="327750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35CA85-2C79-2B48-9791-6755AB65E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766" y="599090"/>
            <a:ext cx="10576034" cy="557787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endParaRPr lang="tr-TR" sz="3600" b="1" dirty="0"/>
          </a:p>
          <a:p>
            <a:pPr marL="0" indent="0" algn="ctr">
              <a:lnSpc>
                <a:spcPct val="110000"/>
              </a:lnSpc>
              <a:spcAft>
                <a:spcPts val="1200"/>
              </a:spcAft>
              <a:buNone/>
            </a:pPr>
            <a:r>
              <a:rPr lang="tr-TR" sz="3600" b="1" dirty="0"/>
              <a:t>Din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tr-TR" dirty="0"/>
              <a:t>Din kavramının tanımı, varlık kavramına benzer bir zorluk içerir. Bütün dinleri kapsayıcı bir tanım yapmak neredeyse imkansızdır. Çünkü her yaptığınız tanıma aykırı bir örnek mevcuttur.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tr-TR" dirty="0"/>
              <a:t>Tanrı kavramı olmayan dinler bile vardır ve bu durum dinin tanımı zorlaştırmaktadır. Bu yüzden bazı düşünürler dini tarif etmek yerine onu karakterize eden özellikleri kullanmayı tercih etmektedirler.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tr-TR" dirty="0"/>
              <a:t>Din tanımı içerisinde Tanrı kavramının, irade sahibi bir insanın ve insan ile Tanrı/kutsal arasında bir tür ilişkinin varlığından söz edebiliriz.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980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34A428-F50C-B848-B402-2318B2B96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462" y="882869"/>
            <a:ext cx="10376338" cy="529409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sz="3600" b="1" dirty="0"/>
              <a:t>Ahlak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Ahlak, ‘</a:t>
            </a:r>
            <a:r>
              <a:rPr lang="tr-TR" dirty="0" err="1"/>
              <a:t>hulk</a:t>
            </a:r>
            <a:r>
              <a:rPr lang="tr-TR" dirty="0"/>
              <a:t>’ kökünden türemiştir ve yaratma anlamına gelen halk ile aynı kökten olması ahlakın insanın varlığının önemli bir yönüne işaret ettiğini gösterir niteliktedir.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Ahlak ile örf, adet, uylaşım, gelenek ve töre biri diğerinin yerine geçecek şekilde sık sık kullanılmaktadır, fakat çağrışımları aynı değildir. 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Ahlak kuralları evrenseldir, bütün insanları kapsar; milliyet, kavmiyet ve mezhebe göre değişiklik göstermez.</a:t>
            </a:r>
          </a:p>
        </p:txBody>
      </p:sp>
    </p:spTree>
    <p:extLst>
      <p:ext uri="{BB962C8B-B14F-4D97-AF65-F5344CB8AC3E}">
        <p14:creationId xmlns:p14="http://schemas.microsoft.com/office/powerpoint/2010/main" val="3920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7B28D9-2F9C-DF48-BA4A-E5F740470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28" y="788276"/>
            <a:ext cx="10512972" cy="538868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Din ve ahlak arasında kurulacak ilişkinin mahiyeti her iki kavrama yüklenen anlamlarla doğrudan ilişkilidir. Bununla birlikte; özdeşlik, uyumluluk, bağımsızlık, kısmi uyumsuzluk ve dışlayıcılık şeklinde beş ilişki şekli üzerinde durulabilir.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b="1" dirty="0"/>
              <a:t>Özdeşlik</a:t>
            </a:r>
            <a:r>
              <a:rPr lang="tr-TR" dirty="0"/>
              <a:t>: Bu ilişki türünde din ve ahlak karşılıklı birbirlerinden türetilebilirler. Bu anlayış, ‘din ahlaktır’, ‘ahlak dindir’ şeklinde ifade edilir.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b="1" dirty="0"/>
              <a:t>Uyumluluk:</a:t>
            </a:r>
            <a:r>
              <a:rPr lang="tr-TR" dirty="0"/>
              <a:t> Bu yaklaşıma göre din ve ahlak birbiriyle uyumludur ama aralarında özdeşlik ilişkisi yoktur. Bu ilişki türünde ya ahlak dinden ya da din ahlaktan türetilebilir.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1390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D92F1C-FB67-3140-990E-8E0751782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423" y="810227"/>
            <a:ext cx="10358376" cy="536673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b="1" dirty="0"/>
              <a:t>Bağımsızlık:</a:t>
            </a:r>
            <a:r>
              <a:rPr lang="tr-TR" dirty="0"/>
              <a:t> Bu ilişki türünde din ve ahlak birbiriyle uyumludur ama birbirlerinden türetilemezler. Müstakil ama uyumlu alanlar olarak değerlendirilirler.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b="1" dirty="0"/>
              <a:t>Kısmi Uyumsuzluk:</a:t>
            </a:r>
            <a:r>
              <a:rPr lang="tr-TR" dirty="0"/>
              <a:t> Din ve ahlak arasında bütünüyle olmasa bile bir dereceye kadar uyumsuzluk ve çatışma vardır. Dini ifadelerin ancak bazıları ahlaki ifadelerle uyuşur niteliktedir, diğerleri de uyuşmaz</a:t>
            </a:r>
            <a:r>
              <a:rPr lang="tr-TR"/>
              <a:t>. </a:t>
            </a:r>
            <a:endParaRPr lang="tr-TR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b="1" smtClean="0"/>
              <a:t>Dışlayıcılık</a:t>
            </a:r>
            <a:r>
              <a:rPr lang="tr-TR" b="1" dirty="0"/>
              <a:t>:</a:t>
            </a:r>
            <a:r>
              <a:rPr lang="tr-TR" dirty="0"/>
              <a:t> İki disiplin arasında uyumsuzluk söz konusu değildir, birbirlerini yok sayarlar.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96581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318</Words>
  <Application>Microsoft Office PowerPoint</Application>
  <PresentationFormat>Geniş ekran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Ahmet Erkan</cp:lastModifiedBy>
  <cp:revision>126</cp:revision>
  <dcterms:created xsi:type="dcterms:W3CDTF">2020-05-03T20:31:30Z</dcterms:created>
  <dcterms:modified xsi:type="dcterms:W3CDTF">2020-05-06T14:08:52Z</dcterms:modified>
</cp:coreProperties>
</file>