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sldIdLst>
    <p:sldId id="262" r:id="rId2"/>
    <p:sldId id="265" r:id="rId3"/>
    <p:sldId id="266" r:id="rId4"/>
    <p:sldId id="268" r:id="rId5"/>
    <p:sldId id="267" r:id="rId6"/>
    <p:sldId id="269" r:id="rId7"/>
    <p:sldId id="272" r:id="rId8"/>
    <p:sldId id="271" r:id="rId9"/>
    <p:sldId id="270" r:id="rId10"/>
    <p:sldId id="274" r:id="rId11"/>
    <p:sldId id="275" r:id="rId12"/>
    <p:sldId id="273" r:id="rId13"/>
    <p:sldId id="276" r:id="rId14"/>
    <p:sldId id="277" r:id="rId15"/>
    <p:sldId id="283" r:id="rId16"/>
    <p:sldId id="282" r:id="rId17"/>
    <p:sldId id="281" r:id="rId18"/>
    <p:sldId id="280" r:id="rId19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1059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059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059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059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059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060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060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060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060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060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060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060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060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060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060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061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061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061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1061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11061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10615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110616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110617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C0CE67E-5B83-4D57-A9BE-8FAC923D9118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28BD3-67D8-4F9A-8CCD-A7844CC66F2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62091-760B-424A-97BD-453BC66117A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8805B-8C54-418C-827A-FE814C49167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C1086-9495-4415-B479-9FFE731334E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495AE-F5C2-42BE-AE03-64FCBDF159FD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4BE2D-316F-4825-B8E9-C83AFC805806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9CDCE-7651-47B2-BCE8-83ABB43AB750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2FC24-9848-4049-BAF1-2E83C7D0361F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C1B65-A463-441C-AF53-E7BB1196234E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4F2FB-3D6A-4462-822D-7278A7680D8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57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0957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957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957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957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957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957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957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957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957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958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958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958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958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958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958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958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958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958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0958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959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959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tr-TR"/>
          </a:p>
        </p:txBody>
      </p:sp>
      <p:sp>
        <p:nvSpPr>
          <p:cNvPr id="10959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tr-TR"/>
          </a:p>
        </p:txBody>
      </p:sp>
      <p:sp>
        <p:nvSpPr>
          <p:cNvPr id="10959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3BB3D0C-023F-4442-906F-E99077FE7DB7}" type="slidenum">
              <a:rPr lang="tr-TR"/>
              <a:pPr/>
              <a:t>‹#›</a:t>
            </a:fld>
            <a:endParaRPr 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20713"/>
            <a:ext cx="8229600" cy="1143000"/>
          </a:xfrm>
        </p:spPr>
        <p:txBody>
          <a:bodyPr/>
          <a:lstStyle/>
          <a:p>
            <a:pPr algn="l"/>
            <a:r>
              <a:rPr lang="tr-TR" sz="4000" i="1"/>
              <a:t>a)Sekreterlik Mesleği ile İlgili Genel Bilgiler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27275"/>
            <a:ext cx="8229600" cy="4530725"/>
          </a:xfrm>
        </p:spPr>
        <p:txBody>
          <a:bodyPr/>
          <a:lstStyle/>
          <a:p>
            <a:r>
              <a:rPr lang="tr-TR" sz="4000" b="1" i="1"/>
              <a:t>Sekreter sözcüğü ingilizcede “secret” gizli,sır anlamında , “secreter” ise sır saklayan, gizliliği koruyan kişi anlamına gelmektedir.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4530725"/>
          </a:xfrm>
        </p:spPr>
        <p:txBody>
          <a:bodyPr/>
          <a:lstStyle/>
          <a:p>
            <a:r>
              <a:rPr lang="tr-TR" sz="3500" b="1" i="1"/>
              <a:t>Türkiye’de sekreterlik mesleği, 1953 yılında ilk kez Devlet Su İşleri Genel Müdürlüğü’nde bugünkü anlamıyla hizmet sunmaya başlamış bulunmaktadır.</a:t>
            </a:r>
          </a:p>
          <a:p>
            <a:endParaRPr lang="tr-TR" sz="3500" b="1" i="1"/>
          </a:p>
          <a:p>
            <a:pPr>
              <a:buFont typeface="Wingdings" pitchFamily="2" charset="2"/>
              <a:buNone/>
            </a:pPr>
            <a:endParaRPr lang="tr-TR" sz="35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b="1" i="1"/>
              <a:t>Sekreterlik mesleğinin gelişimine destek olması amacıyla 1986 yılında birkaç sekreterin dayanışması sonucu SEDA (Sekreterler Dayanışma Derneği) kurulmuştur.</a:t>
            </a:r>
          </a:p>
          <a:p>
            <a:pPr>
              <a:lnSpc>
                <a:spcPct val="90000"/>
              </a:lnSpc>
            </a:pPr>
            <a:endParaRPr lang="tr-TR" b="1" i="1"/>
          </a:p>
          <a:p>
            <a:pPr>
              <a:lnSpc>
                <a:spcPct val="90000"/>
              </a:lnSpc>
            </a:pPr>
            <a:r>
              <a:rPr lang="tr-TR" b="1" i="1"/>
              <a:t>Amacı:Sekreterlik mesleğinin önemini ve gereğini hem çalışan sekreterlere hem de diğer insanlara hissettirmektir.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i="1"/>
              <a:t>3)Sekreterliğin Nitelikleri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000"/>
              <a:t>     </a:t>
            </a:r>
            <a:r>
              <a:rPr lang="tr-TR" sz="2800" b="1" i="1"/>
              <a:t>Sekreterin bilgi ve beceri yönünden sahip olması gereken özellikleri şöyle sıralanır: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sz="2800" b="1" i="1"/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b="1" i="1"/>
              <a:t>Türkçe’yi çok iyi konuşup yazabilmek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b="1" i="1"/>
              <a:t>Yabancı dil bilmek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b="1" i="1"/>
              <a:t>İş dilini iyi bilmek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b="1" i="1"/>
              <a:t>Anlayarak hızlı okumak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b="1" i="1"/>
              <a:t>Dinleme yeteneği olmak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b="1" i="1"/>
              <a:t>İkna yeteneği olmak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sz="28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tr-TR" b="1" i="1"/>
              <a:t>Büro otomasyonu konusunda bilgili olmak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tr-TR" b="1" i="1"/>
              <a:t>Büro malzemelerini kullanma becerisi olmak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tr-TR" b="1" i="1"/>
              <a:t>İnsiyatif sahibi olmak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tr-TR" b="1" i="1"/>
              <a:t>Güvenilir ve ağzı sıkı olmak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tr-TR" b="1" i="1"/>
              <a:t>Yaratıcı olmak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tr-TR" b="1" i="1"/>
              <a:t>Risk alma yeteneği olmak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tr-TR" b="1" i="1"/>
              <a:t>Güler yüzlü, sempatik ve temsil yeteneği olmak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i="1"/>
              <a:t>Sekreterliğin Sınıflandırılması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400"/>
              <a:t>		</a:t>
            </a:r>
            <a:r>
              <a:rPr lang="tr-TR" sz="2800" b="1" i="1"/>
              <a:t>Özelliklerine ve görevlerine göre sekreterlik mesleğinin birçok çeşitleri bulunmaktadır. Bunlar;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800" b="1" i="1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b="1" i="1"/>
              <a:t>Yönetici sekreter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b="1" i="1"/>
              <a:t>Ticari sekreter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b="1" i="1" u="sng"/>
              <a:t>Tıp sekreteri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b="1" i="1"/>
              <a:t>Hukuk sekreteri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b="1" i="1"/>
              <a:t>Uluslar arası organizasyon sekreteri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b="1" i="1"/>
              <a:t>Muhasebe sekreteri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b="1" i="1"/>
              <a:t>Finans sekreteri</a:t>
            </a:r>
          </a:p>
          <a:p>
            <a:pPr>
              <a:lnSpc>
                <a:spcPct val="80000"/>
              </a:lnSpc>
            </a:pPr>
            <a:endParaRPr lang="tr-TR" sz="28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052513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tr-TR" b="1" i="1"/>
              <a:t>Basın sekreteri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tr-TR" b="1" i="1"/>
              <a:t>Gayrimenkul sekreteri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tr-TR" b="1" i="1"/>
              <a:t>Teknik sekreter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tr-TR" b="1" i="1"/>
              <a:t>Film sekreteri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tr-TR" b="1" i="1"/>
              <a:t>Bürotik sekreter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tr-TR" b="1" i="1"/>
              <a:t>Bölüm sekreteri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tr-TR" b="1" i="1"/>
              <a:t>Büro hizmetleri sekreteri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tr-TR" b="1" i="1"/>
              <a:t>Üst düzey yönetici sekreteri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tr-TR" b="1" i="1"/>
              <a:t>Yönetim kurulu sekreterliği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i="1"/>
              <a:t>Sekreterin Yöneticilerle İlişkisi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3600" b="1" i="1"/>
              <a:t>Sekreter organizasyonun potansiyelini genişletmek, yönetim işini derleyip kolaylaştırmak, yeni fikirler üreterek, örgütü geleceğe hazırlama uygulamaları ile yöneticinin başarı düzeyini artırır.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84313"/>
            <a:ext cx="8229600" cy="4530725"/>
          </a:xfrm>
        </p:spPr>
        <p:txBody>
          <a:bodyPr/>
          <a:lstStyle/>
          <a:p>
            <a:r>
              <a:rPr lang="tr-TR" sz="3800" b="1" i="1"/>
              <a:t>Sekreterlik mesleği açık uçlu bir meslektir.mesleğe bu niteliği kazandıran faktör ise, bilgi ve iletişim teknolojisindeki sürekli gelişmelerdir.</a:t>
            </a:r>
          </a:p>
          <a:p>
            <a:endParaRPr lang="tr-TR" sz="3800" b="1" i="1"/>
          </a:p>
          <a:p>
            <a:pPr>
              <a:buFont typeface="Wingdings" pitchFamily="2" charset="2"/>
              <a:buNone/>
            </a:pPr>
            <a:endParaRPr lang="tr-TR" sz="3800" b="1" i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530725"/>
          </a:xfrm>
        </p:spPr>
        <p:txBody>
          <a:bodyPr/>
          <a:lstStyle/>
          <a:p>
            <a:r>
              <a:rPr lang="tr-TR" sz="3500" b="1" i="1"/>
              <a:t>Sekreter,ofisi yöneticisinin  yokluğunda bir yönetici kadar yönetebilmeli, arşiv uzmanı kadar şirket evrakının işleyişini ve dosyalanmasını gerçekleştirmeli, dil bilimci gibi yazma ve konuşma konusunda ana dilini etkili bir şekilde kullanabilmelidir.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530725"/>
          </a:xfrm>
        </p:spPr>
        <p:txBody>
          <a:bodyPr/>
          <a:lstStyle/>
          <a:p>
            <a:r>
              <a:rPr lang="tr-TR" b="1" i="1"/>
              <a:t>Geleneksel olarak sekreterlik; yazı yazan kişi olarak vasıflandırılmakta, modern anlamda ise,yönetim kadrosunu zorunlu bir fonksiyonel parçası olarak kabul edilmektedir.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30725"/>
          </a:xfrm>
        </p:spPr>
        <p:txBody>
          <a:bodyPr/>
          <a:lstStyle/>
          <a:p>
            <a:r>
              <a:rPr lang="tr-TR" b="1" i="1"/>
              <a:t>21. yüzyılda sekreter; “ofis becerileri konusunda uzmanlık sahibi, doğrudan denetleme yetkisi olmadan sorumluluk alabilecek , insiyatif kullanan, yargıya varan ve kendisine tanınmış yetki sınırları içinde karar  verebilen kişi” olarak anlaşılmaktadır.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i="1"/>
              <a:t>b)Sekreterlik Mesleğinin Önemi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89138"/>
            <a:ext cx="8229600" cy="4530725"/>
          </a:xfrm>
        </p:spPr>
        <p:txBody>
          <a:bodyPr/>
          <a:lstStyle/>
          <a:p>
            <a:r>
              <a:rPr lang="tr-TR" b="1" i="1"/>
              <a:t>Sekreterlik mesleği, sanat yanı olan bilimdir.</a:t>
            </a:r>
          </a:p>
          <a:p>
            <a:pPr>
              <a:buFont typeface="Wingdings" pitchFamily="2" charset="2"/>
              <a:buNone/>
            </a:pPr>
            <a:endParaRPr lang="tr-TR" b="1" i="1"/>
          </a:p>
          <a:p>
            <a:r>
              <a:rPr lang="tr-TR" b="1" i="1"/>
              <a:t>Sekreterlik mesleğinin  teorik bilgiyi gerektirmesi, onun bilimle olan yanını, bunları beceri ile uygulanması ise sanatsal yanını ortaya koymaktadır.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b="1" i="1"/>
              <a:t>Sekreterlik mesleği gelişen teknolojiyi piyasa koşullarına sürekli öğrenme ve uygulamayı gerektiren bir meslektir.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b="1" i="1"/>
          </a:p>
          <a:p>
            <a:pPr>
              <a:lnSpc>
                <a:spcPct val="90000"/>
              </a:lnSpc>
            </a:pPr>
            <a:r>
              <a:rPr lang="tr-TR" b="1" i="1"/>
              <a:t>Sekreterlik mesleği etkin bir şekilde yürütülmesi için hizmet sunan sekreterler ile hizmetten yaralanan yöneticilerinin, karşılıklı olarak verimlilik yaklaşımı içerisinde olmaları gerekir.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i="1"/>
              <a:t>c)Sekreterliğin Tarihçesi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b="1" i="1"/>
              <a:t>Sekreterlik, özelikle sanayi devrimi ile birlikte işletmelerin büyüklüklerinin ve uzmanlaşmalarının artmasıyla ihtiyaç duyulan bir meslek dalı haline gelmiştir.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b="1" i="1"/>
          </a:p>
          <a:p>
            <a:pPr>
              <a:lnSpc>
                <a:spcPct val="90000"/>
              </a:lnSpc>
            </a:pPr>
            <a:r>
              <a:rPr lang="tr-TR" b="1" i="1"/>
              <a:t>Kağıdın bulunması ve kalemlerle yazı yazılmaya başlanması, ile birlikte </a:t>
            </a:r>
            <a:r>
              <a:rPr lang="tr-TR" b="1" i="1" u="sng"/>
              <a:t>beyaz yakalılar</a:t>
            </a:r>
            <a:r>
              <a:rPr lang="tr-TR" b="1" i="1"/>
              <a:t>  diye tabir edilen iş görenler ortaya çıkmıştır.</a:t>
            </a:r>
          </a:p>
          <a:p>
            <a:pPr>
              <a:lnSpc>
                <a:spcPct val="90000"/>
              </a:lnSpc>
            </a:pPr>
            <a:endParaRPr lang="tr-TR" b="1" i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="1" i="1"/>
              <a:t>Tarihsel gelişimi içerisinde bayanların iş dünyasına sekreter olarak hizmet verişleri 1876’lı yıllarda görülmektedir.</a:t>
            </a:r>
          </a:p>
          <a:p>
            <a:pPr>
              <a:buFont typeface="Wingdings" pitchFamily="2" charset="2"/>
              <a:buNone/>
            </a:pPr>
            <a:endParaRPr lang="tr-TR" b="1" i="1"/>
          </a:p>
          <a:p>
            <a:r>
              <a:rPr lang="tr-TR" b="1" i="1"/>
              <a:t>1873 yılında Christoper Sholes tarafından geliştirilen </a:t>
            </a:r>
            <a:r>
              <a:rPr lang="tr-TR" b="1" i="1" u="sng"/>
              <a:t>ilk daktilo makinesi</a:t>
            </a:r>
            <a:r>
              <a:rPr lang="tr-TR" b="1" i="1"/>
              <a:t> üretilmeye başlandı.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i="1"/>
              <a:t>1)Dünyada Sekreterlik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tr-TR"/>
          </a:p>
          <a:p>
            <a:pPr>
              <a:buFont typeface="Wingdings" pitchFamily="2" charset="2"/>
              <a:buNone/>
            </a:pPr>
            <a:endParaRPr lang="tr-TR"/>
          </a:p>
          <a:p>
            <a:pPr>
              <a:buFont typeface="Wingdings" pitchFamily="2" charset="2"/>
              <a:buNone/>
            </a:pPr>
            <a:endParaRPr lang="tr-TR"/>
          </a:p>
          <a:p>
            <a:pPr>
              <a:buFont typeface="Wingdings" pitchFamily="2" charset="2"/>
              <a:buNone/>
            </a:pPr>
            <a:endParaRPr lang="tr-TR"/>
          </a:p>
          <a:p>
            <a:pPr>
              <a:buFont typeface="Wingdings" pitchFamily="2" charset="2"/>
              <a:buNone/>
            </a:pPr>
            <a:endParaRPr lang="tr-TR"/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8313" y="1600200"/>
            <a:ext cx="8218487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sz="3500" b="1" i="1"/>
              <a:t>Sekreterliğin gelişimini üç aşamada belirtebiliriz:</a:t>
            </a:r>
          </a:p>
          <a:p>
            <a:pPr>
              <a:buFont typeface="Wingdings" pitchFamily="2" charset="2"/>
              <a:buNone/>
            </a:pPr>
            <a:endParaRPr lang="tr-TR" sz="3500" b="1" i="1"/>
          </a:p>
          <a:p>
            <a:r>
              <a:rPr lang="tr-TR" sz="3500" b="1" i="1"/>
              <a:t>Sanayi devrimi öncesi sekreterlik</a:t>
            </a:r>
          </a:p>
          <a:p>
            <a:r>
              <a:rPr lang="tr-TR" sz="3500" b="1" i="1"/>
              <a:t>Sanayileşme sürecinde sekreterlik</a:t>
            </a:r>
          </a:p>
          <a:p>
            <a:r>
              <a:rPr lang="tr-TR" sz="3500" b="1" i="1"/>
              <a:t>Bilgi çağında (iletişim çağında) sekreterlik</a:t>
            </a: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611188" y="1125538"/>
            <a:ext cx="7273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2)Türkiye’de Sekreterlik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r-TR"/>
              <a:t> </a:t>
            </a:r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11188" y="1600200"/>
            <a:ext cx="8075612" cy="4530725"/>
          </a:xfrm>
        </p:spPr>
        <p:txBody>
          <a:bodyPr/>
          <a:lstStyle/>
          <a:p>
            <a:r>
              <a:rPr lang="tr-TR" b="1" i="1"/>
              <a:t>Osmanlı İmparotorluğu döneminde 	“sır katibi” olarak isimlendirilen sekreterliğin, devlet yönetiminde etkin bir yeri olmuştur.</a:t>
            </a:r>
          </a:p>
          <a:p>
            <a:endParaRPr lang="tr-TR" b="1" i="1"/>
          </a:p>
          <a:p>
            <a:r>
              <a:rPr lang="tr-TR" b="1" i="1"/>
              <a:t>Osmanlı İmparotorluğu döneminde Divan-ı Hümayum’daki (yani devletin en üst kademesindeki) işler Reisül Küttab (yönetici sekreter) ve onun idaresinde bulunan Beylikçi’nin nezaretinde görülmektedir.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kçaağaç">
  <a:themeElements>
    <a:clrScheme name="Akçaağaç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Akçaağaç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kçaağaç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çaağaç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137</TotalTime>
  <Words>476</Words>
  <Application>Microsoft PowerPoint</Application>
  <PresentationFormat>Ekran Gösterisi (4:3)</PresentationFormat>
  <Paragraphs>75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Wingdings</vt:lpstr>
      <vt:lpstr>Akçaağaç</vt:lpstr>
      <vt:lpstr>a)Sekreterlik Mesleği ile İlgili Genel Bilgiler</vt:lpstr>
      <vt:lpstr>Slayt 2</vt:lpstr>
      <vt:lpstr>Slayt 3</vt:lpstr>
      <vt:lpstr>b)Sekreterlik Mesleğinin Önemi</vt:lpstr>
      <vt:lpstr>Slayt 5</vt:lpstr>
      <vt:lpstr>c)Sekreterliğin Tarihçesi</vt:lpstr>
      <vt:lpstr>Slayt 7</vt:lpstr>
      <vt:lpstr>1)Dünyada Sekreterlik</vt:lpstr>
      <vt:lpstr>2)Türkiye’de Sekreterlik</vt:lpstr>
      <vt:lpstr>Slayt 10</vt:lpstr>
      <vt:lpstr>Slayt 11</vt:lpstr>
      <vt:lpstr>3)Sekreterliğin Nitelikleri</vt:lpstr>
      <vt:lpstr>Slayt 13</vt:lpstr>
      <vt:lpstr>Sekreterliğin Sınıflandırılması</vt:lpstr>
      <vt:lpstr>Slayt 15</vt:lpstr>
      <vt:lpstr>Sekreterin Yöneticilerle İlişkisi</vt:lpstr>
      <vt:lpstr>Slayt 17</vt:lpstr>
      <vt:lpstr>Slayt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SEKRETERLİK MESLEĞİ VE SEKRETERLERİN SINIFLANDIRILMASI</dc:title>
  <dc:creator>owner</dc:creator>
  <cp:lastModifiedBy>Aysel</cp:lastModifiedBy>
  <cp:revision>8</cp:revision>
  <dcterms:created xsi:type="dcterms:W3CDTF">2011-10-12T16:49:41Z</dcterms:created>
  <dcterms:modified xsi:type="dcterms:W3CDTF">2012-09-27T10:03:55Z</dcterms:modified>
</cp:coreProperties>
</file>