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4"/>
  </p:notesMasterIdLst>
  <p:handoutMasterIdLst>
    <p:handoutMasterId r:id="rId15"/>
  </p:handoutMasterIdLst>
  <p:sldIdLst>
    <p:sldId id="281" r:id="rId5"/>
    <p:sldId id="284" r:id="rId6"/>
    <p:sldId id="289" r:id="rId7"/>
    <p:sldId id="285" r:id="rId8"/>
    <p:sldId id="290" r:id="rId9"/>
    <p:sldId id="286" r:id="rId10"/>
    <p:sldId id="287" r:id="rId11"/>
    <p:sldId id="291" r:id="rId12"/>
    <p:sldId id="288" r:id="rId13"/>
  </p:sldIdLst>
  <p:sldSz cx="12192000" cy="6858000"/>
  <p:notesSz cx="6858000" cy="9144000"/>
  <p:defaultTextStyle>
    <a:defPPr rtl="0">
      <a:defRPr lang="tr-T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92" autoAdjust="0"/>
    <p:restoredTop sz="96408" autoAdjust="0"/>
  </p:normalViewPr>
  <p:slideViewPr>
    <p:cSldViewPr snapToGrid="0">
      <p:cViewPr varScale="1">
        <p:scale>
          <a:sx n="72" d="100"/>
          <a:sy n="72" d="100"/>
        </p:scale>
        <p:origin x="456" y="6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07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dirty="0"/>
          </a:p>
        </p:txBody>
      </p:sp>
      <p:sp>
        <p:nvSpPr>
          <p:cNvPr id="3" name="Tarih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17B0A86-3304-48CB-B698-8E248D2C608A}" type="datetime1">
              <a:rPr lang="tr-TR" smtClean="0"/>
              <a:pPr rtl="0"/>
              <a:t>3.05.2020</a:t>
            </a:fld>
            <a:endParaRPr lang="tr-TR" dirty="0"/>
          </a:p>
        </p:txBody>
      </p:sp>
      <p:sp>
        <p:nvSpPr>
          <p:cNvPr id="4" name="Alt 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dirty="0"/>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FB965AE-3611-4022-8F39-7F4C42BAF2F6}" type="slidenum">
              <a:rPr lang="tr-TR" smtClean="0"/>
              <a:pPr rtl="0"/>
              <a:t>‹#›</a:t>
            </a:fld>
            <a:endParaRPr lang="tr-TR" dirty="0"/>
          </a:p>
        </p:txBody>
      </p:sp>
    </p:spTree>
    <p:extLst>
      <p:ext uri="{BB962C8B-B14F-4D97-AF65-F5344CB8AC3E}">
        <p14:creationId xmlns:p14="http://schemas.microsoft.com/office/powerpoint/2010/main" val="36574886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noProof="0" dirty="0"/>
          </a:p>
        </p:txBody>
      </p:sp>
      <p:sp>
        <p:nvSpPr>
          <p:cNvPr id="3" name="Tarih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30E4AC4-F315-4D14-9F08-AA212CC99530}" type="datetime1">
              <a:rPr lang="tr-TR" noProof="0" smtClean="0"/>
              <a:pPr rtl="0"/>
              <a:t>3.05.2020</a:t>
            </a:fld>
            <a:endParaRPr lang="tr-TR" noProof="0"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tr-TR" noProof="0" dirty="0"/>
          </a:p>
        </p:txBody>
      </p:sp>
      <p:sp>
        <p:nvSpPr>
          <p:cNvPr id="5" name="Notlar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tr-TR" noProof="0" dirty="0"/>
              <a:t>Asıl metin stillerini düzenlemek için tıklayın</a:t>
            </a:r>
          </a:p>
          <a:p>
            <a:pPr lvl="1" rtl="0"/>
            <a:r>
              <a:rPr lang="tr-TR" noProof="0" dirty="0"/>
              <a:t>İkinci düzey</a:t>
            </a:r>
          </a:p>
          <a:p>
            <a:pPr lvl="2" rtl="0"/>
            <a:r>
              <a:rPr lang="tr-TR" noProof="0" dirty="0"/>
              <a:t>Üçüncü düzey</a:t>
            </a:r>
          </a:p>
          <a:p>
            <a:pPr lvl="3" rtl="0"/>
            <a:r>
              <a:rPr lang="tr-TR" noProof="0" dirty="0"/>
              <a:t>Dördüncü düzey</a:t>
            </a:r>
          </a:p>
          <a:p>
            <a:pPr lvl="4" rtl="0"/>
            <a:r>
              <a:rPr lang="tr-TR" noProof="0" dirty="0"/>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noProof="0"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40A0A09-6FA2-432A-878F-290AC51C7288}" type="slidenum">
              <a:rPr lang="tr-TR" noProof="0" smtClean="0"/>
              <a:pPr rtl="0"/>
              <a:t>‹#›</a:t>
            </a:fld>
            <a:endParaRPr lang="tr-TR" noProof="0" dirty="0"/>
          </a:p>
        </p:txBody>
      </p:sp>
    </p:spTree>
    <p:extLst>
      <p:ext uri="{BB962C8B-B14F-4D97-AF65-F5344CB8AC3E}">
        <p14:creationId xmlns:p14="http://schemas.microsoft.com/office/powerpoint/2010/main" val="30049366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pPr rtl="0"/>
            <a:fld id="{E40A0A09-6FA2-432A-878F-290AC51C7288}" type="slidenum">
              <a:rPr lang="tr-TR" smtClean="0"/>
              <a:pPr rtl="0"/>
              <a:t>1</a:t>
            </a:fld>
            <a:endParaRPr lang="tr-TR" dirty="0"/>
          </a:p>
        </p:txBody>
      </p:sp>
    </p:spTree>
    <p:extLst>
      <p:ext uri="{BB962C8B-B14F-4D97-AF65-F5344CB8AC3E}">
        <p14:creationId xmlns:p14="http://schemas.microsoft.com/office/powerpoint/2010/main" val="21411136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up 6"/>
          <p:cNvGrpSpPr/>
          <p:nvPr/>
        </p:nvGrpSpPr>
        <p:grpSpPr>
          <a:xfrm>
            <a:off x="0" y="0"/>
            <a:ext cx="12192000" cy="6858000"/>
            <a:chOff x="0" y="0"/>
            <a:chExt cx="12192000" cy="6858000"/>
          </a:xfrm>
        </p:grpSpPr>
        <p:sp>
          <p:nvSpPr>
            <p:cNvPr id="9" name="Dikdörtgen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erbest 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Başlık 1"/>
          <p:cNvSpPr>
            <a:spLocks noGrp="1"/>
          </p:cNvSpPr>
          <p:nvPr>
            <p:ph type="ctrTitle"/>
          </p:nvPr>
        </p:nvSpPr>
        <p:spPr>
          <a:xfrm>
            <a:off x="1154955" y="2099733"/>
            <a:ext cx="8825658" cy="2677648"/>
          </a:xfrm>
        </p:spPr>
        <p:txBody>
          <a:bodyPr rtlCol="0" anchor="b"/>
          <a:lstStyle>
            <a:lvl1pPr>
              <a:defRPr sz="5400"/>
            </a:lvl1pPr>
          </a:lstStyle>
          <a:p>
            <a:pPr rtl="0"/>
            <a:r>
              <a:rPr lang="tr-TR" noProof="0"/>
              <a:t>Asıl başlık stili için tıklatın</a:t>
            </a:r>
            <a:endParaRPr lang="tr-TR" noProof="0" dirty="0"/>
          </a:p>
        </p:txBody>
      </p:sp>
      <p:sp>
        <p:nvSpPr>
          <p:cNvPr id="3" name="Alt Başlık 2"/>
          <p:cNvSpPr>
            <a:spLocks noGrp="1"/>
          </p:cNvSpPr>
          <p:nvPr>
            <p:ph type="subTitle" idx="1"/>
          </p:nvPr>
        </p:nvSpPr>
        <p:spPr bwMode="gray">
          <a:xfrm>
            <a:off x="1154955" y="4777380"/>
            <a:ext cx="8825658" cy="861420"/>
          </a:xfrm>
        </p:spPr>
        <p:txBody>
          <a:bodyPr rtlCol="0"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tr-TR" noProof="0"/>
              <a:t>Asıl alt başlık stilini düzenlemek için tıklatın</a:t>
            </a:r>
            <a:endParaRPr lang="tr-TR" noProof="0" dirty="0"/>
          </a:p>
        </p:txBody>
      </p:sp>
      <p:sp>
        <p:nvSpPr>
          <p:cNvPr id="4" name="Tarih Yer Tutucusu 3"/>
          <p:cNvSpPr>
            <a:spLocks noGrp="1"/>
          </p:cNvSpPr>
          <p:nvPr>
            <p:ph type="dt" sz="half" idx="10"/>
          </p:nvPr>
        </p:nvSpPr>
        <p:spPr bwMode="gray">
          <a:xfrm rot="5400000">
            <a:off x="10158984" y="1792224"/>
            <a:ext cx="990599" cy="304799"/>
          </a:xfrm>
        </p:spPr>
        <p:txBody>
          <a:bodyPr rtlCol="0" anchor="t"/>
          <a:lstStyle>
            <a:lvl1pPr algn="l">
              <a:defRPr b="0" i="0">
                <a:solidFill>
                  <a:schemeClr val="bg1">
                    <a:alpha val="60000"/>
                  </a:schemeClr>
                </a:solidFill>
              </a:defRPr>
            </a:lvl1pPr>
          </a:lstStyle>
          <a:p>
            <a:pPr rtl="0"/>
            <a:fld id="{92E8D766-92BB-4CE5-AAA8-58AC4B43C66C}" type="datetime1">
              <a:rPr lang="tr-TR" noProof="0" smtClean="0"/>
              <a:pPr rtl="0"/>
              <a:t>3.05.2020</a:t>
            </a:fld>
            <a:endParaRPr lang="tr-TR" noProof="0" dirty="0"/>
          </a:p>
        </p:txBody>
      </p:sp>
      <p:sp>
        <p:nvSpPr>
          <p:cNvPr id="5" name="Alt Bilgi Yer Tutucusu 4"/>
          <p:cNvSpPr>
            <a:spLocks noGrp="1"/>
          </p:cNvSpPr>
          <p:nvPr>
            <p:ph type="ftr" sz="quarter" idx="11"/>
          </p:nvPr>
        </p:nvSpPr>
        <p:spPr bwMode="gray">
          <a:xfrm rot="5400000">
            <a:off x="8951976" y="3227832"/>
            <a:ext cx="3859795" cy="304801"/>
          </a:xfrm>
        </p:spPr>
        <p:txBody>
          <a:bodyPr rtlCol="0"/>
          <a:lstStyle>
            <a:lvl1pPr>
              <a:defRPr b="0" i="0">
                <a:solidFill>
                  <a:schemeClr val="bg1">
                    <a:alpha val="60000"/>
                  </a:schemeClr>
                </a:solidFill>
              </a:defRPr>
            </a:lvl1pPr>
          </a:lstStyle>
          <a:p>
            <a:pPr rtl="0"/>
            <a:endParaRPr lang="tr-TR" noProof="0" dirty="0"/>
          </a:p>
        </p:txBody>
      </p:sp>
      <p:sp>
        <p:nvSpPr>
          <p:cNvPr id="11" name="Dikdörtgen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ayt Numarası Yer Tutucusu 5"/>
          <p:cNvSpPr>
            <a:spLocks noGrp="1"/>
          </p:cNvSpPr>
          <p:nvPr>
            <p:ph type="sldNum" sz="quarter" idx="12"/>
          </p:nvPr>
        </p:nvSpPr>
        <p:spPr>
          <a:xfrm>
            <a:off x="10352540" y="295729"/>
            <a:ext cx="838199" cy="767687"/>
          </a:xfrm>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grpSp>
        <p:nvGrpSpPr>
          <p:cNvPr id="9" name="Grup 8"/>
          <p:cNvGrpSpPr/>
          <p:nvPr/>
        </p:nvGrpSpPr>
        <p:grpSpPr>
          <a:xfrm>
            <a:off x="0" y="0"/>
            <a:ext cx="12192000" cy="6858000"/>
            <a:chOff x="0" y="0"/>
            <a:chExt cx="12192000" cy="6858000"/>
          </a:xfrm>
        </p:grpSpPr>
        <p:sp>
          <p:nvSpPr>
            <p:cNvPr id="13" name="Dikdörtgen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Serbest 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Serbest 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Serbest 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Başlık 1"/>
          <p:cNvSpPr>
            <a:spLocks noGrp="1"/>
          </p:cNvSpPr>
          <p:nvPr>
            <p:ph type="title"/>
          </p:nvPr>
        </p:nvSpPr>
        <p:spPr>
          <a:xfrm>
            <a:off x="1154954" y="4969927"/>
            <a:ext cx="8825659" cy="566738"/>
          </a:xfrm>
        </p:spPr>
        <p:txBody>
          <a:bodyPr rtlCol="0" anchor="b">
            <a:normAutofit/>
          </a:bodyPr>
          <a:lstStyle>
            <a:lvl1pPr algn="l">
              <a:defRPr sz="2400" b="0"/>
            </a:lvl1pPr>
          </a:lstStyle>
          <a:p>
            <a:pPr rtl="0"/>
            <a:r>
              <a:rPr lang="tr-TR" noProof="0"/>
              <a:t>Asıl başlık stili için tıklatın</a:t>
            </a:r>
            <a:endParaRPr lang="tr-TR" noProof="0" dirty="0"/>
          </a:p>
        </p:txBody>
      </p:sp>
      <p:sp>
        <p:nvSpPr>
          <p:cNvPr id="3" name="Resim Yer Tutucusu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tr-TR" noProof="0"/>
              <a:t>Resim eklemek için simgeyi tıklatın</a:t>
            </a:r>
            <a:endParaRPr lang="tr-TR" noProof="0" dirty="0"/>
          </a:p>
        </p:txBody>
      </p:sp>
      <p:sp>
        <p:nvSpPr>
          <p:cNvPr id="4" name="Metin Yer Tutucusu 3"/>
          <p:cNvSpPr>
            <a:spLocks noGrp="1"/>
          </p:cNvSpPr>
          <p:nvPr>
            <p:ph type="body" sz="half" idx="2"/>
          </p:nvPr>
        </p:nvSpPr>
        <p:spPr>
          <a:xfrm>
            <a:off x="1154954" y="5536665"/>
            <a:ext cx="8825658" cy="493712"/>
          </a:xfrm>
        </p:spPr>
        <p:txBody>
          <a:bodyPr rtlCol="0">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noProof="0"/>
              <a:t>Asıl metin stillerini düzenlemek için tıklatın</a:t>
            </a:r>
          </a:p>
        </p:txBody>
      </p:sp>
      <p:sp>
        <p:nvSpPr>
          <p:cNvPr id="5" name="Tarih Yer Tutucusu 4"/>
          <p:cNvSpPr>
            <a:spLocks noGrp="1"/>
          </p:cNvSpPr>
          <p:nvPr>
            <p:ph type="dt" sz="half" idx="10"/>
          </p:nvPr>
        </p:nvSpPr>
        <p:spPr/>
        <p:txBody>
          <a:bodyPr rtlCol="0"/>
          <a:lstStyle/>
          <a:p>
            <a:pPr rtl="0"/>
            <a:fld id="{4DD1A2EA-4D2E-4D67-8EF8-21B48974D798}" type="datetime1">
              <a:rPr lang="tr-TR" noProof="0" smtClean="0"/>
              <a:pPr rtl="0"/>
              <a:t>3.05.2020</a:t>
            </a:fld>
            <a:endParaRPr lang="tr-TR" noProof="0" dirty="0"/>
          </a:p>
        </p:txBody>
      </p:sp>
      <p:sp>
        <p:nvSpPr>
          <p:cNvPr id="6" name="Alt Bilgi Yer Tutucusu 5"/>
          <p:cNvSpPr>
            <a:spLocks noGrp="1"/>
          </p:cNvSpPr>
          <p:nvPr>
            <p:ph type="ftr" sz="quarter" idx="11"/>
          </p:nvPr>
        </p:nvSpPr>
        <p:spPr/>
        <p:txBody>
          <a:bodyPr rtlCol="0"/>
          <a:lstStyle/>
          <a:p>
            <a:pPr rtl="0"/>
            <a:endParaRPr lang="tr-TR" noProof="0" dirty="0"/>
          </a:p>
        </p:txBody>
      </p:sp>
      <p:sp>
        <p:nvSpPr>
          <p:cNvPr id="16" name="Dikdörtgen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ayt Numarası Yer Tutucusu 6"/>
          <p:cNvSpPr>
            <a:spLocks noGrp="1"/>
          </p:cNvSpPr>
          <p:nvPr>
            <p:ph type="sldNum" sz="quarter" idx="12"/>
          </p:nvPr>
        </p:nvSpPr>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grpSp>
        <p:nvGrpSpPr>
          <p:cNvPr id="7" name="Grup 6"/>
          <p:cNvGrpSpPr/>
          <p:nvPr/>
        </p:nvGrpSpPr>
        <p:grpSpPr>
          <a:xfrm>
            <a:off x="0" y="0"/>
            <a:ext cx="12192000" cy="6858000"/>
            <a:chOff x="0" y="0"/>
            <a:chExt cx="12192000" cy="6858000"/>
          </a:xfrm>
        </p:grpSpPr>
        <p:sp>
          <p:nvSpPr>
            <p:cNvPr id="11" name="Dikdörtgen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Serbest 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Serbest 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Serbest 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Başlık 1"/>
          <p:cNvSpPr>
            <a:spLocks noGrp="1"/>
          </p:cNvSpPr>
          <p:nvPr>
            <p:ph type="title"/>
          </p:nvPr>
        </p:nvSpPr>
        <p:spPr>
          <a:xfrm>
            <a:off x="1148798" y="1063417"/>
            <a:ext cx="8831816" cy="1372986"/>
          </a:xfrm>
        </p:spPr>
        <p:txBody>
          <a:bodyPr rtlCol="0"/>
          <a:lstStyle>
            <a:lvl1pPr>
              <a:defRPr sz="4000"/>
            </a:lvl1pPr>
          </a:lstStyle>
          <a:p>
            <a:pPr rtl="0"/>
            <a:r>
              <a:rPr lang="tr-TR" noProof="0"/>
              <a:t>Asıl başlık stili için tıklatın</a:t>
            </a:r>
            <a:endParaRPr lang="tr-TR" noProof="0" dirty="0"/>
          </a:p>
        </p:txBody>
      </p:sp>
      <p:sp>
        <p:nvSpPr>
          <p:cNvPr id="8" name="Metin Yer Tutucusu 3"/>
          <p:cNvSpPr>
            <a:spLocks noGrp="1"/>
          </p:cNvSpPr>
          <p:nvPr>
            <p:ph type="body" sz="half" idx="2"/>
          </p:nvPr>
        </p:nvSpPr>
        <p:spPr>
          <a:xfrm>
            <a:off x="1154954" y="3543300"/>
            <a:ext cx="8825659" cy="24765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noProof="0"/>
              <a:t>Asıl metin stillerini düzenlemek için tıklatın</a:t>
            </a:r>
          </a:p>
        </p:txBody>
      </p:sp>
      <p:sp>
        <p:nvSpPr>
          <p:cNvPr id="4" name="Tarih Yer Tutucusu 3"/>
          <p:cNvSpPr>
            <a:spLocks noGrp="1"/>
          </p:cNvSpPr>
          <p:nvPr>
            <p:ph type="dt" sz="half" idx="10"/>
          </p:nvPr>
        </p:nvSpPr>
        <p:spPr/>
        <p:txBody>
          <a:bodyPr rtlCol="0"/>
          <a:lstStyle/>
          <a:p>
            <a:pPr rtl="0"/>
            <a:fld id="{8C57710B-834C-4499-B715-8715F735F46E}" type="datetime1">
              <a:rPr lang="tr-TR" noProof="0" smtClean="0"/>
              <a:pPr rtl="0"/>
              <a:t>3.05.2020</a:t>
            </a:fld>
            <a:endParaRPr lang="tr-TR" noProof="0" dirty="0"/>
          </a:p>
        </p:txBody>
      </p:sp>
      <p:sp>
        <p:nvSpPr>
          <p:cNvPr id="5" name="Alt Bilgi Yer Tutucusu 4"/>
          <p:cNvSpPr>
            <a:spLocks noGrp="1"/>
          </p:cNvSpPr>
          <p:nvPr>
            <p:ph type="ftr" sz="quarter" idx="11"/>
          </p:nvPr>
        </p:nvSpPr>
        <p:spPr/>
        <p:txBody>
          <a:bodyPr rtlCol="0"/>
          <a:lstStyle/>
          <a:p>
            <a:pPr rtl="0"/>
            <a:endParaRPr lang="tr-TR" noProof="0" dirty="0"/>
          </a:p>
        </p:txBody>
      </p:sp>
      <p:sp>
        <p:nvSpPr>
          <p:cNvPr id="13" name="Dikdörtgen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ayt Numarası Yer Tutucusu 5"/>
          <p:cNvSpPr>
            <a:spLocks noGrp="1"/>
          </p:cNvSpPr>
          <p:nvPr>
            <p:ph type="sldNum" sz="quarter" idx="12"/>
          </p:nvPr>
        </p:nvSpPr>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grpSp>
        <p:nvGrpSpPr>
          <p:cNvPr id="3" name="Grup 2"/>
          <p:cNvGrpSpPr/>
          <p:nvPr/>
        </p:nvGrpSpPr>
        <p:grpSpPr>
          <a:xfrm>
            <a:off x="0" y="0"/>
            <a:ext cx="12192000" cy="6858000"/>
            <a:chOff x="0" y="0"/>
            <a:chExt cx="12192000" cy="6858000"/>
          </a:xfrm>
        </p:grpSpPr>
        <p:sp>
          <p:nvSpPr>
            <p:cNvPr id="17" name="Dikdörtgen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Serbest 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Serbest 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Serbest 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Metin Kutusu 15"/>
          <p:cNvSpPr txBox="1"/>
          <p:nvPr/>
        </p:nvSpPr>
        <p:spPr bwMode="gray">
          <a:xfrm>
            <a:off x="881566" y="607336"/>
            <a:ext cx="801912" cy="1569660"/>
          </a:xfrm>
          <a:prstGeom prst="rect">
            <a:avLst/>
          </a:prstGeom>
          <a:noFill/>
        </p:spPr>
        <p:txBody>
          <a:bodyPr wrap="square" rtlCol="0">
            <a:spAutoFit/>
          </a:bodyPr>
          <a:lstStyle/>
          <a:p>
            <a:pPr algn="r" rtl="0"/>
            <a:r>
              <a:rPr lang="tr-TR" sz="9600" b="0" i="0" noProof="0" dirty="0">
                <a:solidFill>
                  <a:schemeClr val="accent1">
                    <a:lumMod val="60000"/>
                    <a:lumOff val="40000"/>
                  </a:schemeClr>
                </a:solidFill>
                <a:latin typeface="Arial"/>
                <a:cs typeface="Arial"/>
              </a:rPr>
              <a:t>“</a:t>
            </a:r>
          </a:p>
        </p:txBody>
      </p:sp>
      <p:sp>
        <p:nvSpPr>
          <p:cNvPr id="13" name="Metin Kutusu 12"/>
          <p:cNvSpPr txBox="1"/>
          <p:nvPr/>
        </p:nvSpPr>
        <p:spPr bwMode="gray">
          <a:xfrm>
            <a:off x="9884458" y="2613787"/>
            <a:ext cx="652763" cy="1569660"/>
          </a:xfrm>
          <a:prstGeom prst="rect">
            <a:avLst/>
          </a:prstGeom>
          <a:noFill/>
        </p:spPr>
        <p:txBody>
          <a:bodyPr wrap="square" rtlCol="0">
            <a:spAutoFit/>
          </a:bodyPr>
          <a:lstStyle/>
          <a:p>
            <a:pPr algn="r" rtl="0"/>
            <a:r>
              <a:rPr lang="tr-TR" sz="9600" b="0" i="0" noProof="0" dirty="0">
                <a:solidFill>
                  <a:schemeClr val="accent1">
                    <a:lumMod val="60000"/>
                    <a:lumOff val="40000"/>
                  </a:schemeClr>
                </a:solidFill>
                <a:latin typeface="Arial"/>
                <a:cs typeface="Arial"/>
              </a:rPr>
              <a:t>”</a:t>
            </a:r>
          </a:p>
        </p:txBody>
      </p:sp>
      <p:sp>
        <p:nvSpPr>
          <p:cNvPr id="2" name="Başlık 1"/>
          <p:cNvSpPr>
            <a:spLocks noGrp="1"/>
          </p:cNvSpPr>
          <p:nvPr>
            <p:ph type="title"/>
          </p:nvPr>
        </p:nvSpPr>
        <p:spPr>
          <a:xfrm>
            <a:off x="1581878" y="982134"/>
            <a:ext cx="8453906" cy="2696632"/>
          </a:xfrm>
        </p:spPr>
        <p:txBody>
          <a:bodyPr rtlCol="0"/>
          <a:lstStyle>
            <a:lvl1pPr>
              <a:defRPr sz="4000"/>
            </a:lvl1pPr>
          </a:lstStyle>
          <a:p>
            <a:pPr rtl="0"/>
            <a:r>
              <a:rPr lang="tr-TR" noProof="0"/>
              <a:t>Asıl başlık stili için tıklatın</a:t>
            </a:r>
            <a:endParaRPr lang="tr-TR" noProof="0" dirty="0"/>
          </a:p>
        </p:txBody>
      </p:sp>
      <p:sp>
        <p:nvSpPr>
          <p:cNvPr id="14" name="Metin Yer Tutucusu 3"/>
          <p:cNvSpPr>
            <a:spLocks noGrp="1"/>
          </p:cNvSpPr>
          <p:nvPr>
            <p:ph type="body" sz="half" idx="13"/>
          </p:nvPr>
        </p:nvSpPr>
        <p:spPr bwMode="gray">
          <a:xfrm>
            <a:off x="1945945" y="3678766"/>
            <a:ext cx="7731219" cy="342174"/>
          </a:xfrm>
        </p:spPr>
        <p:txBody>
          <a:bodyPr rtlCol="0"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noProof="0"/>
              <a:t>Asıl metin stillerini düzenlemek için tıklatın</a:t>
            </a:r>
          </a:p>
        </p:txBody>
      </p:sp>
      <p:sp>
        <p:nvSpPr>
          <p:cNvPr id="10" name="Metin Yer Tutucusu 3"/>
          <p:cNvSpPr>
            <a:spLocks noGrp="1"/>
          </p:cNvSpPr>
          <p:nvPr>
            <p:ph type="body" sz="half" idx="2"/>
          </p:nvPr>
        </p:nvSpPr>
        <p:spPr>
          <a:xfrm>
            <a:off x="1154954" y="5029199"/>
            <a:ext cx="9244897" cy="997857"/>
          </a:xfrm>
        </p:spPr>
        <p:txBody>
          <a:bodyPr rtlCol="0"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noProof="0"/>
              <a:t>Asıl metin stillerini düzenlemek için tıklatın</a:t>
            </a:r>
          </a:p>
        </p:txBody>
      </p:sp>
      <p:sp>
        <p:nvSpPr>
          <p:cNvPr id="4" name="Tarih Yer Tutucusu 3"/>
          <p:cNvSpPr>
            <a:spLocks noGrp="1"/>
          </p:cNvSpPr>
          <p:nvPr>
            <p:ph type="dt" sz="half" idx="10"/>
          </p:nvPr>
        </p:nvSpPr>
        <p:spPr/>
        <p:txBody>
          <a:bodyPr rtlCol="0"/>
          <a:lstStyle/>
          <a:p>
            <a:pPr rtl="0"/>
            <a:fld id="{875C6EF2-E599-4EC3-B277-B5641E6FBC31}" type="datetime1">
              <a:rPr lang="tr-TR" noProof="0" smtClean="0"/>
              <a:pPr rtl="0"/>
              <a:t>3.05.2020</a:t>
            </a:fld>
            <a:endParaRPr lang="tr-TR" noProof="0" dirty="0"/>
          </a:p>
        </p:txBody>
      </p:sp>
      <p:sp>
        <p:nvSpPr>
          <p:cNvPr id="5" name="Alt Bilgi Yer Tutucusu 4"/>
          <p:cNvSpPr>
            <a:spLocks noGrp="1"/>
          </p:cNvSpPr>
          <p:nvPr>
            <p:ph type="ftr" sz="quarter" idx="11"/>
          </p:nvPr>
        </p:nvSpPr>
        <p:spPr/>
        <p:txBody>
          <a:bodyPr rtlCol="0"/>
          <a:lstStyle/>
          <a:p>
            <a:pPr rtl="0"/>
            <a:endParaRPr lang="tr-TR" noProof="0" dirty="0"/>
          </a:p>
        </p:txBody>
      </p:sp>
      <p:sp>
        <p:nvSpPr>
          <p:cNvPr id="19" name="Dikdörtgen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ayt Numarası Yer Tutucusu 5"/>
          <p:cNvSpPr>
            <a:spLocks noGrp="1"/>
          </p:cNvSpPr>
          <p:nvPr>
            <p:ph type="sldNum" sz="quarter" idx="12"/>
          </p:nvPr>
        </p:nvSpPr>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d Kartı">
    <p:spTree>
      <p:nvGrpSpPr>
        <p:cNvPr id="1" name=""/>
        <p:cNvGrpSpPr/>
        <p:nvPr/>
      </p:nvGrpSpPr>
      <p:grpSpPr>
        <a:xfrm>
          <a:off x="0" y="0"/>
          <a:ext cx="0" cy="0"/>
          <a:chOff x="0" y="0"/>
          <a:chExt cx="0" cy="0"/>
        </a:xfrm>
      </p:grpSpPr>
      <p:grpSp>
        <p:nvGrpSpPr>
          <p:cNvPr id="9" name="Grup 8"/>
          <p:cNvGrpSpPr/>
          <p:nvPr/>
        </p:nvGrpSpPr>
        <p:grpSpPr>
          <a:xfrm>
            <a:off x="0" y="0"/>
            <a:ext cx="12192000" cy="6858000"/>
            <a:chOff x="0" y="0"/>
            <a:chExt cx="12192000" cy="6858000"/>
          </a:xfrm>
        </p:grpSpPr>
        <p:sp>
          <p:nvSpPr>
            <p:cNvPr id="11" name="Dikdörtgen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Serbest 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Serbest 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Serbest 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Başlık 1"/>
          <p:cNvSpPr>
            <a:spLocks noGrp="1"/>
          </p:cNvSpPr>
          <p:nvPr>
            <p:ph type="title"/>
          </p:nvPr>
        </p:nvSpPr>
        <p:spPr>
          <a:xfrm>
            <a:off x="1154954" y="2370667"/>
            <a:ext cx="8825660" cy="1822514"/>
          </a:xfrm>
        </p:spPr>
        <p:txBody>
          <a:bodyPr rtlCol="0" anchor="b"/>
          <a:lstStyle>
            <a:lvl1pPr algn="l">
              <a:defRPr sz="4000" b="0" cap="none"/>
            </a:lvl1pPr>
          </a:lstStyle>
          <a:p>
            <a:pPr rtl="0"/>
            <a:r>
              <a:rPr lang="tr-TR" noProof="0"/>
              <a:t>Asıl başlık stili için tıklatın</a:t>
            </a:r>
            <a:endParaRPr lang="tr-TR" noProof="0" dirty="0"/>
          </a:p>
        </p:txBody>
      </p:sp>
      <p:sp>
        <p:nvSpPr>
          <p:cNvPr id="3" name="Metin Yer Tutucusu 2"/>
          <p:cNvSpPr>
            <a:spLocks noGrp="1"/>
          </p:cNvSpPr>
          <p:nvPr>
            <p:ph type="body" idx="1"/>
          </p:nvPr>
        </p:nvSpPr>
        <p:spPr>
          <a:xfrm>
            <a:off x="1154954" y="5024967"/>
            <a:ext cx="8825659" cy="860400"/>
          </a:xfrm>
        </p:spPr>
        <p:txBody>
          <a:bodyPr rtlCol="0"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tr-TR" noProof="0"/>
              <a:t>Asıl metin stillerini düzenlemek için tıklatın</a:t>
            </a:r>
          </a:p>
        </p:txBody>
      </p:sp>
      <p:sp>
        <p:nvSpPr>
          <p:cNvPr id="4" name="Tarih Yer Tutucusu 3"/>
          <p:cNvSpPr>
            <a:spLocks noGrp="1"/>
          </p:cNvSpPr>
          <p:nvPr>
            <p:ph type="dt" sz="half" idx="10"/>
          </p:nvPr>
        </p:nvSpPr>
        <p:spPr/>
        <p:txBody>
          <a:bodyPr rtlCol="0"/>
          <a:lstStyle/>
          <a:p>
            <a:pPr rtl="0"/>
            <a:fld id="{4BB59FF6-E5F5-4742-BC81-9F1987A024A2}" type="datetime1">
              <a:rPr lang="tr-TR" noProof="0" smtClean="0"/>
              <a:pPr rtl="0"/>
              <a:t>3.05.2020</a:t>
            </a:fld>
            <a:endParaRPr lang="tr-TR" noProof="0" dirty="0"/>
          </a:p>
        </p:txBody>
      </p:sp>
      <p:sp>
        <p:nvSpPr>
          <p:cNvPr id="5" name="Alt Bilgi Yer Tutucusu 4"/>
          <p:cNvSpPr>
            <a:spLocks noGrp="1"/>
          </p:cNvSpPr>
          <p:nvPr>
            <p:ph type="ftr" sz="quarter" idx="11"/>
          </p:nvPr>
        </p:nvSpPr>
        <p:spPr/>
        <p:txBody>
          <a:bodyPr rtlCol="0"/>
          <a:lstStyle/>
          <a:p>
            <a:pPr rtl="0"/>
            <a:endParaRPr lang="tr-TR" noProof="0" dirty="0"/>
          </a:p>
        </p:txBody>
      </p:sp>
      <p:sp>
        <p:nvSpPr>
          <p:cNvPr id="14" name="Dikdörtgen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ayt Numarası Yer Tutucusu 5"/>
          <p:cNvSpPr>
            <a:spLocks noGrp="1"/>
          </p:cNvSpPr>
          <p:nvPr>
            <p:ph type="sldNum" sz="quarter" idx="12"/>
          </p:nvPr>
        </p:nvSpPr>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Başlık 1"/>
          <p:cNvSpPr>
            <a:spLocks noGrp="1"/>
          </p:cNvSpPr>
          <p:nvPr>
            <p:ph type="title"/>
          </p:nvPr>
        </p:nvSpPr>
        <p:spPr>
          <a:xfrm>
            <a:off x="1154954" y="973668"/>
            <a:ext cx="8825659" cy="706964"/>
          </a:xfrm>
        </p:spPr>
        <p:txBody>
          <a:bodyPr rtlCol="0"/>
          <a:lstStyle>
            <a:lvl1pPr>
              <a:defRPr sz="3600"/>
            </a:lvl1pPr>
          </a:lstStyle>
          <a:p>
            <a:pPr rtl="0"/>
            <a:r>
              <a:rPr lang="tr-TR" noProof="0"/>
              <a:t>Asıl başlık stili için tıklatın</a:t>
            </a:r>
            <a:endParaRPr lang="tr-TR" noProof="0" dirty="0"/>
          </a:p>
        </p:txBody>
      </p:sp>
      <p:sp>
        <p:nvSpPr>
          <p:cNvPr id="3" name="Metin Yer Tutucusu 2"/>
          <p:cNvSpPr>
            <a:spLocks noGrp="1"/>
          </p:cNvSpPr>
          <p:nvPr>
            <p:ph type="body" idx="1"/>
          </p:nvPr>
        </p:nvSpPr>
        <p:spPr>
          <a:xfrm>
            <a:off x="1154954" y="2603502"/>
            <a:ext cx="3141878"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tıklatın</a:t>
            </a:r>
          </a:p>
        </p:txBody>
      </p:sp>
      <p:sp>
        <p:nvSpPr>
          <p:cNvPr id="16" name="Metin Yer Tutucusu 3"/>
          <p:cNvSpPr>
            <a:spLocks noGrp="1"/>
          </p:cNvSpPr>
          <p:nvPr>
            <p:ph type="body" sz="half" idx="15"/>
          </p:nvPr>
        </p:nvSpPr>
        <p:spPr>
          <a:xfrm>
            <a:off x="1154953" y="3179764"/>
            <a:ext cx="3141879" cy="284729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noProof="0"/>
              <a:t>Asıl metin stillerini düzenlemek için tıklatın</a:t>
            </a:r>
          </a:p>
        </p:txBody>
      </p:sp>
      <p:sp>
        <p:nvSpPr>
          <p:cNvPr id="5" name="Metin Yer Tutucusu 4"/>
          <p:cNvSpPr>
            <a:spLocks noGrp="1"/>
          </p:cNvSpPr>
          <p:nvPr>
            <p:ph type="body" sz="quarter" idx="3"/>
          </p:nvPr>
        </p:nvSpPr>
        <p:spPr>
          <a:xfrm>
            <a:off x="4512721" y="2603500"/>
            <a:ext cx="3147009"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tıklatın</a:t>
            </a:r>
          </a:p>
        </p:txBody>
      </p:sp>
      <p:sp>
        <p:nvSpPr>
          <p:cNvPr id="19" name="Metin Yer Tutucusu 3"/>
          <p:cNvSpPr>
            <a:spLocks noGrp="1"/>
          </p:cNvSpPr>
          <p:nvPr>
            <p:ph type="body" sz="half" idx="16"/>
          </p:nvPr>
        </p:nvSpPr>
        <p:spPr>
          <a:xfrm>
            <a:off x="4512721" y="3179763"/>
            <a:ext cx="3147009" cy="284729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noProof="0"/>
              <a:t>Asıl metin stillerini düzenlemek için tıklatın</a:t>
            </a:r>
          </a:p>
        </p:txBody>
      </p:sp>
      <p:sp>
        <p:nvSpPr>
          <p:cNvPr id="14" name="Metin Yer Tutucusu 4"/>
          <p:cNvSpPr>
            <a:spLocks noGrp="1"/>
          </p:cNvSpPr>
          <p:nvPr>
            <p:ph type="body" sz="quarter" idx="13"/>
          </p:nvPr>
        </p:nvSpPr>
        <p:spPr>
          <a:xfrm>
            <a:off x="7888135" y="2603501"/>
            <a:ext cx="3145730"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tıklatın</a:t>
            </a:r>
          </a:p>
        </p:txBody>
      </p:sp>
      <p:sp>
        <p:nvSpPr>
          <p:cNvPr id="20" name="Metin Yer Tutucusu 3"/>
          <p:cNvSpPr>
            <a:spLocks noGrp="1"/>
          </p:cNvSpPr>
          <p:nvPr>
            <p:ph type="body" sz="half" idx="17"/>
          </p:nvPr>
        </p:nvSpPr>
        <p:spPr>
          <a:xfrm>
            <a:off x="7888329" y="3179762"/>
            <a:ext cx="3145536" cy="284729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noProof="0"/>
              <a:t>Asıl metin stillerini düzenlemek için tıklatın</a:t>
            </a:r>
          </a:p>
        </p:txBody>
      </p:sp>
      <p:cxnSp>
        <p:nvCxnSpPr>
          <p:cNvPr id="17" name="Düz Bağlayıcı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Düz Bağlayıcı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Tarih Yer Tutucusu 6"/>
          <p:cNvSpPr>
            <a:spLocks noGrp="1"/>
          </p:cNvSpPr>
          <p:nvPr>
            <p:ph type="dt" sz="half" idx="10"/>
          </p:nvPr>
        </p:nvSpPr>
        <p:spPr/>
        <p:txBody>
          <a:bodyPr rtlCol="0"/>
          <a:lstStyle/>
          <a:p>
            <a:pPr rtl="0"/>
            <a:fld id="{D3C7649D-9147-4F00-B3DA-688CF3A3CB13}" type="datetime1">
              <a:rPr lang="tr-TR" noProof="0" smtClean="0"/>
              <a:pPr rtl="0"/>
              <a:t>3.05.2020</a:t>
            </a:fld>
            <a:endParaRPr lang="tr-TR" noProof="0" dirty="0"/>
          </a:p>
        </p:txBody>
      </p:sp>
      <p:sp>
        <p:nvSpPr>
          <p:cNvPr id="8" name="Alt Bilgi Yer Tutucusu 7"/>
          <p:cNvSpPr>
            <a:spLocks noGrp="1"/>
          </p:cNvSpPr>
          <p:nvPr>
            <p:ph type="ftr" sz="quarter" idx="11"/>
          </p:nvPr>
        </p:nvSpPr>
        <p:spPr/>
        <p:txBody>
          <a:bodyPr rtlCol="0"/>
          <a:lstStyle/>
          <a:p>
            <a:pPr rtl="0"/>
            <a:endParaRPr lang="tr-TR" noProof="0" dirty="0"/>
          </a:p>
        </p:txBody>
      </p:sp>
      <p:sp>
        <p:nvSpPr>
          <p:cNvPr id="9" name="Slayt Numarası Yer Tutucusu 8"/>
          <p:cNvSpPr>
            <a:spLocks noGrp="1"/>
          </p:cNvSpPr>
          <p:nvPr>
            <p:ph type="sldNum" sz="quarter" idx="12"/>
          </p:nvPr>
        </p:nvSpPr>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Başlık 1"/>
          <p:cNvSpPr>
            <a:spLocks noGrp="1"/>
          </p:cNvSpPr>
          <p:nvPr>
            <p:ph type="title"/>
          </p:nvPr>
        </p:nvSpPr>
        <p:spPr>
          <a:xfrm>
            <a:off x="1154954" y="973668"/>
            <a:ext cx="8825659" cy="706964"/>
          </a:xfrm>
        </p:spPr>
        <p:txBody>
          <a:bodyPr rtlCol="0"/>
          <a:lstStyle>
            <a:lvl1pPr>
              <a:defRPr sz="3600"/>
            </a:lvl1pPr>
          </a:lstStyle>
          <a:p>
            <a:pPr rtl="0"/>
            <a:r>
              <a:rPr lang="tr-TR" noProof="0"/>
              <a:t>Asıl başlık stili için tıklatın</a:t>
            </a:r>
            <a:endParaRPr lang="tr-TR" noProof="0" dirty="0"/>
          </a:p>
        </p:txBody>
      </p:sp>
      <p:sp>
        <p:nvSpPr>
          <p:cNvPr id="3" name="Metin Yer Tutucusu 2"/>
          <p:cNvSpPr>
            <a:spLocks noGrp="1"/>
          </p:cNvSpPr>
          <p:nvPr>
            <p:ph type="body" idx="1"/>
          </p:nvPr>
        </p:nvSpPr>
        <p:spPr>
          <a:xfrm>
            <a:off x="1154954" y="4532844"/>
            <a:ext cx="3050438"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tıklatın</a:t>
            </a:r>
          </a:p>
        </p:txBody>
      </p:sp>
      <p:sp>
        <p:nvSpPr>
          <p:cNvPr id="19" name="Resim Yer Tutucusu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tr-TR" noProof="0"/>
              <a:t>Resim eklemek için simgeyi tıklatın</a:t>
            </a:r>
            <a:endParaRPr lang="tr-TR" noProof="0" dirty="0"/>
          </a:p>
        </p:txBody>
      </p:sp>
      <p:sp>
        <p:nvSpPr>
          <p:cNvPr id="22" name="Metin Yer Tutucusu 3"/>
          <p:cNvSpPr>
            <a:spLocks noGrp="1"/>
          </p:cNvSpPr>
          <p:nvPr>
            <p:ph type="body" sz="half" idx="18"/>
          </p:nvPr>
        </p:nvSpPr>
        <p:spPr>
          <a:xfrm>
            <a:off x="1154954" y="5109106"/>
            <a:ext cx="3050438" cy="91795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noProof="0"/>
              <a:t>Asıl metin stillerini düzenlemek için tıklatın</a:t>
            </a:r>
          </a:p>
        </p:txBody>
      </p:sp>
      <p:sp>
        <p:nvSpPr>
          <p:cNvPr id="5" name="Metin Yer Tutucusu 4"/>
          <p:cNvSpPr>
            <a:spLocks noGrp="1"/>
          </p:cNvSpPr>
          <p:nvPr>
            <p:ph type="body" sz="quarter" idx="3"/>
          </p:nvPr>
        </p:nvSpPr>
        <p:spPr>
          <a:xfrm>
            <a:off x="4568865" y="4532844"/>
            <a:ext cx="3050438" cy="576263"/>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tıklatın</a:t>
            </a:r>
          </a:p>
        </p:txBody>
      </p:sp>
      <p:sp>
        <p:nvSpPr>
          <p:cNvPr id="41" name="Resim Yer Tutucusu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tr-TR" noProof="0"/>
              <a:t>Resim eklemek için simgeyi tıklatın</a:t>
            </a:r>
            <a:endParaRPr lang="tr-TR" noProof="0" dirty="0"/>
          </a:p>
        </p:txBody>
      </p:sp>
      <p:sp>
        <p:nvSpPr>
          <p:cNvPr id="23" name="Metin Yer Tutucusu 3"/>
          <p:cNvSpPr>
            <a:spLocks noGrp="1"/>
          </p:cNvSpPr>
          <p:nvPr>
            <p:ph type="body" sz="half" idx="19"/>
          </p:nvPr>
        </p:nvSpPr>
        <p:spPr>
          <a:xfrm>
            <a:off x="4570172" y="5109105"/>
            <a:ext cx="3050438" cy="91795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noProof="0"/>
              <a:t>Asıl metin stillerini düzenlemek için tıklatın</a:t>
            </a:r>
          </a:p>
        </p:txBody>
      </p:sp>
      <p:sp>
        <p:nvSpPr>
          <p:cNvPr id="14" name="Metin Yer Tutucusu 4"/>
          <p:cNvSpPr>
            <a:spLocks noGrp="1"/>
          </p:cNvSpPr>
          <p:nvPr>
            <p:ph type="body" sz="quarter" idx="13"/>
          </p:nvPr>
        </p:nvSpPr>
        <p:spPr>
          <a:xfrm>
            <a:off x="7982775" y="4532845"/>
            <a:ext cx="3051095"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tıklatın</a:t>
            </a:r>
          </a:p>
        </p:txBody>
      </p:sp>
      <p:sp>
        <p:nvSpPr>
          <p:cNvPr id="42" name="Resim Yer Tutucusu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tr-TR" noProof="0"/>
              <a:t>Resim eklemek için simgeyi tıklatın</a:t>
            </a:r>
            <a:endParaRPr lang="tr-TR" noProof="0" dirty="0"/>
          </a:p>
        </p:txBody>
      </p:sp>
      <p:sp>
        <p:nvSpPr>
          <p:cNvPr id="24" name="Metin Yer Tutucusu 3"/>
          <p:cNvSpPr>
            <a:spLocks noGrp="1"/>
          </p:cNvSpPr>
          <p:nvPr>
            <p:ph type="body" sz="half" idx="20"/>
          </p:nvPr>
        </p:nvSpPr>
        <p:spPr>
          <a:xfrm>
            <a:off x="7982775" y="5109104"/>
            <a:ext cx="3051096" cy="91795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noProof="0"/>
              <a:t>Asıl metin stillerini düzenlemek için tıklatın</a:t>
            </a:r>
          </a:p>
        </p:txBody>
      </p:sp>
      <p:cxnSp>
        <p:nvCxnSpPr>
          <p:cNvPr id="43" name="Düz Bağlayıcı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Düz Bağlayıcı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Tarih Yer Tutucusu 6"/>
          <p:cNvSpPr>
            <a:spLocks noGrp="1"/>
          </p:cNvSpPr>
          <p:nvPr>
            <p:ph type="dt" sz="half" idx="10"/>
          </p:nvPr>
        </p:nvSpPr>
        <p:spPr/>
        <p:txBody>
          <a:bodyPr rtlCol="0"/>
          <a:lstStyle/>
          <a:p>
            <a:pPr rtl="0"/>
            <a:fld id="{A7EEAD74-B496-44B7-B753-1405A15E85B8}" type="datetime1">
              <a:rPr lang="tr-TR" noProof="0" smtClean="0"/>
              <a:pPr rtl="0"/>
              <a:t>3.05.2020</a:t>
            </a:fld>
            <a:endParaRPr lang="tr-TR" noProof="0" dirty="0"/>
          </a:p>
        </p:txBody>
      </p:sp>
      <p:sp>
        <p:nvSpPr>
          <p:cNvPr id="8" name="Alt Bilgi Yer Tutucusu 7"/>
          <p:cNvSpPr>
            <a:spLocks noGrp="1"/>
          </p:cNvSpPr>
          <p:nvPr>
            <p:ph type="ftr" sz="quarter" idx="11"/>
          </p:nvPr>
        </p:nvSpPr>
        <p:spPr>
          <a:xfrm>
            <a:off x="561111" y="6391838"/>
            <a:ext cx="3644282" cy="304801"/>
          </a:xfrm>
        </p:spPr>
        <p:txBody>
          <a:bodyPr rtlCol="0"/>
          <a:lstStyle/>
          <a:p>
            <a:pPr rtl="0"/>
            <a:endParaRPr lang="tr-TR" noProof="0" dirty="0"/>
          </a:p>
        </p:txBody>
      </p:sp>
      <p:sp>
        <p:nvSpPr>
          <p:cNvPr id="9" name="Slayt Numarası Yer Tutucusu 8"/>
          <p:cNvSpPr>
            <a:spLocks noGrp="1"/>
          </p:cNvSpPr>
          <p:nvPr>
            <p:ph type="sldNum" sz="quarter" idx="12"/>
          </p:nvPr>
        </p:nvSpPr>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p:cNvSpPr>
            <a:spLocks noGrp="1"/>
          </p:cNvSpPr>
          <p:nvPr>
            <p:ph type="title"/>
          </p:nvPr>
        </p:nvSpPr>
        <p:spPr>
          <a:xfrm>
            <a:off x="1154954" y="973668"/>
            <a:ext cx="8825659" cy="706964"/>
          </a:xfrm>
        </p:spPr>
        <p:txBody>
          <a:bodyPr rtlCol="0"/>
          <a:lstStyle/>
          <a:p>
            <a:pPr rtl="0"/>
            <a:r>
              <a:rPr lang="tr-TR" noProof="0"/>
              <a:t>Asıl başlık stili için tıklatın</a:t>
            </a:r>
            <a:endParaRPr lang="tr-TR" noProof="0" dirty="0"/>
          </a:p>
        </p:txBody>
      </p:sp>
      <p:sp>
        <p:nvSpPr>
          <p:cNvPr id="3" name="Dikey Metin Yer Tutucusu 2"/>
          <p:cNvSpPr>
            <a:spLocks noGrp="1"/>
          </p:cNvSpPr>
          <p:nvPr>
            <p:ph type="body" orient="vert" idx="1"/>
          </p:nvPr>
        </p:nvSpPr>
        <p:spPr>
          <a:xfrm>
            <a:off x="1154954" y="2603500"/>
            <a:ext cx="8825659" cy="3416300"/>
          </a:xfrm>
        </p:spPr>
        <p:txBody>
          <a:bodyPr vert="eaVert" rtlCol="0" anchor="t" anchorCtr="0"/>
          <a:lstStyle/>
          <a:p>
            <a:pPr lvl="0" rtl="0"/>
            <a:r>
              <a:rPr lang="tr-TR" noProof="0"/>
              <a:t>Asıl metin stillerini düzenlemek için tıklatın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4" name="Tarih Yer Tutucusu 3"/>
          <p:cNvSpPr>
            <a:spLocks noGrp="1"/>
          </p:cNvSpPr>
          <p:nvPr>
            <p:ph type="dt" sz="half" idx="10"/>
          </p:nvPr>
        </p:nvSpPr>
        <p:spPr>
          <a:xfrm>
            <a:off x="10695439" y="6391838"/>
            <a:ext cx="990599" cy="304799"/>
          </a:xfrm>
        </p:spPr>
        <p:txBody>
          <a:bodyPr rtlCol="0"/>
          <a:lstStyle/>
          <a:p>
            <a:pPr rtl="0"/>
            <a:fld id="{AA71C6A2-A6DB-400E-9891-A4C492C208A5}" type="datetime1">
              <a:rPr lang="tr-TR" noProof="0" smtClean="0"/>
              <a:pPr rtl="0"/>
              <a:t>3.05.2020</a:t>
            </a:fld>
            <a:endParaRPr lang="tr-TR" noProof="0" dirty="0"/>
          </a:p>
        </p:txBody>
      </p:sp>
      <p:sp>
        <p:nvSpPr>
          <p:cNvPr id="5" name="Alt Bilgi Yer Tutucusu 4"/>
          <p:cNvSpPr>
            <a:spLocks noGrp="1"/>
          </p:cNvSpPr>
          <p:nvPr>
            <p:ph type="ftr" sz="quarter" idx="11"/>
          </p:nvPr>
        </p:nvSpPr>
        <p:spPr/>
        <p:txBody>
          <a:bodyPr rtlCol="0"/>
          <a:lstStyle/>
          <a:p>
            <a:pPr rtl="0"/>
            <a:endParaRPr lang="tr-TR" noProof="0" dirty="0"/>
          </a:p>
        </p:txBody>
      </p:sp>
      <p:sp>
        <p:nvSpPr>
          <p:cNvPr id="6" name="Slayt Numarası Yer Tutucusu 5"/>
          <p:cNvSpPr>
            <a:spLocks noGrp="1"/>
          </p:cNvSpPr>
          <p:nvPr>
            <p:ph type="sldNum" sz="quarter" idx="12"/>
          </p:nvPr>
        </p:nvSpPr>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grpSp>
        <p:nvGrpSpPr>
          <p:cNvPr id="9" name="Grup 8"/>
          <p:cNvGrpSpPr/>
          <p:nvPr/>
        </p:nvGrpSpPr>
        <p:grpSpPr>
          <a:xfrm>
            <a:off x="0" y="0"/>
            <a:ext cx="12192000" cy="6858000"/>
            <a:chOff x="0" y="0"/>
            <a:chExt cx="12192000" cy="6858000"/>
          </a:xfrm>
        </p:grpSpPr>
        <p:sp>
          <p:nvSpPr>
            <p:cNvPr id="12" name="Dikdörtgen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Dikdörtgen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Serbest 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Serbest 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Serbest 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Dikey Başlık 1"/>
          <p:cNvSpPr>
            <a:spLocks noGrp="1"/>
          </p:cNvSpPr>
          <p:nvPr>
            <p:ph type="title" orient="vert"/>
          </p:nvPr>
        </p:nvSpPr>
        <p:spPr>
          <a:xfrm>
            <a:off x="8585235" y="1278467"/>
            <a:ext cx="1409965" cy="4748590"/>
          </a:xfrm>
        </p:spPr>
        <p:txBody>
          <a:bodyPr vert="eaVert" rtlCol="0" anchor="b" anchorCtr="0"/>
          <a:lstStyle/>
          <a:p>
            <a:pPr rtl="0"/>
            <a:r>
              <a:rPr lang="tr-TR" noProof="0"/>
              <a:t>Asıl başlık stili için tıklatın</a:t>
            </a:r>
            <a:endParaRPr lang="tr-TR" noProof="0" dirty="0"/>
          </a:p>
        </p:txBody>
      </p:sp>
      <p:sp>
        <p:nvSpPr>
          <p:cNvPr id="3" name="Dikey Metin Yer Tutucusu 2"/>
          <p:cNvSpPr>
            <a:spLocks noGrp="1"/>
          </p:cNvSpPr>
          <p:nvPr>
            <p:ph type="body" orient="vert" idx="1"/>
          </p:nvPr>
        </p:nvSpPr>
        <p:spPr>
          <a:xfrm>
            <a:off x="1154954" y="1278467"/>
            <a:ext cx="6256025" cy="4748590"/>
          </a:xfrm>
        </p:spPr>
        <p:txBody>
          <a:bodyPr vert="eaVert" rtlCol="0"/>
          <a:lstStyle/>
          <a:p>
            <a:pPr lvl="0" rtl="0"/>
            <a:r>
              <a:rPr lang="tr-TR" noProof="0"/>
              <a:t>Asıl metin stillerini düzenlemek için tıklatın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4" name="Tarih Yer Tutucusu 3"/>
          <p:cNvSpPr>
            <a:spLocks noGrp="1"/>
          </p:cNvSpPr>
          <p:nvPr>
            <p:ph type="dt" sz="half" idx="10"/>
          </p:nvPr>
        </p:nvSpPr>
        <p:spPr>
          <a:xfrm>
            <a:off x="10653104" y="6391838"/>
            <a:ext cx="992135" cy="304799"/>
          </a:xfrm>
        </p:spPr>
        <p:txBody>
          <a:bodyPr rtlCol="0"/>
          <a:lstStyle/>
          <a:p>
            <a:pPr rtl="0"/>
            <a:fld id="{DB3A153F-BD01-431B-855A-D88CDD1E4CE9}" type="datetime1">
              <a:rPr lang="tr-TR" noProof="0" smtClean="0"/>
              <a:pPr rtl="0"/>
              <a:t>3.05.2020</a:t>
            </a:fld>
            <a:endParaRPr lang="tr-TR" noProof="0" dirty="0"/>
          </a:p>
        </p:txBody>
      </p:sp>
      <p:sp>
        <p:nvSpPr>
          <p:cNvPr id="5" name="Alt Bilgi Yer Tutucusu 4"/>
          <p:cNvSpPr>
            <a:spLocks noGrp="1"/>
          </p:cNvSpPr>
          <p:nvPr>
            <p:ph type="ftr" sz="quarter" idx="11"/>
          </p:nvPr>
        </p:nvSpPr>
        <p:spPr/>
        <p:txBody>
          <a:bodyPr rtlCol="0"/>
          <a:lstStyle/>
          <a:p>
            <a:pPr rtl="0"/>
            <a:endParaRPr lang="tr-TR" noProof="0" dirty="0"/>
          </a:p>
        </p:txBody>
      </p:sp>
      <p:sp>
        <p:nvSpPr>
          <p:cNvPr id="14" name="Dikdörtgen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ayt Numarası Yer Tutucusu 5"/>
          <p:cNvSpPr>
            <a:spLocks noGrp="1"/>
          </p:cNvSpPr>
          <p:nvPr>
            <p:ph type="sldNum" sz="quarter" idx="12"/>
          </p:nvPr>
        </p:nvSpPr>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noProof="0"/>
              <a:t>Asıl başlık stili için tıklatın</a:t>
            </a:r>
            <a:endParaRPr lang="tr-TR" noProof="0" dirty="0"/>
          </a:p>
        </p:txBody>
      </p:sp>
      <p:sp>
        <p:nvSpPr>
          <p:cNvPr id="3" name="İçerik Yer Tutucusu 2"/>
          <p:cNvSpPr>
            <a:spLocks noGrp="1"/>
          </p:cNvSpPr>
          <p:nvPr>
            <p:ph idx="1"/>
          </p:nvPr>
        </p:nvSpPr>
        <p:spPr>
          <a:xfrm>
            <a:off x="1154954" y="2603500"/>
            <a:ext cx="8825659" cy="3416300"/>
          </a:xfrm>
        </p:spPr>
        <p:txBody>
          <a:bodyPr rtlCol="0"/>
          <a:lstStyle/>
          <a:p>
            <a:pPr lvl="0" rtl="0"/>
            <a:r>
              <a:rPr lang="tr-TR" noProof="0"/>
              <a:t>Asıl metin stillerini düzenlemek için tıklatın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4" name="Tarih Yer Tutucusu 3"/>
          <p:cNvSpPr>
            <a:spLocks noGrp="1"/>
          </p:cNvSpPr>
          <p:nvPr>
            <p:ph type="dt" sz="half" idx="10"/>
          </p:nvPr>
        </p:nvSpPr>
        <p:spPr/>
        <p:txBody>
          <a:bodyPr rtlCol="0"/>
          <a:lstStyle/>
          <a:p>
            <a:pPr rtl="0"/>
            <a:fld id="{E03CAFCA-911F-4796-BB7B-DFED01676F03}" type="datetime1">
              <a:rPr lang="tr-TR" noProof="0" smtClean="0"/>
              <a:pPr rtl="0"/>
              <a:t>3.05.2020</a:t>
            </a:fld>
            <a:endParaRPr lang="tr-TR" noProof="0" dirty="0"/>
          </a:p>
        </p:txBody>
      </p:sp>
      <p:sp>
        <p:nvSpPr>
          <p:cNvPr id="5" name="Alt Bilgi Yer Tutucusu 4"/>
          <p:cNvSpPr>
            <a:spLocks noGrp="1"/>
          </p:cNvSpPr>
          <p:nvPr>
            <p:ph type="ftr" sz="quarter" idx="11"/>
          </p:nvPr>
        </p:nvSpPr>
        <p:spPr/>
        <p:txBody>
          <a:bodyPr rtlCol="0"/>
          <a:lstStyle/>
          <a:p>
            <a:pPr rtl="0"/>
            <a:endParaRPr lang="tr-TR" noProof="0" dirty="0"/>
          </a:p>
        </p:txBody>
      </p:sp>
      <p:sp>
        <p:nvSpPr>
          <p:cNvPr id="6" name="Slayt Numarası Yer Tutucusu 5"/>
          <p:cNvSpPr>
            <a:spLocks noGrp="1"/>
          </p:cNvSpPr>
          <p:nvPr>
            <p:ph type="sldNum" sz="quarter" idx="12"/>
          </p:nvPr>
        </p:nvSpPr>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grpSp>
        <p:nvGrpSpPr>
          <p:cNvPr id="8" name="Grup 7"/>
          <p:cNvGrpSpPr/>
          <p:nvPr/>
        </p:nvGrpSpPr>
        <p:grpSpPr>
          <a:xfrm>
            <a:off x="0" y="0"/>
            <a:ext cx="12192000" cy="6858000"/>
            <a:chOff x="0" y="0"/>
            <a:chExt cx="12192000" cy="6858000"/>
          </a:xfrm>
        </p:grpSpPr>
        <p:sp>
          <p:nvSpPr>
            <p:cNvPr id="14" name="Dikdörtgen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Dikdörtgen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Serbest 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Serbest 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Serbest 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Başlık 1"/>
          <p:cNvSpPr>
            <a:spLocks noGrp="1"/>
          </p:cNvSpPr>
          <p:nvPr>
            <p:ph type="title"/>
          </p:nvPr>
        </p:nvSpPr>
        <p:spPr>
          <a:xfrm>
            <a:off x="1154954" y="2677645"/>
            <a:ext cx="4351025" cy="2283824"/>
          </a:xfrm>
        </p:spPr>
        <p:txBody>
          <a:bodyPr rtlCol="0" anchor="ctr"/>
          <a:lstStyle>
            <a:lvl1pPr algn="l">
              <a:defRPr sz="4000" b="0" cap="none"/>
            </a:lvl1pPr>
          </a:lstStyle>
          <a:p>
            <a:pPr rtl="0"/>
            <a:r>
              <a:rPr lang="tr-TR" noProof="0"/>
              <a:t>Asıl başlık stili için tıklatın</a:t>
            </a:r>
            <a:endParaRPr lang="tr-TR" noProof="0" dirty="0"/>
          </a:p>
        </p:txBody>
      </p:sp>
      <p:sp>
        <p:nvSpPr>
          <p:cNvPr id="3" name="Metin Yer Tutucusu 2"/>
          <p:cNvSpPr>
            <a:spLocks noGrp="1"/>
          </p:cNvSpPr>
          <p:nvPr>
            <p:ph type="body" idx="1"/>
          </p:nvPr>
        </p:nvSpPr>
        <p:spPr>
          <a:xfrm>
            <a:off x="6895559" y="2677644"/>
            <a:ext cx="3757545" cy="2283824"/>
          </a:xfrm>
        </p:spPr>
        <p:txBody>
          <a:bodyPr rtlCol="0"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tr-TR" noProof="0"/>
              <a:t>Asıl metin stillerini düzenlemek için tıklatın</a:t>
            </a:r>
          </a:p>
        </p:txBody>
      </p:sp>
      <p:sp>
        <p:nvSpPr>
          <p:cNvPr id="4" name="Tarih Yer Tutucusu 3"/>
          <p:cNvSpPr>
            <a:spLocks noGrp="1"/>
          </p:cNvSpPr>
          <p:nvPr>
            <p:ph type="dt" sz="half" idx="10"/>
          </p:nvPr>
        </p:nvSpPr>
        <p:spPr/>
        <p:txBody>
          <a:bodyPr rtlCol="0"/>
          <a:lstStyle/>
          <a:p>
            <a:pPr rtl="0"/>
            <a:fld id="{82C28FFE-1917-4FCF-9537-173D4AB2A570}" type="datetime1">
              <a:rPr lang="tr-TR" noProof="0" smtClean="0"/>
              <a:pPr rtl="0"/>
              <a:t>3.05.2020</a:t>
            </a:fld>
            <a:endParaRPr lang="tr-TR" noProof="0" dirty="0"/>
          </a:p>
        </p:txBody>
      </p:sp>
      <p:sp>
        <p:nvSpPr>
          <p:cNvPr id="5" name="Alt Bilgi Yer Tutucusu 4"/>
          <p:cNvSpPr>
            <a:spLocks noGrp="1"/>
          </p:cNvSpPr>
          <p:nvPr>
            <p:ph type="ftr" sz="quarter" idx="11"/>
          </p:nvPr>
        </p:nvSpPr>
        <p:spPr/>
        <p:txBody>
          <a:bodyPr rtlCol="0"/>
          <a:lstStyle/>
          <a:p>
            <a:pPr rtl="0"/>
            <a:endParaRPr lang="tr-TR" noProof="0" dirty="0"/>
          </a:p>
        </p:txBody>
      </p:sp>
      <p:sp>
        <p:nvSpPr>
          <p:cNvPr id="16" name="Dikdörtgen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ayt Numarası Yer Tutucusu 5"/>
          <p:cNvSpPr>
            <a:spLocks noGrp="1"/>
          </p:cNvSpPr>
          <p:nvPr>
            <p:ph type="sldNum" sz="quarter" idx="12"/>
          </p:nvPr>
        </p:nvSpPr>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noProof="0"/>
              <a:t>Asıl başlık stili için tıklatın</a:t>
            </a:r>
            <a:endParaRPr lang="tr-TR" noProof="0" dirty="0"/>
          </a:p>
        </p:txBody>
      </p:sp>
      <p:sp>
        <p:nvSpPr>
          <p:cNvPr id="3" name="İçerik Yer Tutucusu 2"/>
          <p:cNvSpPr>
            <a:spLocks noGrp="1"/>
          </p:cNvSpPr>
          <p:nvPr>
            <p:ph sz="half" idx="1"/>
          </p:nvPr>
        </p:nvSpPr>
        <p:spPr>
          <a:xfrm>
            <a:off x="1154954" y="2603500"/>
            <a:ext cx="4825158" cy="3416301"/>
          </a:xfrm>
        </p:spPr>
        <p:txBody>
          <a:bodyPr rtlCol="0">
            <a:normAutofit/>
          </a:bodyPr>
          <a:lstStyle/>
          <a:p>
            <a:pPr lvl="0" rtl="0"/>
            <a:r>
              <a:rPr lang="tr-TR" noProof="0"/>
              <a:t>Asıl metin stillerini düzenlemek için tıklatın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4" name="İçerik Yer Tutucusu 3"/>
          <p:cNvSpPr>
            <a:spLocks noGrp="1"/>
          </p:cNvSpPr>
          <p:nvPr>
            <p:ph sz="half" idx="2"/>
          </p:nvPr>
        </p:nvSpPr>
        <p:spPr>
          <a:xfrm>
            <a:off x="6208712" y="2603500"/>
            <a:ext cx="4825159" cy="3416300"/>
          </a:xfrm>
        </p:spPr>
        <p:txBody>
          <a:bodyPr rtlCol="0">
            <a:normAutofit/>
          </a:bodyPr>
          <a:lstStyle/>
          <a:p>
            <a:pPr lvl="0" rtl="0"/>
            <a:r>
              <a:rPr lang="tr-TR" noProof="0"/>
              <a:t>Asıl metin stillerini düzenlemek için tıklatın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5" name="Tarih Yer Tutucusu 4"/>
          <p:cNvSpPr>
            <a:spLocks noGrp="1"/>
          </p:cNvSpPr>
          <p:nvPr>
            <p:ph type="dt" sz="half" idx="10"/>
          </p:nvPr>
        </p:nvSpPr>
        <p:spPr/>
        <p:txBody>
          <a:bodyPr rtlCol="0"/>
          <a:lstStyle/>
          <a:p>
            <a:pPr rtl="0"/>
            <a:fld id="{F81949B6-C4BF-40B3-BA4E-423257281317}" type="datetime1">
              <a:rPr lang="tr-TR" noProof="0" smtClean="0"/>
              <a:pPr rtl="0"/>
              <a:t>3.05.2020</a:t>
            </a:fld>
            <a:endParaRPr lang="tr-TR" noProof="0" dirty="0"/>
          </a:p>
        </p:txBody>
      </p:sp>
      <p:sp>
        <p:nvSpPr>
          <p:cNvPr id="6" name="Alt Bilgi Yer Tutucusu 5"/>
          <p:cNvSpPr>
            <a:spLocks noGrp="1"/>
          </p:cNvSpPr>
          <p:nvPr>
            <p:ph type="ftr" sz="quarter" idx="11"/>
          </p:nvPr>
        </p:nvSpPr>
        <p:spPr/>
        <p:txBody>
          <a:bodyPr rtlCol="0"/>
          <a:lstStyle/>
          <a:p>
            <a:pPr rtl="0"/>
            <a:endParaRPr lang="tr-TR" noProof="0" dirty="0"/>
          </a:p>
        </p:txBody>
      </p:sp>
      <p:sp>
        <p:nvSpPr>
          <p:cNvPr id="7" name="Slayt Numarası Yer Tutucusu 6"/>
          <p:cNvSpPr>
            <a:spLocks noGrp="1"/>
          </p:cNvSpPr>
          <p:nvPr>
            <p:ph type="sldNum" sz="quarter" idx="12"/>
          </p:nvPr>
        </p:nvSpPr>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lvl1pPr>
              <a:defRPr/>
            </a:lvl1pPr>
          </a:lstStyle>
          <a:p>
            <a:pPr rtl="0"/>
            <a:r>
              <a:rPr lang="tr-TR" noProof="0"/>
              <a:t>Asıl başlık stili için tıklatın</a:t>
            </a:r>
            <a:endParaRPr lang="tr-TR" noProof="0" dirty="0"/>
          </a:p>
        </p:txBody>
      </p:sp>
      <p:sp>
        <p:nvSpPr>
          <p:cNvPr id="3" name="Metin Yer Tutucusu 2"/>
          <p:cNvSpPr>
            <a:spLocks noGrp="1"/>
          </p:cNvSpPr>
          <p:nvPr>
            <p:ph type="body" idx="1"/>
          </p:nvPr>
        </p:nvSpPr>
        <p:spPr>
          <a:xfrm>
            <a:off x="1154954" y="2603500"/>
            <a:ext cx="4825157"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tıklatın</a:t>
            </a:r>
          </a:p>
        </p:txBody>
      </p:sp>
      <p:sp>
        <p:nvSpPr>
          <p:cNvPr id="4" name="İçerik Yer Tutucusu 3"/>
          <p:cNvSpPr>
            <a:spLocks noGrp="1"/>
          </p:cNvSpPr>
          <p:nvPr>
            <p:ph sz="half" idx="2"/>
          </p:nvPr>
        </p:nvSpPr>
        <p:spPr>
          <a:xfrm>
            <a:off x="1154954" y="3179762"/>
            <a:ext cx="4825158" cy="2840039"/>
          </a:xfrm>
        </p:spPr>
        <p:txBody>
          <a:bodyPr rtlCol="0">
            <a:normAutofit/>
          </a:bodyPr>
          <a:lstStyle/>
          <a:p>
            <a:pPr lvl="0" rtl="0"/>
            <a:r>
              <a:rPr lang="tr-TR" noProof="0"/>
              <a:t>Asıl metin stillerini düzenlemek için tıklatın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5" name="Metin Yer Tutucusu 4"/>
          <p:cNvSpPr>
            <a:spLocks noGrp="1"/>
          </p:cNvSpPr>
          <p:nvPr>
            <p:ph type="body" sz="quarter" idx="3"/>
          </p:nvPr>
        </p:nvSpPr>
        <p:spPr>
          <a:xfrm>
            <a:off x="6208712" y="2603500"/>
            <a:ext cx="4825159"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tıklatın</a:t>
            </a:r>
          </a:p>
        </p:txBody>
      </p:sp>
      <p:sp>
        <p:nvSpPr>
          <p:cNvPr id="6" name="İçerik Yer Tutucusu 5"/>
          <p:cNvSpPr>
            <a:spLocks noGrp="1"/>
          </p:cNvSpPr>
          <p:nvPr>
            <p:ph sz="quarter" idx="4"/>
          </p:nvPr>
        </p:nvSpPr>
        <p:spPr>
          <a:xfrm>
            <a:off x="6208712" y="3179762"/>
            <a:ext cx="4825159" cy="2840039"/>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tr-TR" noProof="0"/>
              <a:t>Asıl metin stillerini düzenlemek için tıklatın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7" name="Tarih Yer Tutucusu 6"/>
          <p:cNvSpPr>
            <a:spLocks noGrp="1"/>
          </p:cNvSpPr>
          <p:nvPr>
            <p:ph type="dt" sz="half" idx="10"/>
          </p:nvPr>
        </p:nvSpPr>
        <p:spPr/>
        <p:txBody>
          <a:bodyPr rtlCol="0"/>
          <a:lstStyle/>
          <a:p>
            <a:pPr rtl="0"/>
            <a:fld id="{FD9915CF-9F73-43FB-8ED3-1403854A6ED9}" type="datetime1">
              <a:rPr lang="tr-TR" noProof="0" smtClean="0"/>
              <a:pPr rtl="0"/>
              <a:t>3.05.2020</a:t>
            </a:fld>
            <a:endParaRPr lang="tr-TR" noProof="0" dirty="0"/>
          </a:p>
        </p:txBody>
      </p:sp>
      <p:sp>
        <p:nvSpPr>
          <p:cNvPr id="8" name="Alt Bilgi Yer Tutucusu 7"/>
          <p:cNvSpPr>
            <a:spLocks noGrp="1"/>
          </p:cNvSpPr>
          <p:nvPr>
            <p:ph type="ftr" sz="quarter" idx="11"/>
          </p:nvPr>
        </p:nvSpPr>
        <p:spPr/>
        <p:txBody>
          <a:bodyPr rtlCol="0"/>
          <a:lstStyle/>
          <a:p>
            <a:pPr rtl="0"/>
            <a:endParaRPr lang="tr-TR" noProof="0" dirty="0"/>
          </a:p>
        </p:txBody>
      </p:sp>
      <p:sp>
        <p:nvSpPr>
          <p:cNvPr id="9" name="Slayt Numarası Yer Tutucusu 8"/>
          <p:cNvSpPr>
            <a:spLocks noGrp="1"/>
          </p:cNvSpPr>
          <p:nvPr>
            <p:ph type="sldNum" sz="quarter" idx="12"/>
          </p:nvPr>
        </p:nvSpPr>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9" name="Başlık 1"/>
          <p:cNvSpPr>
            <a:spLocks noGrp="1"/>
          </p:cNvSpPr>
          <p:nvPr>
            <p:ph type="title"/>
          </p:nvPr>
        </p:nvSpPr>
        <p:spPr>
          <a:xfrm>
            <a:off x="1154954" y="973668"/>
            <a:ext cx="8761413" cy="706964"/>
          </a:xfrm>
        </p:spPr>
        <p:txBody>
          <a:bodyPr rtlCol="0"/>
          <a:lstStyle>
            <a:lvl1pPr>
              <a:defRPr/>
            </a:lvl1pPr>
          </a:lstStyle>
          <a:p>
            <a:pPr rtl="0"/>
            <a:r>
              <a:rPr lang="tr-TR" noProof="0"/>
              <a:t>Asıl başlık stili için tıklatın</a:t>
            </a:r>
            <a:endParaRPr lang="tr-TR" noProof="0" dirty="0"/>
          </a:p>
        </p:txBody>
      </p:sp>
      <p:sp>
        <p:nvSpPr>
          <p:cNvPr id="3" name="Tarih Yer Tutucusu 2"/>
          <p:cNvSpPr>
            <a:spLocks noGrp="1"/>
          </p:cNvSpPr>
          <p:nvPr>
            <p:ph type="dt" sz="half" idx="10"/>
          </p:nvPr>
        </p:nvSpPr>
        <p:spPr/>
        <p:txBody>
          <a:bodyPr rtlCol="0"/>
          <a:lstStyle/>
          <a:p>
            <a:pPr rtl="0"/>
            <a:fld id="{4CF6D8ED-1E5D-4636-8BE6-AF6D408A3968}" type="datetime1">
              <a:rPr lang="tr-TR" noProof="0" smtClean="0"/>
              <a:pPr rtl="0"/>
              <a:t>3.05.2020</a:t>
            </a:fld>
            <a:endParaRPr lang="tr-TR" noProof="0" dirty="0"/>
          </a:p>
        </p:txBody>
      </p:sp>
      <p:sp>
        <p:nvSpPr>
          <p:cNvPr id="4" name="Alt Bilgi Yer Tutucusu 3"/>
          <p:cNvSpPr>
            <a:spLocks noGrp="1"/>
          </p:cNvSpPr>
          <p:nvPr>
            <p:ph type="ftr" sz="quarter" idx="11"/>
          </p:nvPr>
        </p:nvSpPr>
        <p:spPr/>
        <p:txBody>
          <a:bodyPr rtlCol="0"/>
          <a:lstStyle/>
          <a:p>
            <a:pPr rtl="0"/>
            <a:endParaRPr lang="tr-TR" noProof="0" dirty="0"/>
          </a:p>
        </p:txBody>
      </p:sp>
      <p:sp>
        <p:nvSpPr>
          <p:cNvPr id="5" name="Slayt Numarası Yer Tutucusu 4"/>
          <p:cNvSpPr>
            <a:spLocks noGrp="1"/>
          </p:cNvSpPr>
          <p:nvPr>
            <p:ph type="sldNum" sz="quarter" idx="12"/>
          </p:nvPr>
        </p:nvSpPr>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Tarih Yer Tutucusu 1"/>
          <p:cNvSpPr>
            <a:spLocks noGrp="1"/>
          </p:cNvSpPr>
          <p:nvPr>
            <p:ph type="dt" sz="half" idx="10"/>
          </p:nvPr>
        </p:nvSpPr>
        <p:spPr/>
        <p:txBody>
          <a:bodyPr rtlCol="0"/>
          <a:lstStyle/>
          <a:p>
            <a:pPr rtl="0"/>
            <a:fld id="{822A9A01-A28A-4794-B45C-3855DC44F98F}" type="datetime1">
              <a:rPr lang="tr-TR" noProof="0" smtClean="0"/>
              <a:pPr rtl="0"/>
              <a:t>3.05.2020</a:t>
            </a:fld>
            <a:endParaRPr lang="tr-TR" noProof="0" dirty="0"/>
          </a:p>
        </p:txBody>
      </p:sp>
      <p:sp>
        <p:nvSpPr>
          <p:cNvPr id="3" name="Alt Bilgi Yer Tutucusu 2"/>
          <p:cNvSpPr>
            <a:spLocks noGrp="1"/>
          </p:cNvSpPr>
          <p:nvPr>
            <p:ph type="ftr" sz="quarter" idx="11"/>
          </p:nvPr>
        </p:nvSpPr>
        <p:spPr/>
        <p:txBody>
          <a:bodyPr rtlCol="0"/>
          <a:lstStyle/>
          <a:p>
            <a:pPr rtl="0"/>
            <a:endParaRPr lang="tr-TR" noProof="0" dirty="0"/>
          </a:p>
        </p:txBody>
      </p:sp>
      <p:sp>
        <p:nvSpPr>
          <p:cNvPr id="7" name="Dikdörtgen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ayt Numarası Yer Tutucusu 3"/>
          <p:cNvSpPr>
            <a:spLocks noGrp="1"/>
          </p:cNvSpPr>
          <p:nvPr>
            <p:ph type="sldNum" sz="quarter" idx="12"/>
          </p:nvPr>
        </p:nvSpPr>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Resim Yazılı İçerik">
    <p:spTree>
      <p:nvGrpSpPr>
        <p:cNvPr id="1" name=""/>
        <p:cNvGrpSpPr/>
        <p:nvPr/>
      </p:nvGrpSpPr>
      <p:grpSpPr>
        <a:xfrm>
          <a:off x="0" y="0"/>
          <a:ext cx="0" cy="0"/>
          <a:chOff x="0" y="0"/>
          <a:chExt cx="0" cy="0"/>
        </a:xfrm>
      </p:grpSpPr>
      <p:grpSp>
        <p:nvGrpSpPr>
          <p:cNvPr id="9" name="Grup 8"/>
          <p:cNvGrpSpPr/>
          <p:nvPr/>
        </p:nvGrpSpPr>
        <p:grpSpPr>
          <a:xfrm>
            <a:off x="0" y="0"/>
            <a:ext cx="12192000" cy="6858000"/>
            <a:chOff x="0" y="0"/>
            <a:chExt cx="12192000" cy="6858000"/>
          </a:xfrm>
        </p:grpSpPr>
        <p:sp>
          <p:nvSpPr>
            <p:cNvPr id="14" name="Dikdörtgen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Dikdörtgen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Serbest 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Serbest 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Serbest 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Başlık 1"/>
          <p:cNvSpPr>
            <a:spLocks noGrp="1"/>
          </p:cNvSpPr>
          <p:nvPr>
            <p:ph type="title"/>
          </p:nvPr>
        </p:nvSpPr>
        <p:spPr>
          <a:xfrm>
            <a:off x="1154955" y="1295400"/>
            <a:ext cx="2793158" cy="1600200"/>
          </a:xfrm>
        </p:spPr>
        <p:txBody>
          <a:bodyPr rtlCol="0" anchor="b"/>
          <a:lstStyle>
            <a:lvl1pPr algn="l">
              <a:defRPr sz="2400" b="0"/>
            </a:lvl1pPr>
          </a:lstStyle>
          <a:p>
            <a:pPr rtl="0"/>
            <a:r>
              <a:rPr lang="tr-TR" noProof="0"/>
              <a:t>Asıl başlık stili için tıklatın</a:t>
            </a:r>
            <a:endParaRPr lang="tr-TR" noProof="0" dirty="0"/>
          </a:p>
        </p:txBody>
      </p:sp>
      <p:sp>
        <p:nvSpPr>
          <p:cNvPr id="3" name="İçerik Yer Tutucusu 2"/>
          <p:cNvSpPr>
            <a:spLocks noGrp="1"/>
          </p:cNvSpPr>
          <p:nvPr>
            <p:ph idx="1"/>
          </p:nvPr>
        </p:nvSpPr>
        <p:spPr>
          <a:xfrm>
            <a:off x="5781146" y="1447800"/>
            <a:ext cx="5190066" cy="4572000"/>
          </a:xfrm>
        </p:spPr>
        <p:txBody>
          <a:bodyPr rtlCol="0" anchor="ctr">
            <a:normAutofit/>
          </a:bodyPr>
          <a:lstStyle/>
          <a:p>
            <a:pPr lvl="0" rtl="0"/>
            <a:r>
              <a:rPr lang="tr-TR" noProof="0"/>
              <a:t>Asıl metin stillerini düzenlemek için tıklatın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4" name="Metin Yer Tutucusu 3"/>
          <p:cNvSpPr>
            <a:spLocks noGrp="1"/>
          </p:cNvSpPr>
          <p:nvPr>
            <p:ph type="body" sz="half" idx="2"/>
          </p:nvPr>
        </p:nvSpPr>
        <p:spPr bwMode="gray">
          <a:xfrm>
            <a:off x="1154954" y="3129280"/>
            <a:ext cx="2793158" cy="2895599"/>
          </a:xfrm>
        </p:spPr>
        <p:txBody>
          <a:bodyPr rtlCol="0"/>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noProof="0"/>
              <a:t>Asıl metin stillerini düzenlemek için tıklatın</a:t>
            </a:r>
          </a:p>
        </p:txBody>
      </p:sp>
      <p:sp>
        <p:nvSpPr>
          <p:cNvPr id="5" name="Tarih Yer Tutucusu 4"/>
          <p:cNvSpPr>
            <a:spLocks noGrp="1"/>
          </p:cNvSpPr>
          <p:nvPr>
            <p:ph type="dt" sz="half" idx="10"/>
          </p:nvPr>
        </p:nvSpPr>
        <p:spPr/>
        <p:txBody>
          <a:bodyPr rtlCol="0"/>
          <a:lstStyle/>
          <a:p>
            <a:pPr rtl="0"/>
            <a:fld id="{C9823A45-7004-4CEE-83A5-8A27326A9BC6}" type="datetime1">
              <a:rPr lang="tr-TR" noProof="0" smtClean="0"/>
              <a:pPr rtl="0"/>
              <a:t>3.05.2020</a:t>
            </a:fld>
            <a:endParaRPr lang="tr-TR" noProof="0" dirty="0"/>
          </a:p>
        </p:txBody>
      </p:sp>
      <p:sp>
        <p:nvSpPr>
          <p:cNvPr id="6" name="Alt Bilgi Yer Tutucusu 5"/>
          <p:cNvSpPr>
            <a:spLocks noGrp="1"/>
          </p:cNvSpPr>
          <p:nvPr>
            <p:ph type="ftr" sz="quarter" idx="11"/>
          </p:nvPr>
        </p:nvSpPr>
        <p:spPr/>
        <p:txBody>
          <a:bodyPr rtlCol="0"/>
          <a:lstStyle/>
          <a:p>
            <a:pPr rtl="0"/>
            <a:endParaRPr lang="tr-TR" noProof="0" dirty="0"/>
          </a:p>
        </p:txBody>
      </p:sp>
      <p:sp>
        <p:nvSpPr>
          <p:cNvPr id="16" name="Dikdörtgen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ayt Numarası Yer Tutucusu 6"/>
          <p:cNvSpPr>
            <a:spLocks noGrp="1"/>
          </p:cNvSpPr>
          <p:nvPr>
            <p:ph type="sldNum" sz="quarter" idx="12"/>
          </p:nvPr>
        </p:nvSpPr>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Resim Yazılı Resim">
    <p:spTree>
      <p:nvGrpSpPr>
        <p:cNvPr id="1" name=""/>
        <p:cNvGrpSpPr/>
        <p:nvPr/>
      </p:nvGrpSpPr>
      <p:grpSpPr>
        <a:xfrm>
          <a:off x="0" y="0"/>
          <a:ext cx="0" cy="0"/>
          <a:chOff x="0" y="0"/>
          <a:chExt cx="0" cy="0"/>
        </a:xfrm>
      </p:grpSpPr>
      <p:grpSp>
        <p:nvGrpSpPr>
          <p:cNvPr id="9" name="Grup 8"/>
          <p:cNvGrpSpPr/>
          <p:nvPr/>
        </p:nvGrpSpPr>
        <p:grpSpPr>
          <a:xfrm>
            <a:off x="0" y="0"/>
            <a:ext cx="12192000" cy="6858000"/>
            <a:chOff x="0" y="0"/>
            <a:chExt cx="12192000" cy="6858000"/>
          </a:xfrm>
        </p:grpSpPr>
        <p:sp>
          <p:nvSpPr>
            <p:cNvPr id="14" name="Dikdörtgen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Dikdörtgen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Serbest 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Serbest 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Serbest 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Başlık 1"/>
          <p:cNvSpPr>
            <a:spLocks noGrp="1"/>
          </p:cNvSpPr>
          <p:nvPr>
            <p:ph type="title"/>
          </p:nvPr>
        </p:nvSpPr>
        <p:spPr>
          <a:xfrm>
            <a:off x="1154955" y="1693333"/>
            <a:ext cx="3865134" cy="1735667"/>
          </a:xfrm>
        </p:spPr>
        <p:txBody>
          <a:bodyPr rtlCol="0" anchor="b">
            <a:normAutofit/>
          </a:bodyPr>
          <a:lstStyle>
            <a:lvl1pPr algn="l">
              <a:defRPr sz="3600" b="0"/>
            </a:lvl1pPr>
          </a:lstStyle>
          <a:p>
            <a:pPr rtl="0"/>
            <a:r>
              <a:rPr lang="tr-TR" noProof="0"/>
              <a:t>Asıl başlık stili için tıklatın</a:t>
            </a:r>
            <a:endParaRPr lang="tr-TR" noProof="0" dirty="0"/>
          </a:p>
        </p:txBody>
      </p:sp>
      <p:sp>
        <p:nvSpPr>
          <p:cNvPr id="3" name="Resim Yer Tutucusu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rtl="0">
              <a:buNone/>
            </a:pPr>
            <a:r>
              <a:rPr lang="tr-TR" noProof="0"/>
              <a:t>Resim eklemek için simgeyi tıklatın</a:t>
            </a:r>
            <a:endParaRPr lang="tr-TR" noProof="0" dirty="0"/>
          </a:p>
        </p:txBody>
      </p:sp>
      <p:sp>
        <p:nvSpPr>
          <p:cNvPr id="4" name="Metin Yer Tutucusu 3"/>
          <p:cNvSpPr>
            <a:spLocks noGrp="1"/>
          </p:cNvSpPr>
          <p:nvPr>
            <p:ph type="body" sz="half" idx="2"/>
          </p:nvPr>
        </p:nvSpPr>
        <p:spPr bwMode="gray">
          <a:xfrm>
            <a:off x="1154954" y="3657600"/>
            <a:ext cx="3859212" cy="1371600"/>
          </a:xfrm>
        </p:spPr>
        <p:txBody>
          <a:bodyPr rtlCol="0">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noProof="0"/>
              <a:t>Asıl metin stillerini düzenlemek için tıklatın</a:t>
            </a:r>
          </a:p>
        </p:txBody>
      </p:sp>
      <p:sp>
        <p:nvSpPr>
          <p:cNvPr id="5" name="Tarih Yer Tutucusu 4"/>
          <p:cNvSpPr>
            <a:spLocks noGrp="1"/>
          </p:cNvSpPr>
          <p:nvPr>
            <p:ph type="dt" sz="half" idx="10"/>
          </p:nvPr>
        </p:nvSpPr>
        <p:spPr/>
        <p:txBody>
          <a:bodyPr rtlCol="0"/>
          <a:lstStyle/>
          <a:p>
            <a:pPr rtl="0"/>
            <a:fld id="{33B9BC3F-F48D-43E7-B065-8E115EF189A6}" type="datetime1">
              <a:rPr lang="tr-TR" noProof="0" smtClean="0"/>
              <a:pPr rtl="0"/>
              <a:t>3.05.2020</a:t>
            </a:fld>
            <a:endParaRPr lang="tr-TR" noProof="0" dirty="0"/>
          </a:p>
        </p:txBody>
      </p:sp>
      <p:sp>
        <p:nvSpPr>
          <p:cNvPr id="6" name="Alt Bilgi Yer Tutucusu 5"/>
          <p:cNvSpPr>
            <a:spLocks noGrp="1"/>
          </p:cNvSpPr>
          <p:nvPr>
            <p:ph type="ftr" sz="quarter" idx="11"/>
          </p:nvPr>
        </p:nvSpPr>
        <p:spPr/>
        <p:txBody>
          <a:bodyPr rtlCol="0"/>
          <a:lstStyle/>
          <a:p>
            <a:pPr rtl="0"/>
            <a:endParaRPr lang="tr-TR" noProof="0" dirty="0"/>
          </a:p>
        </p:txBody>
      </p:sp>
      <p:sp>
        <p:nvSpPr>
          <p:cNvPr id="16" name="Dikdörtgen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ayt Numarası Yer Tutucusu 6"/>
          <p:cNvSpPr>
            <a:spLocks noGrp="1"/>
          </p:cNvSpPr>
          <p:nvPr>
            <p:ph type="sldNum" sz="quarter" idx="12"/>
          </p:nvPr>
        </p:nvSpPr>
        <p:spPr/>
        <p:txBody>
          <a:bodyPr rtlCol="0"/>
          <a:lstStyle/>
          <a:p>
            <a:pPr rtl="0"/>
            <a:fld id="{D57F1E4F-1CFF-5643-939E-217C01CDF565}" type="slidenum">
              <a:rPr lang="tr-TR" noProof="0" smtClean="0"/>
              <a:pPr rtl="0"/>
              <a:t>‹#›</a:t>
            </a:fld>
            <a:endParaRPr lang="tr-TR"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up 7"/>
          <p:cNvGrpSpPr/>
          <p:nvPr/>
        </p:nvGrpSpPr>
        <p:grpSpPr>
          <a:xfrm>
            <a:off x="0" y="0"/>
            <a:ext cx="12192000" cy="6858000"/>
            <a:chOff x="0" y="0"/>
            <a:chExt cx="12192000" cy="6858000"/>
          </a:xfrm>
        </p:grpSpPr>
        <p:sp>
          <p:nvSpPr>
            <p:cNvPr id="7" name="Dikdörtgen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Serbest 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Serbest 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Serbest 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Başlık Yer Tutucusu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pPr rtl="0"/>
            <a:r>
              <a:rPr lang="tr-TR" noProof="0" dirty="0"/>
              <a:t>Asıl başlık stilini düzenlemek için tıklayın</a:t>
            </a:r>
          </a:p>
        </p:txBody>
      </p:sp>
      <p:sp>
        <p:nvSpPr>
          <p:cNvPr id="3" name="Metin Yer Tutucusu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rtl="0"/>
            <a:r>
              <a:rPr lang="tr-TR" noProof="0" dirty="0"/>
              <a:t>Asıl metin stillerini düzenlemek için tıklayın</a:t>
            </a:r>
          </a:p>
          <a:p>
            <a:pPr lvl="1" rtl="0"/>
            <a:r>
              <a:rPr lang="tr-TR" noProof="0" dirty="0"/>
              <a:t>İkinci düzey</a:t>
            </a:r>
          </a:p>
          <a:p>
            <a:pPr lvl="2" rtl="0"/>
            <a:r>
              <a:rPr lang="tr-TR" noProof="0" dirty="0"/>
              <a:t>Üçüncü düzey</a:t>
            </a:r>
          </a:p>
          <a:p>
            <a:pPr lvl="3" rtl="0"/>
            <a:r>
              <a:rPr lang="tr-TR" noProof="0" dirty="0"/>
              <a:t>Dördüncü düzey</a:t>
            </a:r>
          </a:p>
          <a:p>
            <a:pPr lvl="4" rtl="0"/>
            <a:r>
              <a:rPr lang="tr-TR" noProof="0" dirty="0"/>
              <a:t>Beşinci düzey</a:t>
            </a:r>
          </a:p>
        </p:txBody>
      </p:sp>
      <p:sp>
        <p:nvSpPr>
          <p:cNvPr id="4" name="Tarih Yer Tutucusu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rtl="0"/>
            <a:fld id="{BBA13AA5-ACB0-4BDC-85D4-79D5EC72252C}" type="datetime1">
              <a:rPr lang="tr-TR" noProof="0" smtClean="0"/>
              <a:pPr rtl="0"/>
              <a:t>3.05.2020</a:t>
            </a:fld>
            <a:endParaRPr lang="tr-TR" noProof="0" dirty="0"/>
          </a:p>
        </p:txBody>
      </p:sp>
      <p:sp>
        <p:nvSpPr>
          <p:cNvPr id="5" name="Alt Bilgi Yer Tutucusu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rtl="0"/>
            <a:endParaRPr lang="tr-TR" noProof="0" dirty="0"/>
          </a:p>
        </p:txBody>
      </p:sp>
      <p:sp>
        <p:nvSpPr>
          <p:cNvPr id="21" name="Dikdörtgen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ayt Numarası Yer Tutucusu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pPr rtl="0"/>
            <a:fld id="{D57F1E4F-1CFF-5643-939E-217C01CDF565}" type="slidenum">
              <a:rPr lang="tr-TR" noProof="0" smtClean="0"/>
              <a:pPr rtl="0"/>
              <a:t>‹#›</a:t>
            </a:fld>
            <a:endParaRPr lang="tr-TR" noProof="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Dikdörtgen 47">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dirty="0"/>
          </a:p>
        </p:txBody>
      </p:sp>
      <p:sp>
        <p:nvSpPr>
          <p:cNvPr id="50" name="Serbest 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6" name="Resim 5" descr="mor tonlu yazı tahtası">
            <a:extLst>
              <a:ext uri="{FF2B5EF4-FFF2-40B4-BE49-F238E27FC236}">
                <a16:creationId xmlns:a16="http://schemas.microsoft.com/office/drawing/2014/main" id="{12751E25-7490-4E9F-B6B6-99147D39E66E}"/>
              </a:ext>
            </a:extLst>
          </p:cNvPr>
          <p:cNvPicPr>
            <a:picLocks noChangeAspect="1"/>
          </p:cNvPicPr>
          <p:nvPr/>
        </p:nvPicPr>
        <p:blipFill rotWithShape="1">
          <a:blip r:embed="rId3">
            <a:alphaModFix amt="55000"/>
          </a:blip>
          <a:srcRect r="-1" b="21257"/>
          <a:stretch/>
        </p:blipFill>
        <p:spPr>
          <a:xfrm>
            <a:off x="474133" y="474133"/>
            <a:ext cx="11243734" cy="5909733"/>
          </a:xfrm>
          <a:prstGeom prst="rect">
            <a:avLst/>
          </a:prstGeom>
          <a:noFill/>
        </p:spPr>
      </p:pic>
      <p:sp>
        <p:nvSpPr>
          <p:cNvPr id="2" name="Başlık 1">
            <a:extLst>
              <a:ext uri="{FF2B5EF4-FFF2-40B4-BE49-F238E27FC236}">
                <a16:creationId xmlns:a16="http://schemas.microsoft.com/office/drawing/2014/main" id="{235B1457-35E0-409B-98CD-F11D19CA6FA5}"/>
              </a:ext>
            </a:extLst>
          </p:cNvPr>
          <p:cNvSpPr>
            <a:spLocks noGrp="1"/>
          </p:cNvSpPr>
          <p:nvPr>
            <p:ph type="ctrTitle"/>
          </p:nvPr>
        </p:nvSpPr>
        <p:spPr>
          <a:xfrm>
            <a:off x="1154954" y="2099733"/>
            <a:ext cx="8827245" cy="2677648"/>
          </a:xfrm>
        </p:spPr>
        <p:txBody>
          <a:bodyPr rtlCol="0">
            <a:normAutofit/>
          </a:bodyPr>
          <a:lstStyle/>
          <a:p>
            <a:pPr>
              <a:lnSpc>
                <a:spcPct val="130000"/>
              </a:lnSpc>
            </a:pPr>
            <a:r>
              <a:rPr lang="tr-TR" dirty="0">
                <a:latin typeface="Comic Sans MS" pitchFamily="66" charset="0"/>
              </a:rPr>
              <a:t>Farklı Mesleklerde </a:t>
            </a:r>
            <a:br>
              <a:rPr lang="tr-TR" dirty="0">
                <a:latin typeface="Comic Sans MS" pitchFamily="66" charset="0"/>
              </a:rPr>
            </a:br>
            <a:r>
              <a:rPr lang="tr-TR" dirty="0">
                <a:latin typeface="Comic Sans MS" pitchFamily="66" charset="0"/>
              </a:rPr>
              <a:t>Etik İlkeler</a:t>
            </a:r>
            <a:endParaRPr lang="tr-TR" dirty="0">
              <a:solidFill>
                <a:srgbClr val="FFFFFF"/>
              </a:solidFill>
            </a:endParaRPr>
          </a:p>
        </p:txBody>
      </p:sp>
      <p:sp>
        <p:nvSpPr>
          <p:cNvPr id="52" name="Dikdörtgen 51">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658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r>
              <a:rPr lang="tr-TR" dirty="0">
                <a:latin typeface="Comic Sans MS" pitchFamily="66" charset="0"/>
              </a:rPr>
              <a:t>Farklı Mesleklerde Etik İlkeler</a:t>
            </a:r>
          </a:p>
        </p:txBody>
      </p:sp>
      <p:sp>
        <p:nvSpPr>
          <p:cNvPr id="3" name="İçerik Yer Tutucusu 2"/>
          <p:cNvSpPr>
            <a:spLocks noGrp="1"/>
          </p:cNvSpPr>
          <p:nvPr>
            <p:ph idx="1"/>
          </p:nvPr>
        </p:nvSpPr>
        <p:spPr>
          <a:xfrm>
            <a:off x="678096" y="2938408"/>
            <a:ext cx="10520737" cy="2712379"/>
          </a:xfrm>
        </p:spPr>
        <p:txBody>
          <a:bodyPr>
            <a:normAutofit/>
          </a:bodyPr>
          <a:lstStyle/>
          <a:p>
            <a:pPr lvl="1" algn="just">
              <a:lnSpc>
                <a:spcPct val="120000"/>
              </a:lnSpc>
              <a:buFont typeface="Wingdings" pitchFamily="2" charset="2"/>
              <a:buChar char="q"/>
            </a:pPr>
            <a:r>
              <a:rPr lang="tr-TR" sz="2200" dirty="0">
                <a:latin typeface="Comic Sans MS" pitchFamily="66" charset="0"/>
              </a:rPr>
              <a:t>Genel olarak iş hayatında etik ilkeler birbirine benzer özellik taşır. Ancak çeşitli meslek gruplarında farklılıklar hatta zıtlıklar görülebilir. Bu durum çelişkili görünmekle birlikte o işin yapısına uygundur. Örneğin; gıda sektöründe reklam, şirketler için önemli bir unsur iken mali müşavirlik meslek dalında reklam yasaklanmıştır.</a:t>
            </a:r>
          </a:p>
        </p:txBody>
      </p:sp>
      <p:sp>
        <p:nvSpPr>
          <p:cNvPr id="4" name="Slayt Numarası Yer Tutucusu 3"/>
          <p:cNvSpPr>
            <a:spLocks noGrp="1"/>
          </p:cNvSpPr>
          <p:nvPr>
            <p:ph type="sldNum" sz="quarter" idx="12"/>
          </p:nvPr>
        </p:nvSpPr>
        <p:spPr>
          <a:prstGeom prst="rect">
            <a:avLst/>
          </a:prstGeom>
        </p:spPr>
        <p:txBody>
          <a:bodyPr/>
          <a:lstStyle/>
          <a:p>
            <a:fld id="{05883F1D-20A8-487D-954A-CC3D6BB1CCB4}" type="slidenum">
              <a:rPr lang="tr-TR" smtClean="0"/>
              <a:pPr/>
              <a:t>2</a:t>
            </a:fld>
            <a:endParaRPr lang="tr-TR"/>
          </a:p>
        </p:txBody>
      </p:sp>
    </p:spTree>
    <p:extLst>
      <p:ext uri="{BB962C8B-B14F-4D97-AF65-F5344CB8AC3E}">
        <p14:creationId xmlns:p14="http://schemas.microsoft.com/office/powerpoint/2010/main" val="4030773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r>
              <a:rPr lang="tr-TR" dirty="0">
                <a:latin typeface="Comic Sans MS" pitchFamily="66" charset="0"/>
              </a:rPr>
              <a:t>Farklı Mesleklerde Etik İlkeler</a:t>
            </a:r>
          </a:p>
        </p:txBody>
      </p:sp>
      <p:sp>
        <p:nvSpPr>
          <p:cNvPr id="3" name="İçerik Yer Tutucusu 2"/>
          <p:cNvSpPr>
            <a:spLocks noGrp="1"/>
          </p:cNvSpPr>
          <p:nvPr>
            <p:ph idx="1"/>
          </p:nvPr>
        </p:nvSpPr>
        <p:spPr>
          <a:xfrm>
            <a:off x="801385" y="2722652"/>
            <a:ext cx="10520737" cy="3440986"/>
          </a:xfrm>
        </p:spPr>
        <p:txBody>
          <a:bodyPr>
            <a:normAutofit/>
          </a:bodyPr>
          <a:lstStyle/>
          <a:p>
            <a:pPr lvl="1" algn="just">
              <a:lnSpc>
                <a:spcPct val="120000"/>
              </a:lnSpc>
              <a:buFont typeface="Wingdings" pitchFamily="2" charset="2"/>
              <a:buChar char="q"/>
            </a:pPr>
            <a:r>
              <a:rPr lang="tr-TR" sz="2100" dirty="0">
                <a:latin typeface="Comic Sans MS" pitchFamily="66" charset="0"/>
              </a:rPr>
              <a:t>Bu etik ilkeler, günümüzde bazı meslek gruplarınca kurulan dernekler tarafından yazılı hale getirilmiştir. Örnek olarak hekimlik meslek etiği kuralları, yazılım mühendisliği meslek etiği kuralları verilebilir. </a:t>
            </a:r>
          </a:p>
          <a:p>
            <a:pPr lvl="1" algn="just">
              <a:lnSpc>
                <a:spcPct val="120000"/>
              </a:lnSpc>
              <a:buFont typeface="Wingdings" pitchFamily="2" charset="2"/>
              <a:buChar char="q"/>
            </a:pPr>
            <a:endParaRPr lang="tr-TR" sz="2100" dirty="0">
              <a:latin typeface="Comic Sans MS" pitchFamily="66" charset="0"/>
            </a:endParaRPr>
          </a:p>
          <a:p>
            <a:pPr lvl="1" algn="just">
              <a:lnSpc>
                <a:spcPct val="120000"/>
              </a:lnSpc>
              <a:buFont typeface="Wingdings" pitchFamily="2" charset="2"/>
              <a:buChar char="q"/>
            </a:pPr>
            <a:endParaRPr lang="tr-TR" sz="2100" dirty="0">
              <a:latin typeface="Comic Sans MS" pitchFamily="66" charset="0"/>
            </a:endParaRPr>
          </a:p>
        </p:txBody>
      </p:sp>
      <p:sp>
        <p:nvSpPr>
          <p:cNvPr id="4" name="Slayt Numarası Yer Tutucusu 3"/>
          <p:cNvSpPr>
            <a:spLocks noGrp="1"/>
          </p:cNvSpPr>
          <p:nvPr>
            <p:ph type="sldNum" sz="quarter" idx="12"/>
          </p:nvPr>
        </p:nvSpPr>
        <p:spPr>
          <a:prstGeom prst="rect">
            <a:avLst/>
          </a:prstGeom>
        </p:spPr>
        <p:txBody>
          <a:bodyPr/>
          <a:lstStyle/>
          <a:p>
            <a:fld id="{05883F1D-20A8-487D-954A-CC3D6BB1CCB4}" type="slidenum">
              <a:rPr lang="tr-TR" smtClean="0"/>
              <a:pPr/>
              <a:t>3</a:t>
            </a:fld>
            <a:endParaRPr lang="tr-TR"/>
          </a:p>
        </p:txBody>
      </p:sp>
    </p:spTree>
    <p:extLst>
      <p:ext uri="{BB962C8B-B14F-4D97-AF65-F5344CB8AC3E}">
        <p14:creationId xmlns:p14="http://schemas.microsoft.com/office/powerpoint/2010/main" val="4030773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r>
              <a:rPr lang="tr-TR" dirty="0">
                <a:latin typeface="Comic Sans MS" pitchFamily="66" charset="0"/>
              </a:rPr>
              <a:t>Farklı Mesleklerde Etik İlkeler</a:t>
            </a:r>
            <a:endParaRPr lang="tr-TR" dirty="0"/>
          </a:p>
        </p:txBody>
      </p:sp>
      <p:sp>
        <p:nvSpPr>
          <p:cNvPr id="3" name="İçerik Yer Tutucusu 2"/>
          <p:cNvSpPr>
            <a:spLocks noGrp="1"/>
          </p:cNvSpPr>
          <p:nvPr>
            <p:ph idx="1"/>
          </p:nvPr>
        </p:nvSpPr>
        <p:spPr>
          <a:xfrm>
            <a:off x="575353" y="2702103"/>
            <a:ext cx="10972800" cy="3574551"/>
          </a:xfrm>
        </p:spPr>
        <p:txBody>
          <a:bodyPr>
            <a:noAutofit/>
          </a:bodyPr>
          <a:lstStyle/>
          <a:p>
            <a:pPr lvl="1" algn="just">
              <a:lnSpc>
                <a:spcPct val="120000"/>
              </a:lnSpc>
              <a:buFont typeface="Wingdings" pitchFamily="2" charset="2"/>
              <a:buChar char="q"/>
            </a:pPr>
            <a:r>
              <a:rPr lang="tr-TR" sz="2200" dirty="0">
                <a:latin typeface="Comic Sans MS" pitchFamily="66" charset="0"/>
              </a:rPr>
              <a:t>Bütünü belli mesleği ifade eden etik kurallar vardır. Birbirinden farklı ne kadar meslek varsa o kadar da etik ilkeler vardır. Mesleklerin özelliğine göre etik ilkelerde zıtlıklar olabilir. Ör; psikolojik danışman, hastanın sırlarını saklar. Hâkimler herhangi bir olayda soruşturma sürecinde bilgi vermezken yargılama sürecinde bilinenlerin açıklığa kavuşmasını sağlar.</a:t>
            </a:r>
          </a:p>
          <a:p>
            <a:pPr lvl="1" algn="just">
              <a:lnSpc>
                <a:spcPct val="120000"/>
              </a:lnSpc>
              <a:buFont typeface="Wingdings" pitchFamily="2" charset="2"/>
              <a:buChar char="q"/>
            </a:pPr>
            <a:endParaRPr lang="tr-TR" sz="2200" dirty="0">
              <a:latin typeface="Comic Sans MS" pitchFamily="66" charset="0"/>
            </a:endParaRPr>
          </a:p>
          <a:p>
            <a:pPr lvl="1" algn="just">
              <a:lnSpc>
                <a:spcPct val="120000"/>
              </a:lnSpc>
              <a:buFont typeface="Wingdings" pitchFamily="2" charset="2"/>
              <a:buChar char="q"/>
            </a:pPr>
            <a:endParaRPr lang="tr-TR" sz="2200" dirty="0">
              <a:latin typeface="Comic Sans MS" pitchFamily="66" charset="0"/>
            </a:endParaRPr>
          </a:p>
        </p:txBody>
      </p:sp>
      <p:sp>
        <p:nvSpPr>
          <p:cNvPr id="4" name="Slayt Numarası Yer Tutucusu 3"/>
          <p:cNvSpPr>
            <a:spLocks noGrp="1"/>
          </p:cNvSpPr>
          <p:nvPr>
            <p:ph type="sldNum" sz="quarter" idx="12"/>
          </p:nvPr>
        </p:nvSpPr>
        <p:spPr>
          <a:prstGeom prst="rect">
            <a:avLst/>
          </a:prstGeom>
        </p:spPr>
        <p:txBody>
          <a:bodyPr/>
          <a:lstStyle/>
          <a:p>
            <a:fld id="{05883F1D-20A8-487D-954A-CC3D6BB1CCB4}" type="slidenum">
              <a:rPr lang="tr-TR" smtClean="0"/>
              <a:pPr/>
              <a:t>4</a:t>
            </a:fld>
            <a:endParaRPr lang="tr-TR"/>
          </a:p>
        </p:txBody>
      </p:sp>
    </p:spTree>
    <p:extLst>
      <p:ext uri="{BB962C8B-B14F-4D97-AF65-F5344CB8AC3E}">
        <p14:creationId xmlns:p14="http://schemas.microsoft.com/office/powerpoint/2010/main" val="3129120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r>
              <a:rPr lang="tr-TR" dirty="0">
                <a:latin typeface="Comic Sans MS" pitchFamily="66" charset="0"/>
              </a:rPr>
              <a:t>Farklı Mesleklerde Etik İlkeler</a:t>
            </a:r>
            <a:endParaRPr lang="tr-TR" dirty="0"/>
          </a:p>
        </p:txBody>
      </p:sp>
      <p:sp>
        <p:nvSpPr>
          <p:cNvPr id="3" name="İçerik Yer Tutucusu 2"/>
          <p:cNvSpPr>
            <a:spLocks noGrp="1"/>
          </p:cNvSpPr>
          <p:nvPr>
            <p:ph idx="1"/>
          </p:nvPr>
        </p:nvSpPr>
        <p:spPr>
          <a:xfrm>
            <a:off x="811659" y="2445249"/>
            <a:ext cx="10767316" cy="3574551"/>
          </a:xfrm>
        </p:spPr>
        <p:txBody>
          <a:bodyPr>
            <a:noAutofit/>
          </a:bodyPr>
          <a:lstStyle/>
          <a:p>
            <a:pPr lvl="1" algn="just">
              <a:lnSpc>
                <a:spcPct val="120000"/>
              </a:lnSpc>
              <a:buFont typeface="Wingdings" pitchFamily="2" charset="2"/>
              <a:buChar char="q"/>
            </a:pPr>
            <a:r>
              <a:rPr lang="tr-TR" sz="2200" dirty="0">
                <a:latin typeface="Comic Sans MS" pitchFamily="66" charset="0"/>
              </a:rPr>
              <a:t>Meslek gruplarının hak ettiği saygınlığı elde etmeleri, kendi içlerinde yönetilmesi, denetlenmesi ve gerektiğinde cezai yaptırımlar uygulanması gerekmektedir. Çünkü meslekten uzaklaştırılan kişilerden dolayı diğer meslektaşlar itibar kazanacaklardır.</a:t>
            </a:r>
          </a:p>
          <a:p>
            <a:pPr lvl="1" algn="just">
              <a:lnSpc>
                <a:spcPct val="120000"/>
              </a:lnSpc>
            </a:pPr>
            <a:endParaRPr lang="tr-TR" sz="2200" dirty="0">
              <a:latin typeface="Comic Sans MS" pitchFamily="66" charset="0"/>
            </a:endParaRPr>
          </a:p>
          <a:p>
            <a:pPr lvl="1" algn="just">
              <a:lnSpc>
                <a:spcPct val="120000"/>
              </a:lnSpc>
            </a:pPr>
            <a:endParaRPr lang="tr-TR" sz="2200" dirty="0">
              <a:latin typeface="Comic Sans MS" pitchFamily="66" charset="0"/>
            </a:endParaRPr>
          </a:p>
          <a:p>
            <a:pPr lvl="1" algn="just">
              <a:lnSpc>
                <a:spcPct val="120000"/>
              </a:lnSpc>
            </a:pPr>
            <a:endParaRPr lang="tr-TR" sz="2200" dirty="0">
              <a:latin typeface="Comic Sans MS" pitchFamily="66" charset="0"/>
            </a:endParaRPr>
          </a:p>
        </p:txBody>
      </p:sp>
      <p:sp>
        <p:nvSpPr>
          <p:cNvPr id="4" name="Slayt Numarası Yer Tutucusu 3"/>
          <p:cNvSpPr>
            <a:spLocks noGrp="1"/>
          </p:cNvSpPr>
          <p:nvPr>
            <p:ph type="sldNum" sz="quarter" idx="12"/>
          </p:nvPr>
        </p:nvSpPr>
        <p:spPr>
          <a:prstGeom prst="rect">
            <a:avLst/>
          </a:prstGeom>
        </p:spPr>
        <p:txBody>
          <a:bodyPr/>
          <a:lstStyle/>
          <a:p>
            <a:fld id="{05883F1D-20A8-487D-954A-CC3D6BB1CCB4}" type="slidenum">
              <a:rPr lang="tr-TR" smtClean="0"/>
              <a:pPr/>
              <a:t>5</a:t>
            </a:fld>
            <a:endParaRPr lang="tr-TR"/>
          </a:p>
        </p:txBody>
      </p:sp>
    </p:spTree>
    <p:extLst>
      <p:ext uri="{BB962C8B-B14F-4D97-AF65-F5344CB8AC3E}">
        <p14:creationId xmlns:p14="http://schemas.microsoft.com/office/powerpoint/2010/main" val="3129120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r>
              <a:rPr lang="tr-TR" dirty="0">
                <a:latin typeface="Comic Sans MS" pitchFamily="66" charset="0"/>
              </a:rPr>
              <a:t>Farklı Mesleklerde Etik İlkeler</a:t>
            </a:r>
            <a:endParaRPr lang="tr-TR" dirty="0"/>
          </a:p>
        </p:txBody>
      </p:sp>
      <p:sp>
        <p:nvSpPr>
          <p:cNvPr id="3" name="İçerik Yer Tutucusu 2"/>
          <p:cNvSpPr>
            <a:spLocks noGrp="1"/>
          </p:cNvSpPr>
          <p:nvPr>
            <p:ph idx="1"/>
          </p:nvPr>
        </p:nvSpPr>
        <p:spPr>
          <a:xfrm>
            <a:off x="1154954" y="2373328"/>
            <a:ext cx="10321280" cy="3780034"/>
          </a:xfrm>
        </p:spPr>
        <p:txBody>
          <a:bodyPr>
            <a:normAutofit/>
          </a:bodyPr>
          <a:lstStyle/>
          <a:p>
            <a:pPr>
              <a:lnSpc>
                <a:spcPct val="120000"/>
              </a:lnSpc>
              <a:buFont typeface="Wingdings" pitchFamily="2" charset="2"/>
              <a:buChar char="q"/>
            </a:pPr>
            <a:r>
              <a:rPr lang="tr-TR" sz="2200" b="1" dirty="0"/>
              <a:t>Çalışanların Etik Profilleri</a:t>
            </a:r>
          </a:p>
          <a:p>
            <a:pPr lvl="1">
              <a:lnSpc>
                <a:spcPct val="120000"/>
              </a:lnSpc>
              <a:buFont typeface="Wingdings" pitchFamily="2" charset="2"/>
              <a:buChar char="q"/>
            </a:pPr>
            <a:r>
              <a:rPr lang="tr-TR" sz="2000" dirty="0"/>
              <a:t>Çalışanların işletmeye karşı sorumluluğu her şeyden önce sadakat bilincine erişmiş olması ile başlar.</a:t>
            </a:r>
          </a:p>
          <a:p>
            <a:pPr lvl="1">
              <a:lnSpc>
                <a:spcPct val="120000"/>
              </a:lnSpc>
              <a:buFont typeface="Wingdings" pitchFamily="2" charset="2"/>
              <a:buChar char="q"/>
            </a:pPr>
            <a:r>
              <a:rPr lang="tr-TR" sz="2000" dirty="0"/>
              <a:t>İşletmenin hakları ile çalışanların hakları iç içedir. Bir tarafın hakkının göz ardı edilmesi zaman içerisinde karşı tarafın haklarına da olumsuz yansıyacaktır. </a:t>
            </a:r>
          </a:p>
          <a:p>
            <a:pPr lvl="1">
              <a:lnSpc>
                <a:spcPct val="120000"/>
              </a:lnSpc>
              <a:buFont typeface="Wingdings" pitchFamily="2" charset="2"/>
              <a:buChar char="q"/>
            </a:pPr>
            <a:r>
              <a:rPr lang="tr-TR" sz="2000" dirty="0"/>
              <a:t>İster özel teşebbüs olsun, ister kamu kuruluşu olsun çalışanların azami düzeyde işletmenin tüm değerlerini kendi öz değerleri gibi koruyup sahiplenmesi önemlidir.</a:t>
            </a:r>
          </a:p>
          <a:p>
            <a:pPr lvl="1">
              <a:lnSpc>
                <a:spcPct val="120000"/>
              </a:lnSpc>
            </a:pPr>
            <a:endParaRPr lang="tr-TR" sz="2000" dirty="0"/>
          </a:p>
        </p:txBody>
      </p:sp>
      <p:sp>
        <p:nvSpPr>
          <p:cNvPr id="4" name="Slayt Numarası Yer Tutucusu 3"/>
          <p:cNvSpPr>
            <a:spLocks noGrp="1"/>
          </p:cNvSpPr>
          <p:nvPr>
            <p:ph type="sldNum" sz="quarter" idx="12"/>
          </p:nvPr>
        </p:nvSpPr>
        <p:spPr>
          <a:prstGeom prst="rect">
            <a:avLst/>
          </a:prstGeom>
        </p:spPr>
        <p:txBody>
          <a:bodyPr/>
          <a:lstStyle/>
          <a:p>
            <a:fld id="{05883F1D-20A8-487D-954A-CC3D6BB1CCB4}" type="slidenum">
              <a:rPr lang="tr-TR" smtClean="0"/>
              <a:pPr/>
              <a:t>6</a:t>
            </a:fld>
            <a:endParaRPr lang="tr-TR"/>
          </a:p>
        </p:txBody>
      </p:sp>
    </p:spTree>
    <p:extLst>
      <p:ext uri="{BB962C8B-B14F-4D97-AF65-F5344CB8AC3E}">
        <p14:creationId xmlns:p14="http://schemas.microsoft.com/office/powerpoint/2010/main" val="3579637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r>
              <a:rPr lang="tr-TR" dirty="0">
                <a:latin typeface="Comic Sans MS" pitchFamily="66" charset="0"/>
              </a:rPr>
              <a:t>Farklı Mesleklerde Etik İlkeler</a:t>
            </a:r>
            <a:endParaRPr lang="tr-TR" dirty="0"/>
          </a:p>
        </p:txBody>
      </p:sp>
      <p:sp>
        <p:nvSpPr>
          <p:cNvPr id="3" name="İçerik Yer Tutucusu 2"/>
          <p:cNvSpPr>
            <a:spLocks noGrp="1"/>
          </p:cNvSpPr>
          <p:nvPr>
            <p:ph idx="1"/>
          </p:nvPr>
        </p:nvSpPr>
        <p:spPr>
          <a:xfrm>
            <a:off x="606176" y="2603500"/>
            <a:ext cx="10931704" cy="3416300"/>
          </a:xfrm>
        </p:spPr>
        <p:txBody>
          <a:bodyPr>
            <a:normAutofit/>
          </a:bodyPr>
          <a:lstStyle/>
          <a:p>
            <a:pPr lvl="1" algn="just">
              <a:lnSpc>
                <a:spcPct val="120000"/>
              </a:lnSpc>
              <a:buFont typeface="Wingdings" pitchFamily="2" charset="2"/>
              <a:buChar char="q"/>
            </a:pPr>
            <a:r>
              <a:rPr lang="tr-TR" sz="1900" dirty="0">
                <a:latin typeface="Comic Sans MS" pitchFamily="66" charset="0"/>
              </a:rPr>
              <a:t>Hindistan başbakanı </a:t>
            </a:r>
            <a:r>
              <a:rPr lang="tr-TR" sz="1900" dirty="0" err="1">
                <a:latin typeface="Comic Sans MS" pitchFamily="66" charset="0"/>
              </a:rPr>
              <a:t>İndra</a:t>
            </a:r>
            <a:r>
              <a:rPr lang="tr-TR" sz="1900" dirty="0">
                <a:latin typeface="Comic Sans MS" pitchFamily="66" charset="0"/>
              </a:rPr>
              <a:t> Gandi’nin torununa verdiği öğüt dikkate değerdir. “İki türlü insan vardır. İş yapanlar ve yapılan işten kendilerine pay çıkaranlar. İş yapanlardan ol. Hem orda diğerlerinden daha az rekabet vardır.”</a:t>
            </a:r>
          </a:p>
          <a:p>
            <a:pPr lvl="1" algn="just">
              <a:lnSpc>
                <a:spcPct val="120000"/>
              </a:lnSpc>
              <a:buFont typeface="Wingdings" pitchFamily="2" charset="2"/>
              <a:buChar char="q"/>
            </a:pPr>
            <a:r>
              <a:rPr lang="tr-TR" sz="1900" dirty="0">
                <a:latin typeface="Comic Sans MS" pitchFamily="66" charset="0"/>
              </a:rPr>
              <a:t>16. asır filozoflarından Bacon ise “Bizi güçlü yapan yediklerimiz değil hazmettiklerimizdir. Bizi zengin yapan kazandıklarımız değil muhafaza ettiklerimizdir, bizi bilgili yapan okuduklarımız değil kafamıza yerleştirdiklerimizdir ve bizi sevimli yapan başkalarına verdiğimiz öğütler değil onları kendimizde uygulamamızdır” demiştir.</a:t>
            </a:r>
          </a:p>
        </p:txBody>
      </p:sp>
      <p:sp>
        <p:nvSpPr>
          <p:cNvPr id="4" name="Slayt Numarası Yer Tutucusu 3"/>
          <p:cNvSpPr>
            <a:spLocks noGrp="1"/>
          </p:cNvSpPr>
          <p:nvPr>
            <p:ph type="sldNum" sz="quarter" idx="12"/>
          </p:nvPr>
        </p:nvSpPr>
        <p:spPr>
          <a:prstGeom prst="rect">
            <a:avLst/>
          </a:prstGeom>
        </p:spPr>
        <p:txBody>
          <a:bodyPr/>
          <a:lstStyle/>
          <a:p>
            <a:fld id="{05883F1D-20A8-487D-954A-CC3D6BB1CCB4}" type="slidenum">
              <a:rPr lang="tr-TR" smtClean="0"/>
              <a:pPr/>
              <a:t>7</a:t>
            </a:fld>
            <a:endParaRPr lang="tr-TR"/>
          </a:p>
        </p:txBody>
      </p:sp>
    </p:spTree>
    <p:extLst>
      <p:ext uri="{BB962C8B-B14F-4D97-AF65-F5344CB8AC3E}">
        <p14:creationId xmlns:p14="http://schemas.microsoft.com/office/powerpoint/2010/main" val="1350200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r>
              <a:rPr lang="tr-TR" dirty="0">
                <a:latin typeface="Comic Sans MS" pitchFamily="66" charset="0"/>
              </a:rPr>
              <a:t>Farklı Mesleklerde Etik İlkeler</a:t>
            </a:r>
            <a:endParaRPr lang="tr-TR" dirty="0"/>
          </a:p>
        </p:txBody>
      </p:sp>
      <p:sp>
        <p:nvSpPr>
          <p:cNvPr id="3" name="İçerik Yer Tutucusu 2"/>
          <p:cNvSpPr>
            <a:spLocks noGrp="1"/>
          </p:cNvSpPr>
          <p:nvPr>
            <p:ph idx="1"/>
          </p:nvPr>
        </p:nvSpPr>
        <p:spPr>
          <a:xfrm>
            <a:off x="760288" y="2496620"/>
            <a:ext cx="10736494" cy="4058292"/>
          </a:xfrm>
        </p:spPr>
        <p:txBody>
          <a:bodyPr>
            <a:normAutofit/>
          </a:bodyPr>
          <a:lstStyle/>
          <a:p>
            <a:pPr algn="just">
              <a:buFont typeface="Wingdings" pitchFamily="2" charset="2"/>
              <a:buChar char="q"/>
            </a:pPr>
            <a:r>
              <a:rPr lang="tr-TR" sz="2400" dirty="0">
                <a:latin typeface="Comic Sans MS" pitchFamily="66" charset="0"/>
              </a:rPr>
              <a:t>İş etiğinde incelenecek en önemli konulardan biri de bireysel etik davranışlardır. Bireylerin etik davranış biçimlerinin incelenmesi, iş etiğini belirlemede önemli bir faktördür. Bireylerin etik davranışlarını etkileyen diğer bir özellik de çalışanların özellikleridir.</a:t>
            </a:r>
          </a:p>
          <a:p>
            <a:pPr algn="just">
              <a:buFont typeface="Wingdings" pitchFamily="2" charset="2"/>
              <a:buChar char="q"/>
            </a:pPr>
            <a:r>
              <a:rPr lang="tr-TR" sz="2400" dirty="0">
                <a:latin typeface="Comic Sans MS" pitchFamily="66" charset="0"/>
              </a:rPr>
              <a:t>Genel olarak çalışanları üç davranış kalıbı içerisinde değerlendirebiliriz.</a:t>
            </a:r>
          </a:p>
          <a:p>
            <a:pPr lvl="1" algn="just">
              <a:buFont typeface="Wingdings" pitchFamily="2" charset="2"/>
              <a:buChar char="q"/>
            </a:pPr>
            <a:r>
              <a:rPr lang="tr-TR" sz="2000" dirty="0">
                <a:latin typeface="Comic Sans MS" pitchFamily="66" charset="0"/>
              </a:rPr>
              <a:t>Çıkarcı</a:t>
            </a:r>
          </a:p>
          <a:p>
            <a:pPr lvl="1" algn="just">
              <a:buFont typeface="Wingdings" pitchFamily="2" charset="2"/>
              <a:buChar char="q"/>
            </a:pPr>
            <a:r>
              <a:rPr lang="tr-TR" sz="2000" dirty="0">
                <a:latin typeface="Comic Sans MS" pitchFamily="66" charset="0"/>
              </a:rPr>
              <a:t>Görevci</a:t>
            </a:r>
          </a:p>
          <a:p>
            <a:pPr lvl="1" algn="just">
              <a:buFont typeface="Wingdings" pitchFamily="2" charset="2"/>
              <a:buChar char="q"/>
            </a:pPr>
            <a:r>
              <a:rPr lang="tr-TR" sz="2000" dirty="0">
                <a:latin typeface="Comic Sans MS" pitchFamily="66" charset="0"/>
              </a:rPr>
              <a:t>Ahlakçı</a:t>
            </a:r>
          </a:p>
        </p:txBody>
      </p:sp>
      <p:sp>
        <p:nvSpPr>
          <p:cNvPr id="4" name="Slayt Numarası Yer Tutucusu 3"/>
          <p:cNvSpPr>
            <a:spLocks noGrp="1"/>
          </p:cNvSpPr>
          <p:nvPr>
            <p:ph type="sldNum" sz="quarter" idx="12"/>
          </p:nvPr>
        </p:nvSpPr>
        <p:spPr>
          <a:prstGeom prst="rect">
            <a:avLst/>
          </a:prstGeom>
        </p:spPr>
        <p:txBody>
          <a:bodyPr/>
          <a:lstStyle/>
          <a:p>
            <a:fld id="{05883F1D-20A8-487D-954A-CC3D6BB1CCB4}" type="slidenum">
              <a:rPr lang="tr-TR" smtClean="0"/>
              <a:pPr/>
              <a:t>8</a:t>
            </a:fld>
            <a:endParaRPr lang="tr-TR"/>
          </a:p>
        </p:txBody>
      </p:sp>
    </p:spTree>
    <p:extLst>
      <p:ext uri="{BB962C8B-B14F-4D97-AF65-F5344CB8AC3E}">
        <p14:creationId xmlns:p14="http://schemas.microsoft.com/office/powerpoint/2010/main" val="3060070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r>
              <a:rPr lang="tr-TR" dirty="0">
                <a:latin typeface="Comic Sans MS" pitchFamily="66" charset="0"/>
              </a:rPr>
              <a:t>Farklı Mesleklerde Etik İlkeler</a:t>
            </a:r>
            <a:endParaRPr lang="tr-TR" dirty="0"/>
          </a:p>
        </p:txBody>
      </p:sp>
      <p:sp>
        <p:nvSpPr>
          <p:cNvPr id="3" name="İçerik Yer Tutucusu 2"/>
          <p:cNvSpPr>
            <a:spLocks noGrp="1"/>
          </p:cNvSpPr>
          <p:nvPr>
            <p:ph idx="1"/>
          </p:nvPr>
        </p:nvSpPr>
        <p:spPr>
          <a:xfrm>
            <a:off x="760288" y="2321960"/>
            <a:ext cx="10736494" cy="4232952"/>
          </a:xfrm>
        </p:spPr>
        <p:txBody>
          <a:bodyPr>
            <a:normAutofit/>
          </a:bodyPr>
          <a:lstStyle/>
          <a:p>
            <a:pPr algn="just">
              <a:lnSpc>
                <a:spcPct val="130000"/>
              </a:lnSpc>
              <a:buNone/>
            </a:pPr>
            <a:endParaRPr lang="tr-TR" sz="2000" dirty="0">
              <a:latin typeface="Comic Sans MS" pitchFamily="66" charset="0"/>
            </a:endParaRPr>
          </a:p>
          <a:p>
            <a:pPr algn="just">
              <a:lnSpc>
                <a:spcPct val="130000"/>
              </a:lnSpc>
              <a:buFont typeface="Wingdings" pitchFamily="2" charset="2"/>
              <a:buChar char="q"/>
            </a:pPr>
            <a:r>
              <a:rPr lang="tr-TR" sz="2000" b="1" dirty="0">
                <a:latin typeface="Comic Sans MS" pitchFamily="66" charset="0"/>
              </a:rPr>
              <a:t>Çıkarcı davranış</a:t>
            </a:r>
            <a:r>
              <a:rPr lang="tr-TR" sz="2000" dirty="0">
                <a:latin typeface="Comic Sans MS" pitchFamily="66" charset="0"/>
              </a:rPr>
              <a:t>; etik ilkeleri yok sayan bir davranış biçimidir.</a:t>
            </a:r>
          </a:p>
          <a:p>
            <a:pPr algn="just">
              <a:lnSpc>
                <a:spcPct val="130000"/>
              </a:lnSpc>
              <a:buFont typeface="Wingdings" pitchFamily="2" charset="2"/>
              <a:buChar char="q"/>
            </a:pPr>
            <a:r>
              <a:rPr lang="tr-TR" sz="2000" b="1" dirty="0">
                <a:latin typeface="Comic Sans MS" pitchFamily="66" charset="0"/>
              </a:rPr>
              <a:t>Görevci davranış; </a:t>
            </a:r>
            <a:r>
              <a:rPr lang="tr-TR" sz="2000" dirty="0">
                <a:latin typeface="Comic Sans MS" pitchFamily="66" charset="0"/>
              </a:rPr>
              <a:t>tamamıyla değerlere kurallara riayet etme anlayışını içermektedir.</a:t>
            </a:r>
          </a:p>
          <a:p>
            <a:pPr algn="just">
              <a:lnSpc>
                <a:spcPct val="130000"/>
              </a:lnSpc>
              <a:buFont typeface="Wingdings" pitchFamily="2" charset="2"/>
              <a:buChar char="q"/>
            </a:pPr>
            <a:r>
              <a:rPr lang="tr-TR" sz="2000" b="1" dirty="0">
                <a:latin typeface="Comic Sans MS" pitchFamily="66" charset="0"/>
              </a:rPr>
              <a:t>Ahlakçı davranış;</a:t>
            </a:r>
            <a:r>
              <a:rPr lang="tr-TR" sz="2000" dirty="0">
                <a:latin typeface="Comic Sans MS" pitchFamily="66" charset="0"/>
              </a:rPr>
              <a:t> kurum ve hizmet yararını ön planda tutan bir davranış biçimidir.</a:t>
            </a:r>
          </a:p>
        </p:txBody>
      </p:sp>
      <p:sp>
        <p:nvSpPr>
          <p:cNvPr id="4" name="Slayt Numarası Yer Tutucusu 3"/>
          <p:cNvSpPr>
            <a:spLocks noGrp="1"/>
          </p:cNvSpPr>
          <p:nvPr>
            <p:ph type="sldNum" sz="quarter" idx="12"/>
          </p:nvPr>
        </p:nvSpPr>
        <p:spPr>
          <a:prstGeom prst="rect">
            <a:avLst/>
          </a:prstGeom>
        </p:spPr>
        <p:txBody>
          <a:bodyPr/>
          <a:lstStyle/>
          <a:p>
            <a:fld id="{05883F1D-20A8-487D-954A-CC3D6BB1CCB4}" type="slidenum">
              <a:rPr lang="tr-TR" smtClean="0"/>
              <a:pPr/>
              <a:t>9</a:t>
            </a:fld>
            <a:endParaRPr lang="tr-TR"/>
          </a:p>
        </p:txBody>
      </p:sp>
    </p:spTree>
    <p:extLst>
      <p:ext uri="{BB962C8B-B14F-4D97-AF65-F5344CB8AC3E}">
        <p14:creationId xmlns:p14="http://schemas.microsoft.com/office/powerpoint/2010/main" val="30600702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f67288550">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Office_36807323_TF67288550.potx" id="{68BA7472-786A-44ED-BFC4-8386BC0204BF}" vid="{17E55E6C-51AF-424C-9E0B-EEA1F01BA264}"/>
    </a:ext>
  </a:extLst>
</a:theme>
</file>

<file path=ppt/theme/theme2.xml><?xml version="1.0" encoding="utf-8"?>
<a:theme xmlns:a="http://schemas.openxmlformats.org/drawingml/2006/main" name="Ofis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is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4B8C88-7AFD-4F93-AF50-E36A0AADA3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C0CEB4-BFAC-4014-9B69-2CFFE0B783D9}">
  <ds:schemaRefs>
    <ds:schemaRef ds:uri="http://schemas.openxmlformats.org/package/2006/metadata/core-properties"/>
    <ds:schemaRef ds:uri="16c05727-aa75-4e4a-9b5f-8a80a1165891"/>
    <ds:schemaRef ds:uri="http://www.w3.org/XML/1998/namespace"/>
    <ds:schemaRef ds:uri="http://purl.org/dc/terms/"/>
    <ds:schemaRef ds:uri="http://schemas.microsoft.com/office/2006/documentManagement/types"/>
    <ds:schemaRef ds:uri="http://purl.org/dc/elements/1.1/"/>
    <ds:schemaRef ds:uri="http://schemas.microsoft.com/office/infopath/2007/PartnerControls"/>
    <ds:schemaRef ds:uri="71af3243-3dd4-4a8d-8c0d-dd76da1f02a5"/>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5F666C14-7219-46F1-8169-9E45DA110A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tf67288550</Template>
  <TotalTime>0</TotalTime>
  <Words>432</Words>
  <Application>Microsoft Office PowerPoint</Application>
  <PresentationFormat>Geniş ekran</PresentationFormat>
  <Paragraphs>38</Paragraphs>
  <Slides>9</Slides>
  <Notes>1</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9</vt:i4>
      </vt:variant>
    </vt:vector>
  </HeadingPairs>
  <TitlesOfParts>
    <vt:vector size="16" baseType="lpstr">
      <vt:lpstr>Arial</vt:lpstr>
      <vt:lpstr>Calibri</vt:lpstr>
      <vt:lpstr>Century Gothic</vt:lpstr>
      <vt:lpstr>Comic Sans MS</vt:lpstr>
      <vt:lpstr>Wingdings</vt:lpstr>
      <vt:lpstr>Wingdings 3</vt:lpstr>
      <vt:lpstr>tf67288550</vt:lpstr>
      <vt:lpstr>Farklı Mesleklerde  Etik İlkeler</vt:lpstr>
      <vt:lpstr>Farklı Mesleklerde Etik İlkeler</vt:lpstr>
      <vt:lpstr>Farklı Mesleklerde Etik İlkeler</vt:lpstr>
      <vt:lpstr>Farklı Mesleklerde Etik İlkeler</vt:lpstr>
      <vt:lpstr>Farklı Mesleklerde Etik İlkeler</vt:lpstr>
      <vt:lpstr>Farklı Mesleklerde Etik İlkeler</vt:lpstr>
      <vt:lpstr>Farklı Mesleklerde Etik İlkeler</vt:lpstr>
      <vt:lpstr>Farklı Mesleklerde Etik İlkeler</vt:lpstr>
      <vt:lpstr>Farklı Mesleklerde Etik İlkeler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2020-04-29T23:27:51Z</dcterms:created>
  <dcterms:modified xsi:type="dcterms:W3CDTF">2020-05-03T13:19:15Z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