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96620A-68B7-4A48-B147-76271C1DBD1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B8E3552-F1A2-451F-BC43-D160511689F5}">
      <dgm:prSet/>
      <dgm:spPr/>
      <dgm:t>
        <a:bodyPr/>
        <a:lstStyle/>
        <a:p>
          <a:pPr>
            <a:defRPr cap="all"/>
          </a:pPr>
          <a:r>
            <a:rPr lang="tr-TR"/>
            <a:t>Gözlem yapma </a:t>
          </a:r>
          <a:endParaRPr lang="en-US"/>
        </a:p>
      </dgm:t>
    </dgm:pt>
    <dgm:pt modelId="{508CA004-C89D-479C-B1ED-01C91C04B6B5}" type="parTrans" cxnId="{5E530514-EEE8-42E6-8DC6-DF5A4B883123}">
      <dgm:prSet/>
      <dgm:spPr/>
      <dgm:t>
        <a:bodyPr/>
        <a:lstStyle/>
        <a:p>
          <a:endParaRPr lang="en-US"/>
        </a:p>
      </dgm:t>
    </dgm:pt>
    <dgm:pt modelId="{0803F2BA-1718-466E-9911-9CB02A6DC6A3}" type="sibTrans" cxnId="{5E530514-EEE8-42E6-8DC6-DF5A4B883123}">
      <dgm:prSet/>
      <dgm:spPr/>
      <dgm:t>
        <a:bodyPr/>
        <a:lstStyle/>
        <a:p>
          <a:endParaRPr lang="en-US"/>
        </a:p>
      </dgm:t>
    </dgm:pt>
    <dgm:pt modelId="{0C162594-6F57-4763-8C45-C6A19D15F30D}">
      <dgm:prSet/>
      <dgm:spPr/>
      <dgm:t>
        <a:bodyPr/>
        <a:lstStyle/>
        <a:p>
          <a:pPr>
            <a:defRPr cap="all"/>
          </a:pPr>
          <a:r>
            <a:rPr lang="tr-TR"/>
            <a:t>Sınıflama </a:t>
          </a:r>
          <a:endParaRPr lang="en-US"/>
        </a:p>
      </dgm:t>
    </dgm:pt>
    <dgm:pt modelId="{CB53DDD0-23D1-4917-B6B6-3092A2826470}" type="parTrans" cxnId="{CF07F007-00BE-41F1-83DC-13798F9236EC}">
      <dgm:prSet/>
      <dgm:spPr/>
      <dgm:t>
        <a:bodyPr/>
        <a:lstStyle/>
        <a:p>
          <a:endParaRPr lang="en-US"/>
        </a:p>
      </dgm:t>
    </dgm:pt>
    <dgm:pt modelId="{B76D501A-511F-4818-AF61-36E8AE55ABE2}" type="sibTrans" cxnId="{CF07F007-00BE-41F1-83DC-13798F9236EC}">
      <dgm:prSet/>
      <dgm:spPr/>
      <dgm:t>
        <a:bodyPr/>
        <a:lstStyle/>
        <a:p>
          <a:endParaRPr lang="en-US"/>
        </a:p>
      </dgm:t>
    </dgm:pt>
    <dgm:pt modelId="{66BCEFAE-67B9-4102-BFCA-2155E7A9CE2A}">
      <dgm:prSet/>
      <dgm:spPr/>
      <dgm:t>
        <a:bodyPr/>
        <a:lstStyle/>
        <a:p>
          <a:pPr>
            <a:defRPr cap="all"/>
          </a:pPr>
          <a:r>
            <a:rPr lang="tr-TR"/>
            <a:t>İletişim kurma</a:t>
          </a:r>
          <a:endParaRPr lang="en-US"/>
        </a:p>
      </dgm:t>
    </dgm:pt>
    <dgm:pt modelId="{628CA17E-5FA4-4F23-8DE0-3B0D3CD211B9}" type="parTrans" cxnId="{AD41F6E8-DF0A-4C40-8EC0-C58E925CE8C2}">
      <dgm:prSet/>
      <dgm:spPr/>
      <dgm:t>
        <a:bodyPr/>
        <a:lstStyle/>
        <a:p>
          <a:endParaRPr lang="en-US"/>
        </a:p>
      </dgm:t>
    </dgm:pt>
    <dgm:pt modelId="{6AA677E5-A3D0-4AD1-8959-888A5284568B}" type="sibTrans" cxnId="{AD41F6E8-DF0A-4C40-8EC0-C58E925CE8C2}">
      <dgm:prSet/>
      <dgm:spPr/>
      <dgm:t>
        <a:bodyPr/>
        <a:lstStyle/>
        <a:p>
          <a:endParaRPr lang="en-US"/>
        </a:p>
      </dgm:t>
    </dgm:pt>
    <dgm:pt modelId="{3EB58BFD-6A27-4831-956B-B4B827CF8FD8}">
      <dgm:prSet/>
      <dgm:spPr/>
      <dgm:t>
        <a:bodyPr/>
        <a:lstStyle/>
        <a:p>
          <a:pPr>
            <a:defRPr cap="all"/>
          </a:pPr>
          <a:r>
            <a:rPr lang="tr-TR"/>
            <a:t>Ölçme</a:t>
          </a:r>
          <a:endParaRPr lang="en-US"/>
        </a:p>
      </dgm:t>
    </dgm:pt>
    <dgm:pt modelId="{1AA71F2B-5DF0-4CEF-83A4-35CBBC61C6F8}" type="parTrans" cxnId="{3E8EC613-9FF2-4FE2-AAB2-0C5C28E706A2}">
      <dgm:prSet/>
      <dgm:spPr/>
      <dgm:t>
        <a:bodyPr/>
        <a:lstStyle/>
        <a:p>
          <a:endParaRPr lang="en-US"/>
        </a:p>
      </dgm:t>
    </dgm:pt>
    <dgm:pt modelId="{D14F01A1-97DF-42F8-93A7-0B17F49C3E75}" type="sibTrans" cxnId="{3E8EC613-9FF2-4FE2-AAB2-0C5C28E706A2}">
      <dgm:prSet/>
      <dgm:spPr/>
      <dgm:t>
        <a:bodyPr/>
        <a:lstStyle/>
        <a:p>
          <a:endParaRPr lang="en-US"/>
        </a:p>
      </dgm:t>
    </dgm:pt>
    <dgm:pt modelId="{F680A38E-FD9E-4248-94C6-E884FB13BF9D}">
      <dgm:prSet/>
      <dgm:spPr/>
      <dgm:t>
        <a:bodyPr/>
        <a:lstStyle/>
        <a:p>
          <a:pPr>
            <a:defRPr cap="all"/>
          </a:pPr>
          <a:r>
            <a:rPr lang="tr-TR"/>
            <a:t>Çıkarımda bulunma  </a:t>
          </a:r>
          <a:endParaRPr lang="en-US"/>
        </a:p>
      </dgm:t>
    </dgm:pt>
    <dgm:pt modelId="{9DE87236-BA9E-4CBD-A91C-92FB2F24CDC9}" type="parTrans" cxnId="{D9761336-ABE7-4072-B3ED-07EEBFE85945}">
      <dgm:prSet/>
      <dgm:spPr/>
      <dgm:t>
        <a:bodyPr/>
        <a:lstStyle/>
        <a:p>
          <a:endParaRPr lang="en-US"/>
        </a:p>
      </dgm:t>
    </dgm:pt>
    <dgm:pt modelId="{97B07BEB-F5EC-430D-8295-9F3DA17257FF}" type="sibTrans" cxnId="{D9761336-ABE7-4072-B3ED-07EEBFE85945}">
      <dgm:prSet/>
      <dgm:spPr/>
      <dgm:t>
        <a:bodyPr/>
        <a:lstStyle/>
        <a:p>
          <a:endParaRPr lang="en-US"/>
        </a:p>
      </dgm:t>
    </dgm:pt>
    <dgm:pt modelId="{20FBD9A1-C37B-4ABB-B824-4DE54FF70622}" type="pres">
      <dgm:prSet presAssocID="{5D96620A-68B7-4A48-B147-76271C1DBD11}" presName="root" presStyleCnt="0">
        <dgm:presLayoutVars>
          <dgm:dir/>
          <dgm:resizeHandles val="exact"/>
        </dgm:presLayoutVars>
      </dgm:prSet>
      <dgm:spPr/>
    </dgm:pt>
    <dgm:pt modelId="{40544CAC-4DAF-4B69-AB10-81955DE0020E}" type="pres">
      <dgm:prSet presAssocID="{1B8E3552-F1A2-451F-BC43-D160511689F5}" presName="compNode" presStyleCnt="0"/>
      <dgm:spPr/>
    </dgm:pt>
    <dgm:pt modelId="{02FB7EF0-BFB2-4228-8056-25310B312BB0}" type="pres">
      <dgm:prSet presAssocID="{1B8E3552-F1A2-451F-BC43-D160511689F5}" presName="iconBgRect" presStyleLbl="bgShp" presStyleIdx="0" presStyleCnt="5"/>
      <dgm:spPr/>
    </dgm:pt>
    <dgm:pt modelId="{D1154691-38EC-49D7-82D3-4B1DFF05B3F1}" type="pres">
      <dgm:prSet presAssocID="{1B8E3552-F1A2-451F-BC43-D160511689F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501F414F-D187-4EEE-9A4B-BD5AFBA8A56A}" type="pres">
      <dgm:prSet presAssocID="{1B8E3552-F1A2-451F-BC43-D160511689F5}" presName="spaceRect" presStyleCnt="0"/>
      <dgm:spPr/>
    </dgm:pt>
    <dgm:pt modelId="{19C916F4-279B-450D-9650-57327173FAAD}" type="pres">
      <dgm:prSet presAssocID="{1B8E3552-F1A2-451F-BC43-D160511689F5}" presName="textRect" presStyleLbl="revTx" presStyleIdx="0" presStyleCnt="5">
        <dgm:presLayoutVars>
          <dgm:chMax val="1"/>
          <dgm:chPref val="1"/>
        </dgm:presLayoutVars>
      </dgm:prSet>
      <dgm:spPr/>
    </dgm:pt>
    <dgm:pt modelId="{68C27AE1-4A07-4B88-876A-40BFEC2F5EEC}" type="pres">
      <dgm:prSet presAssocID="{0803F2BA-1718-466E-9911-9CB02A6DC6A3}" presName="sibTrans" presStyleCnt="0"/>
      <dgm:spPr/>
    </dgm:pt>
    <dgm:pt modelId="{7C2B62A6-2F1D-4F82-8843-2A99E67033FD}" type="pres">
      <dgm:prSet presAssocID="{0C162594-6F57-4763-8C45-C6A19D15F30D}" presName="compNode" presStyleCnt="0"/>
      <dgm:spPr/>
    </dgm:pt>
    <dgm:pt modelId="{E3A73A58-8CF5-495C-912E-347B45D55A02}" type="pres">
      <dgm:prSet presAssocID="{0C162594-6F57-4763-8C45-C6A19D15F30D}" presName="iconBgRect" presStyleLbl="bgShp" presStyleIdx="1" presStyleCnt="5"/>
      <dgm:spPr/>
    </dgm:pt>
    <dgm:pt modelId="{EA4BC066-B29B-4036-B2C7-C6FCAED2417C}" type="pres">
      <dgm:prSet presAssocID="{0C162594-6F57-4763-8C45-C6A19D15F30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 Chime"/>
        </a:ext>
      </dgm:extLst>
    </dgm:pt>
    <dgm:pt modelId="{478EA343-4C06-42F5-91AE-9A87B3E6D200}" type="pres">
      <dgm:prSet presAssocID="{0C162594-6F57-4763-8C45-C6A19D15F30D}" presName="spaceRect" presStyleCnt="0"/>
      <dgm:spPr/>
    </dgm:pt>
    <dgm:pt modelId="{7C77D393-65BE-40FD-A3E9-B73B08352BFD}" type="pres">
      <dgm:prSet presAssocID="{0C162594-6F57-4763-8C45-C6A19D15F30D}" presName="textRect" presStyleLbl="revTx" presStyleIdx="1" presStyleCnt="5">
        <dgm:presLayoutVars>
          <dgm:chMax val="1"/>
          <dgm:chPref val="1"/>
        </dgm:presLayoutVars>
      </dgm:prSet>
      <dgm:spPr/>
    </dgm:pt>
    <dgm:pt modelId="{E6323CC2-DB54-4F39-8F5B-91925E365FD2}" type="pres">
      <dgm:prSet presAssocID="{B76D501A-511F-4818-AF61-36E8AE55ABE2}" presName="sibTrans" presStyleCnt="0"/>
      <dgm:spPr/>
    </dgm:pt>
    <dgm:pt modelId="{A36CCB36-AE30-40FD-9B1E-DCEBB51DF2B5}" type="pres">
      <dgm:prSet presAssocID="{66BCEFAE-67B9-4102-BFCA-2155E7A9CE2A}" presName="compNode" presStyleCnt="0"/>
      <dgm:spPr/>
    </dgm:pt>
    <dgm:pt modelId="{7925347B-8274-4251-9133-D46B7F3E7B60}" type="pres">
      <dgm:prSet presAssocID="{66BCEFAE-67B9-4102-BFCA-2155E7A9CE2A}" presName="iconBgRect" presStyleLbl="bgShp" presStyleIdx="2" presStyleCnt="5"/>
      <dgm:spPr/>
    </dgm:pt>
    <dgm:pt modelId="{B3C044C3-800C-4F23-9CEA-3CC6AE1CDC35}" type="pres">
      <dgm:prSet presAssocID="{66BCEFAE-67B9-4102-BFCA-2155E7A9CE2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1559786B-C96D-4FF6-A29D-2D620A41C1A5}" type="pres">
      <dgm:prSet presAssocID="{66BCEFAE-67B9-4102-BFCA-2155E7A9CE2A}" presName="spaceRect" presStyleCnt="0"/>
      <dgm:spPr/>
    </dgm:pt>
    <dgm:pt modelId="{BB58003E-1DD8-4548-9D11-4AEBC3F09DBA}" type="pres">
      <dgm:prSet presAssocID="{66BCEFAE-67B9-4102-BFCA-2155E7A9CE2A}" presName="textRect" presStyleLbl="revTx" presStyleIdx="2" presStyleCnt="5">
        <dgm:presLayoutVars>
          <dgm:chMax val="1"/>
          <dgm:chPref val="1"/>
        </dgm:presLayoutVars>
      </dgm:prSet>
      <dgm:spPr/>
    </dgm:pt>
    <dgm:pt modelId="{2E069371-2752-4673-A555-828561520957}" type="pres">
      <dgm:prSet presAssocID="{6AA677E5-A3D0-4AD1-8959-888A5284568B}" presName="sibTrans" presStyleCnt="0"/>
      <dgm:spPr/>
    </dgm:pt>
    <dgm:pt modelId="{CE9B87D3-AFAA-435B-9589-6FE679B9C5F3}" type="pres">
      <dgm:prSet presAssocID="{3EB58BFD-6A27-4831-956B-B4B827CF8FD8}" presName="compNode" presStyleCnt="0"/>
      <dgm:spPr/>
    </dgm:pt>
    <dgm:pt modelId="{1AF5B930-606B-43C6-B904-5449C48FCFD8}" type="pres">
      <dgm:prSet presAssocID="{3EB58BFD-6A27-4831-956B-B4B827CF8FD8}" presName="iconBgRect" presStyleLbl="bgShp" presStyleIdx="3" presStyleCnt="5"/>
      <dgm:spPr/>
    </dgm:pt>
    <dgm:pt modelId="{E917D1B4-6477-4127-98DC-0317C7767815}" type="pres">
      <dgm:prSet presAssocID="{3EB58BFD-6A27-4831-956B-B4B827CF8FD8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ler"/>
        </a:ext>
      </dgm:extLst>
    </dgm:pt>
    <dgm:pt modelId="{603E73B8-A517-4064-A860-1943241C248E}" type="pres">
      <dgm:prSet presAssocID="{3EB58BFD-6A27-4831-956B-B4B827CF8FD8}" presName="spaceRect" presStyleCnt="0"/>
      <dgm:spPr/>
    </dgm:pt>
    <dgm:pt modelId="{034982BC-C52B-4936-B66A-8630E85D5434}" type="pres">
      <dgm:prSet presAssocID="{3EB58BFD-6A27-4831-956B-B4B827CF8FD8}" presName="textRect" presStyleLbl="revTx" presStyleIdx="3" presStyleCnt="5">
        <dgm:presLayoutVars>
          <dgm:chMax val="1"/>
          <dgm:chPref val="1"/>
        </dgm:presLayoutVars>
      </dgm:prSet>
      <dgm:spPr/>
    </dgm:pt>
    <dgm:pt modelId="{F8787B0A-7A4B-426F-9E27-7CA7E3B37AA0}" type="pres">
      <dgm:prSet presAssocID="{D14F01A1-97DF-42F8-93A7-0B17F49C3E75}" presName="sibTrans" presStyleCnt="0"/>
      <dgm:spPr/>
    </dgm:pt>
    <dgm:pt modelId="{EB3DA8A0-E0D7-4AFE-8219-5ED2C853D3E5}" type="pres">
      <dgm:prSet presAssocID="{F680A38E-FD9E-4248-94C6-E884FB13BF9D}" presName="compNode" presStyleCnt="0"/>
      <dgm:spPr/>
    </dgm:pt>
    <dgm:pt modelId="{11B2BB0C-BAB6-4ADD-9718-8C5F606C404F}" type="pres">
      <dgm:prSet presAssocID="{F680A38E-FD9E-4248-94C6-E884FB13BF9D}" presName="iconBgRect" presStyleLbl="bgShp" presStyleIdx="4" presStyleCnt="5"/>
      <dgm:spPr/>
    </dgm:pt>
    <dgm:pt modelId="{64F72251-84FD-4327-A194-FB1DE61EE0FD}" type="pres">
      <dgm:prSet presAssocID="{F680A38E-FD9E-4248-94C6-E884FB13BF9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lue"/>
        </a:ext>
      </dgm:extLst>
    </dgm:pt>
    <dgm:pt modelId="{ADE6018D-0899-4446-99CC-EE27663EAB6E}" type="pres">
      <dgm:prSet presAssocID="{F680A38E-FD9E-4248-94C6-E884FB13BF9D}" presName="spaceRect" presStyleCnt="0"/>
      <dgm:spPr/>
    </dgm:pt>
    <dgm:pt modelId="{A0E6ED76-629B-4766-A927-E2A83896B989}" type="pres">
      <dgm:prSet presAssocID="{F680A38E-FD9E-4248-94C6-E884FB13BF9D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CF07F007-00BE-41F1-83DC-13798F9236EC}" srcId="{5D96620A-68B7-4A48-B147-76271C1DBD11}" destId="{0C162594-6F57-4763-8C45-C6A19D15F30D}" srcOrd="1" destOrd="0" parTransId="{CB53DDD0-23D1-4917-B6B6-3092A2826470}" sibTransId="{B76D501A-511F-4818-AF61-36E8AE55ABE2}"/>
    <dgm:cxn modelId="{83F7050B-C5C0-4180-A711-546791EAED6D}" type="presOf" srcId="{0C162594-6F57-4763-8C45-C6A19D15F30D}" destId="{7C77D393-65BE-40FD-A3E9-B73B08352BFD}" srcOrd="0" destOrd="0" presId="urn:microsoft.com/office/officeart/2018/5/layout/IconCircleLabelList"/>
    <dgm:cxn modelId="{CCFDBD0F-80DC-4D7B-88AA-199AEC6E627D}" type="presOf" srcId="{5D96620A-68B7-4A48-B147-76271C1DBD11}" destId="{20FBD9A1-C37B-4ABB-B824-4DE54FF70622}" srcOrd="0" destOrd="0" presId="urn:microsoft.com/office/officeart/2018/5/layout/IconCircleLabelList"/>
    <dgm:cxn modelId="{3E8EC613-9FF2-4FE2-AAB2-0C5C28E706A2}" srcId="{5D96620A-68B7-4A48-B147-76271C1DBD11}" destId="{3EB58BFD-6A27-4831-956B-B4B827CF8FD8}" srcOrd="3" destOrd="0" parTransId="{1AA71F2B-5DF0-4CEF-83A4-35CBBC61C6F8}" sibTransId="{D14F01A1-97DF-42F8-93A7-0B17F49C3E75}"/>
    <dgm:cxn modelId="{5E530514-EEE8-42E6-8DC6-DF5A4B883123}" srcId="{5D96620A-68B7-4A48-B147-76271C1DBD11}" destId="{1B8E3552-F1A2-451F-BC43-D160511689F5}" srcOrd="0" destOrd="0" parTransId="{508CA004-C89D-479C-B1ED-01C91C04B6B5}" sibTransId="{0803F2BA-1718-466E-9911-9CB02A6DC6A3}"/>
    <dgm:cxn modelId="{5350471B-7A50-4EBC-A946-47B4198F81A2}" type="presOf" srcId="{66BCEFAE-67B9-4102-BFCA-2155E7A9CE2A}" destId="{BB58003E-1DD8-4548-9D11-4AEBC3F09DBA}" srcOrd="0" destOrd="0" presId="urn:microsoft.com/office/officeart/2018/5/layout/IconCircleLabelList"/>
    <dgm:cxn modelId="{36B2B630-E4AC-4EDA-AE80-CA60A6131E38}" type="presOf" srcId="{F680A38E-FD9E-4248-94C6-E884FB13BF9D}" destId="{A0E6ED76-629B-4766-A927-E2A83896B989}" srcOrd="0" destOrd="0" presId="urn:microsoft.com/office/officeart/2018/5/layout/IconCircleLabelList"/>
    <dgm:cxn modelId="{D9761336-ABE7-4072-B3ED-07EEBFE85945}" srcId="{5D96620A-68B7-4A48-B147-76271C1DBD11}" destId="{F680A38E-FD9E-4248-94C6-E884FB13BF9D}" srcOrd="4" destOrd="0" parTransId="{9DE87236-BA9E-4CBD-A91C-92FB2F24CDC9}" sibTransId="{97B07BEB-F5EC-430D-8295-9F3DA17257FF}"/>
    <dgm:cxn modelId="{BB09214E-6FE0-42DE-A050-CE70AEC6B56A}" type="presOf" srcId="{1B8E3552-F1A2-451F-BC43-D160511689F5}" destId="{19C916F4-279B-450D-9650-57327173FAAD}" srcOrd="0" destOrd="0" presId="urn:microsoft.com/office/officeart/2018/5/layout/IconCircleLabelList"/>
    <dgm:cxn modelId="{CB0300D9-72A8-4533-ADE8-BD2E7595EC95}" type="presOf" srcId="{3EB58BFD-6A27-4831-956B-B4B827CF8FD8}" destId="{034982BC-C52B-4936-B66A-8630E85D5434}" srcOrd="0" destOrd="0" presId="urn:microsoft.com/office/officeart/2018/5/layout/IconCircleLabelList"/>
    <dgm:cxn modelId="{AD41F6E8-DF0A-4C40-8EC0-C58E925CE8C2}" srcId="{5D96620A-68B7-4A48-B147-76271C1DBD11}" destId="{66BCEFAE-67B9-4102-BFCA-2155E7A9CE2A}" srcOrd="2" destOrd="0" parTransId="{628CA17E-5FA4-4F23-8DE0-3B0D3CD211B9}" sibTransId="{6AA677E5-A3D0-4AD1-8959-888A5284568B}"/>
    <dgm:cxn modelId="{650A2115-0CA1-4CA2-97DE-3DF28EBCC055}" type="presParOf" srcId="{20FBD9A1-C37B-4ABB-B824-4DE54FF70622}" destId="{40544CAC-4DAF-4B69-AB10-81955DE0020E}" srcOrd="0" destOrd="0" presId="urn:microsoft.com/office/officeart/2018/5/layout/IconCircleLabelList"/>
    <dgm:cxn modelId="{3CBB564F-2137-4B1B-8CE1-9226A79E2E65}" type="presParOf" srcId="{40544CAC-4DAF-4B69-AB10-81955DE0020E}" destId="{02FB7EF0-BFB2-4228-8056-25310B312BB0}" srcOrd="0" destOrd="0" presId="urn:microsoft.com/office/officeart/2018/5/layout/IconCircleLabelList"/>
    <dgm:cxn modelId="{E3CF9B64-3C2A-436B-B65A-5980509C9AC9}" type="presParOf" srcId="{40544CAC-4DAF-4B69-AB10-81955DE0020E}" destId="{D1154691-38EC-49D7-82D3-4B1DFF05B3F1}" srcOrd="1" destOrd="0" presId="urn:microsoft.com/office/officeart/2018/5/layout/IconCircleLabelList"/>
    <dgm:cxn modelId="{5995F887-F94A-4FD3-8EDD-15C69ACE35EE}" type="presParOf" srcId="{40544CAC-4DAF-4B69-AB10-81955DE0020E}" destId="{501F414F-D187-4EEE-9A4B-BD5AFBA8A56A}" srcOrd="2" destOrd="0" presId="urn:microsoft.com/office/officeart/2018/5/layout/IconCircleLabelList"/>
    <dgm:cxn modelId="{F0B7C445-BD4A-4DCD-9F96-F5FC989C7ACD}" type="presParOf" srcId="{40544CAC-4DAF-4B69-AB10-81955DE0020E}" destId="{19C916F4-279B-450D-9650-57327173FAAD}" srcOrd="3" destOrd="0" presId="urn:microsoft.com/office/officeart/2018/5/layout/IconCircleLabelList"/>
    <dgm:cxn modelId="{524B7CCA-1D69-4747-8999-C363563DD2A0}" type="presParOf" srcId="{20FBD9A1-C37B-4ABB-B824-4DE54FF70622}" destId="{68C27AE1-4A07-4B88-876A-40BFEC2F5EEC}" srcOrd="1" destOrd="0" presId="urn:microsoft.com/office/officeart/2018/5/layout/IconCircleLabelList"/>
    <dgm:cxn modelId="{017EDB1D-9ECE-4BD4-8D2B-8A0172F02EED}" type="presParOf" srcId="{20FBD9A1-C37B-4ABB-B824-4DE54FF70622}" destId="{7C2B62A6-2F1D-4F82-8843-2A99E67033FD}" srcOrd="2" destOrd="0" presId="urn:microsoft.com/office/officeart/2018/5/layout/IconCircleLabelList"/>
    <dgm:cxn modelId="{CE83E473-12BE-46E0-8C7F-7FB8695ACE5E}" type="presParOf" srcId="{7C2B62A6-2F1D-4F82-8843-2A99E67033FD}" destId="{E3A73A58-8CF5-495C-912E-347B45D55A02}" srcOrd="0" destOrd="0" presId="urn:microsoft.com/office/officeart/2018/5/layout/IconCircleLabelList"/>
    <dgm:cxn modelId="{99A5FEE2-A1FE-46FE-AEB7-B1ACA7362C33}" type="presParOf" srcId="{7C2B62A6-2F1D-4F82-8843-2A99E67033FD}" destId="{EA4BC066-B29B-4036-B2C7-C6FCAED2417C}" srcOrd="1" destOrd="0" presId="urn:microsoft.com/office/officeart/2018/5/layout/IconCircleLabelList"/>
    <dgm:cxn modelId="{2599BD45-A1AF-4AD9-B0D0-300F37358730}" type="presParOf" srcId="{7C2B62A6-2F1D-4F82-8843-2A99E67033FD}" destId="{478EA343-4C06-42F5-91AE-9A87B3E6D200}" srcOrd="2" destOrd="0" presId="urn:microsoft.com/office/officeart/2018/5/layout/IconCircleLabelList"/>
    <dgm:cxn modelId="{E3B3A0CE-516F-48B7-8E4A-F1F2EC0B1ED0}" type="presParOf" srcId="{7C2B62A6-2F1D-4F82-8843-2A99E67033FD}" destId="{7C77D393-65BE-40FD-A3E9-B73B08352BFD}" srcOrd="3" destOrd="0" presId="urn:microsoft.com/office/officeart/2018/5/layout/IconCircleLabelList"/>
    <dgm:cxn modelId="{E373A49B-115D-4656-85ED-81D1564274E6}" type="presParOf" srcId="{20FBD9A1-C37B-4ABB-B824-4DE54FF70622}" destId="{E6323CC2-DB54-4F39-8F5B-91925E365FD2}" srcOrd="3" destOrd="0" presId="urn:microsoft.com/office/officeart/2018/5/layout/IconCircleLabelList"/>
    <dgm:cxn modelId="{CA5A0ECF-16F3-4486-849C-425DA5A025F4}" type="presParOf" srcId="{20FBD9A1-C37B-4ABB-B824-4DE54FF70622}" destId="{A36CCB36-AE30-40FD-9B1E-DCEBB51DF2B5}" srcOrd="4" destOrd="0" presId="urn:microsoft.com/office/officeart/2018/5/layout/IconCircleLabelList"/>
    <dgm:cxn modelId="{56F60C5B-0D65-43C7-AD6A-8B1140709281}" type="presParOf" srcId="{A36CCB36-AE30-40FD-9B1E-DCEBB51DF2B5}" destId="{7925347B-8274-4251-9133-D46B7F3E7B60}" srcOrd="0" destOrd="0" presId="urn:microsoft.com/office/officeart/2018/5/layout/IconCircleLabelList"/>
    <dgm:cxn modelId="{8D708CC4-E624-473C-AFE4-5D59C3353D6B}" type="presParOf" srcId="{A36CCB36-AE30-40FD-9B1E-DCEBB51DF2B5}" destId="{B3C044C3-800C-4F23-9CEA-3CC6AE1CDC35}" srcOrd="1" destOrd="0" presId="urn:microsoft.com/office/officeart/2018/5/layout/IconCircleLabelList"/>
    <dgm:cxn modelId="{BE6E3586-745E-4D00-A1D6-87E90DD0FFF5}" type="presParOf" srcId="{A36CCB36-AE30-40FD-9B1E-DCEBB51DF2B5}" destId="{1559786B-C96D-4FF6-A29D-2D620A41C1A5}" srcOrd="2" destOrd="0" presId="urn:microsoft.com/office/officeart/2018/5/layout/IconCircleLabelList"/>
    <dgm:cxn modelId="{29C673E9-66CF-4B18-9733-DFEDC0A217CA}" type="presParOf" srcId="{A36CCB36-AE30-40FD-9B1E-DCEBB51DF2B5}" destId="{BB58003E-1DD8-4548-9D11-4AEBC3F09DBA}" srcOrd="3" destOrd="0" presId="urn:microsoft.com/office/officeart/2018/5/layout/IconCircleLabelList"/>
    <dgm:cxn modelId="{BE64CA24-5E5D-448D-950B-C197AD93C738}" type="presParOf" srcId="{20FBD9A1-C37B-4ABB-B824-4DE54FF70622}" destId="{2E069371-2752-4673-A555-828561520957}" srcOrd="5" destOrd="0" presId="urn:microsoft.com/office/officeart/2018/5/layout/IconCircleLabelList"/>
    <dgm:cxn modelId="{9E1A29E5-7BA5-4D3E-9A27-A71F1F086FA5}" type="presParOf" srcId="{20FBD9A1-C37B-4ABB-B824-4DE54FF70622}" destId="{CE9B87D3-AFAA-435B-9589-6FE679B9C5F3}" srcOrd="6" destOrd="0" presId="urn:microsoft.com/office/officeart/2018/5/layout/IconCircleLabelList"/>
    <dgm:cxn modelId="{5521D98B-D859-42B6-8212-8765367EFE9A}" type="presParOf" srcId="{CE9B87D3-AFAA-435B-9589-6FE679B9C5F3}" destId="{1AF5B930-606B-43C6-B904-5449C48FCFD8}" srcOrd="0" destOrd="0" presId="urn:microsoft.com/office/officeart/2018/5/layout/IconCircleLabelList"/>
    <dgm:cxn modelId="{06C3BF66-B96C-431D-B09C-F422ACBB63CE}" type="presParOf" srcId="{CE9B87D3-AFAA-435B-9589-6FE679B9C5F3}" destId="{E917D1B4-6477-4127-98DC-0317C7767815}" srcOrd="1" destOrd="0" presId="urn:microsoft.com/office/officeart/2018/5/layout/IconCircleLabelList"/>
    <dgm:cxn modelId="{7B5D30ED-617F-4F2E-B9D4-6463C940B03E}" type="presParOf" srcId="{CE9B87D3-AFAA-435B-9589-6FE679B9C5F3}" destId="{603E73B8-A517-4064-A860-1943241C248E}" srcOrd="2" destOrd="0" presId="urn:microsoft.com/office/officeart/2018/5/layout/IconCircleLabelList"/>
    <dgm:cxn modelId="{2813AD5F-36BD-4AE3-87D9-3579429D3DA7}" type="presParOf" srcId="{CE9B87D3-AFAA-435B-9589-6FE679B9C5F3}" destId="{034982BC-C52B-4936-B66A-8630E85D5434}" srcOrd="3" destOrd="0" presId="urn:microsoft.com/office/officeart/2018/5/layout/IconCircleLabelList"/>
    <dgm:cxn modelId="{CB5B1281-F385-4A2D-B4E8-AB1D55499FC5}" type="presParOf" srcId="{20FBD9A1-C37B-4ABB-B824-4DE54FF70622}" destId="{F8787B0A-7A4B-426F-9E27-7CA7E3B37AA0}" srcOrd="7" destOrd="0" presId="urn:microsoft.com/office/officeart/2018/5/layout/IconCircleLabelList"/>
    <dgm:cxn modelId="{7E46462C-C3A2-479B-BDD7-2B0705EEECCB}" type="presParOf" srcId="{20FBD9A1-C37B-4ABB-B824-4DE54FF70622}" destId="{EB3DA8A0-E0D7-4AFE-8219-5ED2C853D3E5}" srcOrd="8" destOrd="0" presId="urn:microsoft.com/office/officeart/2018/5/layout/IconCircleLabelList"/>
    <dgm:cxn modelId="{73E7820E-B7D8-409D-A3DD-3CD3330C00B1}" type="presParOf" srcId="{EB3DA8A0-E0D7-4AFE-8219-5ED2C853D3E5}" destId="{11B2BB0C-BAB6-4ADD-9718-8C5F606C404F}" srcOrd="0" destOrd="0" presId="urn:microsoft.com/office/officeart/2018/5/layout/IconCircleLabelList"/>
    <dgm:cxn modelId="{A52F6192-3489-47C5-A85A-CF8C0592B185}" type="presParOf" srcId="{EB3DA8A0-E0D7-4AFE-8219-5ED2C853D3E5}" destId="{64F72251-84FD-4327-A194-FB1DE61EE0FD}" srcOrd="1" destOrd="0" presId="urn:microsoft.com/office/officeart/2018/5/layout/IconCircleLabelList"/>
    <dgm:cxn modelId="{24893CAB-2C4D-43CA-9EAB-ACCBD88B389A}" type="presParOf" srcId="{EB3DA8A0-E0D7-4AFE-8219-5ED2C853D3E5}" destId="{ADE6018D-0899-4446-99CC-EE27663EAB6E}" srcOrd="2" destOrd="0" presId="urn:microsoft.com/office/officeart/2018/5/layout/IconCircleLabelList"/>
    <dgm:cxn modelId="{DF17633A-7F24-4A00-9187-3921170CCE5E}" type="presParOf" srcId="{EB3DA8A0-E0D7-4AFE-8219-5ED2C853D3E5}" destId="{A0E6ED76-629B-4766-A927-E2A83896B98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1574A6-009E-4E4B-84C5-AA912B4E777D}" type="doc">
      <dgm:prSet loTypeId="urn:microsoft.com/office/officeart/2005/8/layout/default" loCatId="list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1BEC7D9-972F-4895-B832-E36587E32655}">
      <dgm:prSet/>
      <dgm:spPr/>
      <dgm:t>
        <a:bodyPr/>
        <a:lstStyle/>
        <a:p>
          <a:r>
            <a:rPr lang="tr-TR"/>
            <a:t>Değişkenleri tanımlama ve kontrol etme</a:t>
          </a:r>
          <a:endParaRPr lang="en-US"/>
        </a:p>
      </dgm:t>
    </dgm:pt>
    <dgm:pt modelId="{0C973651-D0F4-433D-AD13-4EC402CE2864}" type="parTrans" cxnId="{B3F35F68-21E7-40C8-87AF-C8C09A13EE55}">
      <dgm:prSet/>
      <dgm:spPr/>
      <dgm:t>
        <a:bodyPr/>
        <a:lstStyle/>
        <a:p>
          <a:endParaRPr lang="en-US"/>
        </a:p>
      </dgm:t>
    </dgm:pt>
    <dgm:pt modelId="{E4AB0FB6-B305-45EC-A4F2-835E8F229799}" type="sibTrans" cxnId="{B3F35F68-21E7-40C8-87AF-C8C09A13EE55}">
      <dgm:prSet/>
      <dgm:spPr/>
      <dgm:t>
        <a:bodyPr/>
        <a:lstStyle/>
        <a:p>
          <a:endParaRPr lang="en-US"/>
        </a:p>
      </dgm:t>
    </dgm:pt>
    <dgm:pt modelId="{EBD93567-99F2-45A5-AFBE-18D14F77755C}">
      <dgm:prSet/>
      <dgm:spPr/>
      <dgm:t>
        <a:bodyPr/>
        <a:lstStyle/>
        <a:p>
          <a:r>
            <a:rPr lang="tr-TR"/>
            <a:t>Hipotez kurma ve test etme </a:t>
          </a:r>
          <a:endParaRPr lang="en-US"/>
        </a:p>
      </dgm:t>
    </dgm:pt>
    <dgm:pt modelId="{A81B679F-9E7C-4B65-8957-C395551EF980}" type="parTrans" cxnId="{2F84C259-CC1D-46CB-8F0A-D1B0F2856B51}">
      <dgm:prSet/>
      <dgm:spPr/>
      <dgm:t>
        <a:bodyPr/>
        <a:lstStyle/>
        <a:p>
          <a:endParaRPr lang="en-US"/>
        </a:p>
      </dgm:t>
    </dgm:pt>
    <dgm:pt modelId="{7FBD08B0-7717-4964-8C5D-7A35BF1D7151}" type="sibTrans" cxnId="{2F84C259-CC1D-46CB-8F0A-D1B0F2856B51}">
      <dgm:prSet/>
      <dgm:spPr/>
      <dgm:t>
        <a:bodyPr/>
        <a:lstStyle/>
        <a:p>
          <a:endParaRPr lang="en-US"/>
        </a:p>
      </dgm:t>
    </dgm:pt>
    <dgm:pt modelId="{9FC681EF-5D55-4DEF-A67A-4AEA4258F3A7}">
      <dgm:prSet/>
      <dgm:spPr/>
      <dgm:t>
        <a:bodyPr/>
        <a:lstStyle/>
        <a:p>
          <a:r>
            <a:rPr lang="tr-TR"/>
            <a:t>Verileri kaydetme ve yorumlama</a:t>
          </a:r>
          <a:endParaRPr lang="en-US"/>
        </a:p>
      </dgm:t>
    </dgm:pt>
    <dgm:pt modelId="{50ACFA01-DB5C-4C67-B2EB-BA847377BB49}" type="parTrans" cxnId="{69D7D594-3184-4635-8E01-67BFBD3F8C77}">
      <dgm:prSet/>
      <dgm:spPr/>
      <dgm:t>
        <a:bodyPr/>
        <a:lstStyle/>
        <a:p>
          <a:endParaRPr lang="en-US"/>
        </a:p>
      </dgm:t>
    </dgm:pt>
    <dgm:pt modelId="{CA00496A-0E6B-4913-8A87-7D28FCB6D722}" type="sibTrans" cxnId="{69D7D594-3184-4635-8E01-67BFBD3F8C77}">
      <dgm:prSet/>
      <dgm:spPr/>
      <dgm:t>
        <a:bodyPr/>
        <a:lstStyle/>
        <a:p>
          <a:endParaRPr lang="en-US"/>
        </a:p>
      </dgm:t>
    </dgm:pt>
    <dgm:pt modelId="{CA926426-F584-44DC-8CA0-87CD648EB3D2}">
      <dgm:prSet/>
      <dgm:spPr/>
      <dgm:t>
        <a:bodyPr/>
        <a:lstStyle/>
        <a:p>
          <a:r>
            <a:rPr lang="tr-TR"/>
            <a:t>Deney yapma</a:t>
          </a:r>
          <a:endParaRPr lang="en-US"/>
        </a:p>
      </dgm:t>
    </dgm:pt>
    <dgm:pt modelId="{D05460B7-0C14-4798-8047-0C07ACEC7026}" type="parTrans" cxnId="{F8ED5D63-CE02-48A8-B501-1084EF818203}">
      <dgm:prSet/>
      <dgm:spPr/>
      <dgm:t>
        <a:bodyPr/>
        <a:lstStyle/>
        <a:p>
          <a:endParaRPr lang="en-US"/>
        </a:p>
      </dgm:t>
    </dgm:pt>
    <dgm:pt modelId="{B21FA522-002E-4CB1-8089-710D1F63EDD7}" type="sibTrans" cxnId="{F8ED5D63-CE02-48A8-B501-1084EF818203}">
      <dgm:prSet/>
      <dgm:spPr/>
      <dgm:t>
        <a:bodyPr/>
        <a:lstStyle/>
        <a:p>
          <a:endParaRPr lang="en-US"/>
        </a:p>
      </dgm:t>
    </dgm:pt>
    <dgm:pt modelId="{46CAAF7F-1C52-4A2E-9B2A-8A6703C41772}">
      <dgm:prSet/>
      <dgm:spPr/>
      <dgm:t>
        <a:bodyPr/>
        <a:lstStyle/>
        <a:p>
          <a:r>
            <a:rPr lang="tr-TR"/>
            <a:t>Model oluşturma </a:t>
          </a:r>
          <a:endParaRPr lang="en-US"/>
        </a:p>
      </dgm:t>
    </dgm:pt>
    <dgm:pt modelId="{A194D01C-2F39-4F5E-A62D-ADF075C4500C}" type="parTrans" cxnId="{63638532-9B16-4766-B16A-9A6DE3A975F4}">
      <dgm:prSet/>
      <dgm:spPr/>
      <dgm:t>
        <a:bodyPr/>
        <a:lstStyle/>
        <a:p>
          <a:endParaRPr lang="en-US"/>
        </a:p>
      </dgm:t>
    </dgm:pt>
    <dgm:pt modelId="{AC508A98-B8F5-446B-902F-9E5C985F4D5D}" type="sibTrans" cxnId="{63638532-9B16-4766-B16A-9A6DE3A975F4}">
      <dgm:prSet/>
      <dgm:spPr/>
      <dgm:t>
        <a:bodyPr/>
        <a:lstStyle/>
        <a:p>
          <a:endParaRPr lang="en-US"/>
        </a:p>
      </dgm:t>
    </dgm:pt>
    <dgm:pt modelId="{747FE10F-631D-4E6D-8E45-E8E68EED1DEF}" type="pres">
      <dgm:prSet presAssocID="{ED1574A6-009E-4E4B-84C5-AA912B4E777D}" presName="diagram" presStyleCnt="0">
        <dgm:presLayoutVars>
          <dgm:dir/>
          <dgm:resizeHandles val="exact"/>
        </dgm:presLayoutVars>
      </dgm:prSet>
      <dgm:spPr/>
    </dgm:pt>
    <dgm:pt modelId="{B2CF0C02-47B6-462F-84E1-E8D9ABD68A08}" type="pres">
      <dgm:prSet presAssocID="{91BEC7D9-972F-4895-B832-E36587E32655}" presName="node" presStyleLbl="node1" presStyleIdx="0" presStyleCnt="5">
        <dgm:presLayoutVars>
          <dgm:bulletEnabled val="1"/>
        </dgm:presLayoutVars>
      </dgm:prSet>
      <dgm:spPr/>
    </dgm:pt>
    <dgm:pt modelId="{118702AE-F2DA-4BAF-9444-E0EAF6854655}" type="pres">
      <dgm:prSet presAssocID="{E4AB0FB6-B305-45EC-A4F2-835E8F229799}" presName="sibTrans" presStyleCnt="0"/>
      <dgm:spPr/>
    </dgm:pt>
    <dgm:pt modelId="{F374FC93-4A9D-4990-9829-46F1EBE401CB}" type="pres">
      <dgm:prSet presAssocID="{EBD93567-99F2-45A5-AFBE-18D14F77755C}" presName="node" presStyleLbl="node1" presStyleIdx="1" presStyleCnt="5">
        <dgm:presLayoutVars>
          <dgm:bulletEnabled val="1"/>
        </dgm:presLayoutVars>
      </dgm:prSet>
      <dgm:spPr/>
    </dgm:pt>
    <dgm:pt modelId="{20DF5F7A-9087-45A5-9ACC-7319EBA703D6}" type="pres">
      <dgm:prSet presAssocID="{7FBD08B0-7717-4964-8C5D-7A35BF1D7151}" presName="sibTrans" presStyleCnt="0"/>
      <dgm:spPr/>
    </dgm:pt>
    <dgm:pt modelId="{086F5436-1818-47E5-8BE5-BF26CA4778BF}" type="pres">
      <dgm:prSet presAssocID="{9FC681EF-5D55-4DEF-A67A-4AEA4258F3A7}" presName="node" presStyleLbl="node1" presStyleIdx="2" presStyleCnt="5">
        <dgm:presLayoutVars>
          <dgm:bulletEnabled val="1"/>
        </dgm:presLayoutVars>
      </dgm:prSet>
      <dgm:spPr/>
    </dgm:pt>
    <dgm:pt modelId="{84924135-723E-4122-BE2F-F8845463EF6B}" type="pres">
      <dgm:prSet presAssocID="{CA00496A-0E6B-4913-8A87-7D28FCB6D722}" presName="sibTrans" presStyleCnt="0"/>
      <dgm:spPr/>
    </dgm:pt>
    <dgm:pt modelId="{0B28B00E-8D14-4E26-B2AC-F6F3C6363FA0}" type="pres">
      <dgm:prSet presAssocID="{CA926426-F584-44DC-8CA0-87CD648EB3D2}" presName="node" presStyleLbl="node1" presStyleIdx="3" presStyleCnt="5">
        <dgm:presLayoutVars>
          <dgm:bulletEnabled val="1"/>
        </dgm:presLayoutVars>
      </dgm:prSet>
      <dgm:spPr/>
    </dgm:pt>
    <dgm:pt modelId="{13FD1F90-DCBC-4638-B5DD-9F658F7148FF}" type="pres">
      <dgm:prSet presAssocID="{B21FA522-002E-4CB1-8089-710D1F63EDD7}" presName="sibTrans" presStyleCnt="0"/>
      <dgm:spPr/>
    </dgm:pt>
    <dgm:pt modelId="{2DF093A0-874B-4113-97BF-F8EC72A47F37}" type="pres">
      <dgm:prSet presAssocID="{46CAAF7F-1C52-4A2E-9B2A-8A6703C41772}" presName="node" presStyleLbl="node1" presStyleIdx="4" presStyleCnt="5">
        <dgm:presLayoutVars>
          <dgm:bulletEnabled val="1"/>
        </dgm:presLayoutVars>
      </dgm:prSet>
      <dgm:spPr/>
    </dgm:pt>
  </dgm:ptLst>
  <dgm:cxnLst>
    <dgm:cxn modelId="{D90E3009-3206-4068-8A72-4A3F350216B3}" type="presOf" srcId="{ED1574A6-009E-4E4B-84C5-AA912B4E777D}" destId="{747FE10F-631D-4E6D-8E45-E8E68EED1DEF}" srcOrd="0" destOrd="0" presId="urn:microsoft.com/office/officeart/2005/8/layout/default"/>
    <dgm:cxn modelId="{63638532-9B16-4766-B16A-9A6DE3A975F4}" srcId="{ED1574A6-009E-4E4B-84C5-AA912B4E777D}" destId="{46CAAF7F-1C52-4A2E-9B2A-8A6703C41772}" srcOrd="4" destOrd="0" parTransId="{A194D01C-2F39-4F5E-A62D-ADF075C4500C}" sibTransId="{AC508A98-B8F5-446B-902F-9E5C985F4D5D}"/>
    <dgm:cxn modelId="{F8ED5D63-CE02-48A8-B501-1084EF818203}" srcId="{ED1574A6-009E-4E4B-84C5-AA912B4E777D}" destId="{CA926426-F584-44DC-8CA0-87CD648EB3D2}" srcOrd="3" destOrd="0" parTransId="{D05460B7-0C14-4798-8047-0C07ACEC7026}" sibTransId="{B21FA522-002E-4CB1-8089-710D1F63EDD7}"/>
    <dgm:cxn modelId="{B3F35F68-21E7-40C8-87AF-C8C09A13EE55}" srcId="{ED1574A6-009E-4E4B-84C5-AA912B4E777D}" destId="{91BEC7D9-972F-4895-B832-E36587E32655}" srcOrd="0" destOrd="0" parTransId="{0C973651-D0F4-433D-AD13-4EC402CE2864}" sibTransId="{E4AB0FB6-B305-45EC-A4F2-835E8F229799}"/>
    <dgm:cxn modelId="{2F84C259-CC1D-46CB-8F0A-D1B0F2856B51}" srcId="{ED1574A6-009E-4E4B-84C5-AA912B4E777D}" destId="{EBD93567-99F2-45A5-AFBE-18D14F77755C}" srcOrd="1" destOrd="0" parTransId="{A81B679F-9E7C-4B65-8957-C395551EF980}" sibTransId="{7FBD08B0-7717-4964-8C5D-7A35BF1D7151}"/>
    <dgm:cxn modelId="{3652BC88-20BD-4018-B535-82CE19AB56E6}" type="presOf" srcId="{46CAAF7F-1C52-4A2E-9B2A-8A6703C41772}" destId="{2DF093A0-874B-4113-97BF-F8EC72A47F37}" srcOrd="0" destOrd="0" presId="urn:microsoft.com/office/officeart/2005/8/layout/default"/>
    <dgm:cxn modelId="{69D7D594-3184-4635-8E01-67BFBD3F8C77}" srcId="{ED1574A6-009E-4E4B-84C5-AA912B4E777D}" destId="{9FC681EF-5D55-4DEF-A67A-4AEA4258F3A7}" srcOrd="2" destOrd="0" parTransId="{50ACFA01-DB5C-4C67-B2EB-BA847377BB49}" sibTransId="{CA00496A-0E6B-4913-8A87-7D28FCB6D722}"/>
    <dgm:cxn modelId="{18BA7CA3-60C1-45FD-B4D5-3FFCC3072EDC}" type="presOf" srcId="{91BEC7D9-972F-4895-B832-E36587E32655}" destId="{B2CF0C02-47B6-462F-84E1-E8D9ABD68A08}" srcOrd="0" destOrd="0" presId="urn:microsoft.com/office/officeart/2005/8/layout/default"/>
    <dgm:cxn modelId="{82C3C5BB-5817-4871-BE1B-09D8467C7B64}" type="presOf" srcId="{9FC681EF-5D55-4DEF-A67A-4AEA4258F3A7}" destId="{086F5436-1818-47E5-8BE5-BF26CA4778BF}" srcOrd="0" destOrd="0" presId="urn:microsoft.com/office/officeart/2005/8/layout/default"/>
    <dgm:cxn modelId="{CF66E9E0-BD28-40DE-A126-D7C322B7B127}" type="presOf" srcId="{EBD93567-99F2-45A5-AFBE-18D14F77755C}" destId="{F374FC93-4A9D-4990-9829-46F1EBE401CB}" srcOrd="0" destOrd="0" presId="urn:microsoft.com/office/officeart/2005/8/layout/default"/>
    <dgm:cxn modelId="{159ED0EC-F1E6-44C9-9E81-3D2A347D9719}" type="presOf" srcId="{CA926426-F584-44DC-8CA0-87CD648EB3D2}" destId="{0B28B00E-8D14-4E26-B2AC-F6F3C6363FA0}" srcOrd="0" destOrd="0" presId="urn:microsoft.com/office/officeart/2005/8/layout/default"/>
    <dgm:cxn modelId="{A24AAC62-9023-40BA-B428-8ADE82F73DDB}" type="presParOf" srcId="{747FE10F-631D-4E6D-8E45-E8E68EED1DEF}" destId="{B2CF0C02-47B6-462F-84E1-E8D9ABD68A08}" srcOrd="0" destOrd="0" presId="urn:microsoft.com/office/officeart/2005/8/layout/default"/>
    <dgm:cxn modelId="{625432B9-03EC-411C-A5C6-E555FA71DB71}" type="presParOf" srcId="{747FE10F-631D-4E6D-8E45-E8E68EED1DEF}" destId="{118702AE-F2DA-4BAF-9444-E0EAF6854655}" srcOrd="1" destOrd="0" presId="urn:microsoft.com/office/officeart/2005/8/layout/default"/>
    <dgm:cxn modelId="{DC3AE988-5478-499C-8B0C-58D82C6B277E}" type="presParOf" srcId="{747FE10F-631D-4E6D-8E45-E8E68EED1DEF}" destId="{F374FC93-4A9D-4990-9829-46F1EBE401CB}" srcOrd="2" destOrd="0" presId="urn:microsoft.com/office/officeart/2005/8/layout/default"/>
    <dgm:cxn modelId="{2672C4C1-64A1-483A-B2D9-D785111ECAD0}" type="presParOf" srcId="{747FE10F-631D-4E6D-8E45-E8E68EED1DEF}" destId="{20DF5F7A-9087-45A5-9ACC-7319EBA703D6}" srcOrd="3" destOrd="0" presId="urn:microsoft.com/office/officeart/2005/8/layout/default"/>
    <dgm:cxn modelId="{C60E78C7-693D-40CD-B987-9058E4DF615F}" type="presParOf" srcId="{747FE10F-631D-4E6D-8E45-E8E68EED1DEF}" destId="{086F5436-1818-47E5-8BE5-BF26CA4778BF}" srcOrd="4" destOrd="0" presId="urn:microsoft.com/office/officeart/2005/8/layout/default"/>
    <dgm:cxn modelId="{63C901DE-94B3-40FE-8A1C-7D4627D167AF}" type="presParOf" srcId="{747FE10F-631D-4E6D-8E45-E8E68EED1DEF}" destId="{84924135-723E-4122-BE2F-F8845463EF6B}" srcOrd="5" destOrd="0" presId="urn:microsoft.com/office/officeart/2005/8/layout/default"/>
    <dgm:cxn modelId="{3109CCA1-01C4-4DF9-B8C6-8D65012678D3}" type="presParOf" srcId="{747FE10F-631D-4E6D-8E45-E8E68EED1DEF}" destId="{0B28B00E-8D14-4E26-B2AC-F6F3C6363FA0}" srcOrd="6" destOrd="0" presId="urn:microsoft.com/office/officeart/2005/8/layout/default"/>
    <dgm:cxn modelId="{81B2C923-A297-42BE-A057-7D2A3DCE27A6}" type="presParOf" srcId="{747FE10F-631D-4E6D-8E45-E8E68EED1DEF}" destId="{13FD1F90-DCBC-4638-B5DD-9F658F7148FF}" srcOrd="7" destOrd="0" presId="urn:microsoft.com/office/officeart/2005/8/layout/default"/>
    <dgm:cxn modelId="{495B3911-5D2E-4540-B8F1-19EB0E171BB2}" type="presParOf" srcId="{747FE10F-631D-4E6D-8E45-E8E68EED1DEF}" destId="{2DF093A0-874B-4113-97BF-F8EC72A47F3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FB7EF0-BFB2-4228-8056-25310B312BB0}">
      <dsp:nvSpPr>
        <dsp:cNvPr id="0" name=""/>
        <dsp:cNvSpPr/>
      </dsp:nvSpPr>
      <dsp:spPr>
        <a:xfrm>
          <a:off x="348206" y="804954"/>
          <a:ext cx="1075482" cy="107548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154691-38EC-49D7-82D3-4B1DFF05B3F1}">
      <dsp:nvSpPr>
        <dsp:cNvPr id="0" name=""/>
        <dsp:cNvSpPr/>
      </dsp:nvSpPr>
      <dsp:spPr>
        <a:xfrm>
          <a:off x="577408" y="1034155"/>
          <a:ext cx="617080" cy="6170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C916F4-279B-450D-9650-57327173FAAD}">
      <dsp:nvSpPr>
        <dsp:cNvPr id="0" name=""/>
        <dsp:cNvSpPr/>
      </dsp:nvSpPr>
      <dsp:spPr>
        <a:xfrm>
          <a:off x="4405" y="2215423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400" kern="1200"/>
            <a:t>Gözlem yapma </a:t>
          </a:r>
          <a:endParaRPr lang="en-US" sz="2400" kern="1200"/>
        </a:p>
      </dsp:txBody>
      <dsp:txXfrm>
        <a:off x="4405" y="2215423"/>
        <a:ext cx="1763085" cy="705234"/>
      </dsp:txXfrm>
    </dsp:sp>
    <dsp:sp modelId="{E3A73A58-8CF5-495C-912E-347B45D55A02}">
      <dsp:nvSpPr>
        <dsp:cNvPr id="0" name=""/>
        <dsp:cNvSpPr/>
      </dsp:nvSpPr>
      <dsp:spPr>
        <a:xfrm>
          <a:off x="2419832" y="804954"/>
          <a:ext cx="1075482" cy="107548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4BC066-B29B-4036-B2C7-C6FCAED2417C}">
      <dsp:nvSpPr>
        <dsp:cNvPr id="0" name=""/>
        <dsp:cNvSpPr/>
      </dsp:nvSpPr>
      <dsp:spPr>
        <a:xfrm>
          <a:off x="2649033" y="1034155"/>
          <a:ext cx="617080" cy="6170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7D393-65BE-40FD-A3E9-B73B08352BFD}">
      <dsp:nvSpPr>
        <dsp:cNvPr id="0" name=""/>
        <dsp:cNvSpPr/>
      </dsp:nvSpPr>
      <dsp:spPr>
        <a:xfrm>
          <a:off x="2076031" y="2215423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400" kern="1200"/>
            <a:t>Sınıflama </a:t>
          </a:r>
          <a:endParaRPr lang="en-US" sz="2400" kern="1200"/>
        </a:p>
      </dsp:txBody>
      <dsp:txXfrm>
        <a:off x="2076031" y="2215423"/>
        <a:ext cx="1763085" cy="705234"/>
      </dsp:txXfrm>
    </dsp:sp>
    <dsp:sp modelId="{7925347B-8274-4251-9133-D46B7F3E7B60}">
      <dsp:nvSpPr>
        <dsp:cNvPr id="0" name=""/>
        <dsp:cNvSpPr/>
      </dsp:nvSpPr>
      <dsp:spPr>
        <a:xfrm>
          <a:off x="4491458" y="804954"/>
          <a:ext cx="1075482" cy="107548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C044C3-800C-4F23-9CEA-3CC6AE1CDC35}">
      <dsp:nvSpPr>
        <dsp:cNvPr id="0" name=""/>
        <dsp:cNvSpPr/>
      </dsp:nvSpPr>
      <dsp:spPr>
        <a:xfrm>
          <a:off x="4720659" y="1034155"/>
          <a:ext cx="617080" cy="6170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58003E-1DD8-4548-9D11-4AEBC3F09DBA}">
      <dsp:nvSpPr>
        <dsp:cNvPr id="0" name=""/>
        <dsp:cNvSpPr/>
      </dsp:nvSpPr>
      <dsp:spPr>
        <a:xfrm>
          <a:off x="4147657" y="2215423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400" kern="1200"/>
            <a:t>İletişim kurma</a:t>
          </a:r>
          <a:endParaRPr lang="en-US" sz="2400" kern="1200"/>
        </a:p>
      </dsp:txBody>
      <dsp:txXfrm>
        <a:off x="4147657" y="2215423"/>
        <a:ext cx="1763085" cy="705234"/>
      </dsp:txXfrm>
    </dsp:sp>
    <dsp:sp modelId="{1AF5B930-606B-43C6-B904-5449C48FCFD8}">
      <dsp:nvSpPr>
        <dsp:cNvPr id="0" name=""/>
        <dsp:cNvSpPr/>
      </dsp:nvSpPr>
      <dsp:spPr>
        <a:xfrm>
          <a:off x="6563084" y="804954"/>
          <a:ext cx="1075482" cy="107548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17D1B4-6477-4127-98DC-0317C7767815}">
      <dsp:nvSpPr>
        <dsp:cNvPr id="0" name=""/>
        <dsp:cNvSpPr/>
      </dsp:nvSpPr>
      <dsp:spPr>
        <a:xfrm>
          <a:off x="6792285" y="1034155"/>
          <a:ext cx="617080" cy="61708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4982BC-C52B-4936-B66A-8630E85D5434}">
      <dsp:nvSpPr>
        <dsp:cNvPr id="0" name=""/>
        <dsp:cNvSpPr/>
      </dsp:nvSpPr>
      <dsp:spPr>
        <a:xfrm>
          <a:off x="6219283" y="2215423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400" kern="1200"/>
            <a:t>Ölçme</a:t>
          </a:r>
          <a:endParaRPr lang="en-US" sz="2400" kern="1200"/>
        </a:p>
      </dsp:txBody>
      <dsp:txXfrm>
        <a:off x="6219283" y="2215423"/>
        <a:ext cx="1763085" cy="705234"/>
      </dsp:txXfrm>
    </dsp:sp>
    <dsp:sp modelId="{11B2BB0C-BAB6-4ADD-9718-8C5F606C404F}">
      <dsp:nvSpPr>
        <dsp:cNvPr id="0" name=""/>
        <dsp:cNvSpPr/>
      </dsp:nvSpPr>
      <dsp:spPr>
        <a:xfrm>
          <a:off x="8634710" y="804954"/>
          <a:ext cx="1075482" cy="107548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F72251-84FD-4327-A194-FB1DE61EE0FD}">
      <dsp:nvSpPr>
        <dsp:cNvPr id="0" name=""/>
        <dsp:cNvSpPr/>
      </dsp:nvSpPr>
      <dsp:spPr>
        <a:xfrm>
          <a:off x="8863911" y="1034155"/>
          <a:ext cx="617080" cy="61708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E6ED76-629B-4766-A927-E2A83896B989}">
      <dsp:nvSpPr>
        <dsp:cNvPr id="0" name=""/>
        <dsp:cNvSpPr/>
      </dsp:nvSpPr>
      <dsp:spPr>
        <a:xfrm>
          <a:off x="8290908" y="2215423"/>
          <a:ext cx="1763085" cy="7052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400" kern="1200"/>
            <a:t>Çıkarımda bulunma  </a:t>
          </a:r>
          <a:endParaRPr lang="en-US" sz="2400" kern="1200"/>
        </a:p>
      </dsp:txBody>
      <dsp:txXfrm>
        <a:off x="8290908" y="2215423"/>
        <a:ext cx="1763085" cy="7052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F0C02-47B6-462F-84E1-E8D9ABD68A08}">
      <dsp:nvSpPr>
        <dsp:cNvPr id="0" name=""/>
        <dsp:cNvSpPr/>
      </dsp:nvSpPr>
      <dsp:spPr>
        <a:xfrm>
          <a:off x="447913" y="1658"/>
          <a:ext cx="2863304" cy="171798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kern="1200"/>
            <a:t>Değişkenleri tanımlama ve kontrol etme</a:t>
          </a:r>
          <a:endParaRPr lang="en-US" sz="3700" kern="1200"/>
        </a:p>
      </dsp:txBody>
      <dsp:txXfrm>
        <a:off x="447913" y="1658"/>
        <a:ext cx="2863304" cy="1717982"/>
      </dsp:txXfrm>
    </dsp:sp>
    <dsp:sp modelId="{F374FC93-4A9D-4990-9829-46F1EBE401CB}">
      <dsp:nvSpPr>
        <dsp:cNvPr id="0" name=""/>
        <dsp:cNvSpPr/>
      </dsp:nvSpPr>
      <dsp:spPr>
        <a:xfrm>
          <a:off x="3597547" y="1658"/>
          <a:ext cx="2863304" cy="17179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kern="1200"/>
            <a:t>Hipotez kurma ve test etme </a:t>
          </a:r>
          <a:endParaRPr lang="en-US" sz="3700" kern="1200"/>
        </a:p>
      </dsp:txBody>
      <dsp:txXfrm>
        <a:off x="3597547" y="1658"/>
        <a:ext cx="2863304" cy="1717982"/>
      </dsp:txXfrm>
    </dsp:sp>
    <dsp:sp modelId="{086F5436-1818-47E5-8BE5-BF26CA4778BF}">
      <dsp:nvSpPr>
        <dsp:cNvPr id="0" name=""/>
        <dsp:cNvSpPr/>
      </dsp:nvSpPr>
      <dsp:spPr>
        <a:xfrm>
          <a:off x="6747182" y="1658"/>
          <a:ext cx="2863304" cy="171798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kern="1200"/>
            <a:t>Verileri kaydetme ve yorumlama</a:t>
          </a:r>
          <a:endParaRPr lang="en-US" sz="3700" kern="1200"/>
        </a:p>
      </dsp:txBody>
      <dsp:txXfrm>
        <a:off x="6747182" y="1658"/>
        <a:ext cx="2863304" cy="1717982"/>
      </dsp:txXfrm>
    </dsp:sp>
    <dsp:sp modelId="{0B28B00E-8D14-4E26-B2AC-F6F3C6363FA0}">
      <dsp:nvSpPr>
        <dsp:cNvPr id="0" name=""/>
        <dsp:cNvSpPr/>
      </dsp:nvSpPr>
      <dsp:spPr>
        <a:xfrm>
          <a:off x="2022730" y="2005971"/>
          <a:ext cx="2863304" cy="17179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kern="1200"/>
            <a:t>Deney yapma</a:t>
          </a:r>
          <a:endParaRPr lang="en-US" sz="3700" kern="1200"/>
        </a:p>
      </dsp:txBody>
      <dsp:txXfrm>
        <a:off x="2022730" y="2005971"/>
        <a:ext cx="2863304" cy="1717982"/>
      </dsp:txXfrm>
    </dsp:sp>
    <dsp:sp modelId="{2DF093A0-874B-4113-97BF-F8EC72A47F37}">
      <dsp:nvSpPr>
        <dsp:cNvPr id="0" name=""/>
        <dsp:cNvSpPr/>
      </dsp:nvSpPr>
      <dsp:spPr>
        <a:xfrm>
          <a:off x="5172365" y="2005971"/>
          <a:ext cx="2863304" cy="171798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kern="1200"/>
            <a:t>Model oluşturma </a:t>
          </a:r>
          <a:endParaRPr lang="en-US" sz="3700" kern="1200"/>
        </a:p>
      </dsp:txBody>
      <dsp:txXfrm>
        <a:off x="5172365" y="2005971"/>
        <a:ext cx="2863304" cy="1717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4/6/2020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62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02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8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8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6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4/6/2020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4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4/6/2020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6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4/6/2020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0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4/6/2020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9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4/6/2020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8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6814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4/6/2020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1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2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0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44F1985C-FBA0-45B9-910E-6E28B9CAC3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297" b="20453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C7BB333-55E8-446A-B6E7-7B67FE8BC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tr-TR"/>
              <a:t>Bilimsel Süreç Becerileri</a:t>
            </a:r>
            <a:endParaRPr lang="tr-T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768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tr-TR" altLang="zh-CN"/>
              <a:t>Temel Beceriler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E25F1F5-B3D9-4324-A87A-BA400DCBE9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8687239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7219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tr-TR" altLang="zh-CN">
                <a:latin typeface="Arial" charset="0"/>
                <a:cs typeface="Arial" charset="0"/>
              </a:rPr>
              <a:t>Bütünleştirilmiş Beceriler</a:t>
            </a:r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3F9987-22C1-463D-85A8-7A1A12EDF5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696673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727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LeftStep">
      <a:dk1>
        <a:srgbClr val="000000"/>
      </a:dk1>
      <a:lt1>
        <a:srgbClr val="FFFFFF"/>
      </a:lt1>
      <a:dk2>
        <a:srgbClr val="412C24"/>
      </a:dk2>
      <a:lt2>
        <a:srgbClr val="E8E6E2"/>
      </a:lt2>
      <a:accent1>
        <a:srgbClr val="92A4C4"/>
      </a:accent1>
      <a:accent2>
        <a:srgbClr val="7AA9B7"/>
      </a:accent2>
      <a:accent3>
        <a:srgbClr val="80A9A2"/>
      </a:accent3>
      <a:accent4>
        <a:srgbClr val="77AE8D"/>
      </a:accent4>
      <a:accent5>
        <a:srgbClr val="82AC81"/>
      </a:accent5>
      <a:accent6>
        <a:srgbClr val="8CAA74"/>
      </a:accent6>
      <a:hlink>
        <a:srgbClr val="95805A"/>
      </a:hlink>
      <a:folHlink>
        <a:srgbClr val="7F7F7F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Geniş ekran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Garamond</vt:lpstr>
      <vt:lpstr>SavonVTI</vt:lpstr>
      <vt:lpstr>Bilimsel Süreç Becerileri</vt:lpstr>
      <vt:lpstr>Temel Beceriler</vt:lpstr>
      <vt:lpstr>Bütünleştirilmiş Beceriler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Süreç Becerileri</dc:title>
  <dc:creator>Eren CEYLAN</dc:creator>
  <cp:lastModifiedBy>Eren CEYLAN</cp:lastModifiedBy>
  <cp:revision>1</cp:revision>
  <dcterms:created xsi:type="dcterms:W3CDTF">2020-04-06T19:05:09Z</dcterms:created>
  <dcterms:modified xsi:type="dcterms:W3CDTF">2020-04-06T19:06:04Z</dcterms:modified>
</cp:coreProperties>
</file>