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Y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4-01-13T14:07:11.029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Diş</a:t>
            </a:r>
            <a:r>
              <a:rPr lang="en-US" dirty="0" smtClean="0"/>
              <a:t> </a:t>
            </a:r>
            <a:r>
              <a:rPr lang="en-US" dirty="0" err="1" smtClean="0"/>
              <a:t>Anomalileri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Prof.Dr.Gürkan</a:t>
            </a:r>
            <a:r>
              <a:rPr lang="en-US" dirty="0" smtClean="0"/>
              <a:t> </a:t>
            </a:r>
            <a:r>
              <a:rPr lang="en-US" dirty="0" err="1" smtClean="0"/>
              <a:t>Gür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96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0"/>
            <a:ext cx="9010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79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0"/>
            <a:ext cx="9010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61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0"/>
            <a:ext cx="7936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14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65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07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"/>
            <a:ext cx="9144000" cy="656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95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0"/>
            <a:ext cx="8720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65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0"/>
            <a:ext cx="8720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51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0"/>
            <a:ext cx="8131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44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080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50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0"/>
            <a:ext cx="8720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9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0"/>
            <a:ext cx="8172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12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0"/>
            <a:ext cx="8720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0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0"/>
            <a:ext cx="8720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77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0"/>
            <a:ext cx="8720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13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HOTO1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6" b="13060"/>
          <a:stretch>
            <a:fillRect/>
          </a:stretch>
        </p:blipFill>
        <p:spPr bwMode="auto">
          <a:xfrm>
            <a:off x="1403350" y="1773238"/>
            <a:ext cx="61214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403350" y="852488"/>
            <a:ext cx="381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b="1" i="1">
                <a:solidFill>
                  <a:srgbClr val="33CCCC"/>
                </a:solidFill>
              </a:rPr>
              <a:t>DEPRİME SÜT DİŞİ</a:t>
            </a:r>
          </a:p>
        </p:txBody>
      </p:sp>
    </p:spTree>
    <p:extLst>
      <p:ext uri="{BB962C8B-B14F-4D97-AF65-F5344CB8AC3E}">
        <p14:creationId xmlns:p14="http://schemas.microsoft.com/office/powerpoint/2010/main" val="427506185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HOTO13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23"/>
          <a:stretch>
            <a:fillRect/>
          </a:stretch>
        </p:blipFill>
        <p:spPr bwMode="auto">
          <a:xfrm>
            <a:off x="1692275" y="1916113"/>
            <a:ext cx="5688013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35238" y="776288"/>
            <a:ext cx="3560762" cy="466725"/>
          </a:xfrm>
          <a:prstGeom prst="rect">
            <a:avLst/>
          </a:prstGeom>
          <a:noFill/>
          <a:ln w="9525">
            <a:solidFill>
              <a:srgbClr val="FF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b="1" i="1">
                <a:solidFill>
                  <a:srgbClr val="603193"/>
                </a:solidFill>
              </a:rPr>
              <a:t>PERSİSTE SÜT DİŞİ</a:t>
            </a:r>
          </a:p>
        </p:txBody>
      </p:sp>
    </p:spTree>
    <p:extLst>
      <p:ext uri="{BB962C8B-B14F-4D97-AF65-F5344CB8AC3E}">
        <p14:creationId xmlns:p14="http://schemas.microsoft.com/office/powerpoint/2010/main" val="92518619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 smtClean="0"/>
              <a:t>Meziodens</a:t>
            </a:r>
            <a:endParaRPr lang="tr-TR" altLang="tr-TR" dirty="0"/>
          </a:p>
        </p:txBody>
      </p:sp>
      <p:pic>
        <p:nvPicPr>
          <p:cNvPr id="7172" name="Picture 4" descr="PHOTO133"/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700213"/>
            <a:ext cx="5545138" cy="4033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06115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 smtClean="0"/>
              <a:t>Taurodontism</a:t>
            </a:r>
            <a:endParaRPr lang="tr-TR" altLang="tr-TR" dirty="0"/>
          </a:p>
        </p:txBody>
      </p:sp>
      <p:pic>
        <p:nvPicPr>
          <p:cNvPr id="9220" name="Picture 4" descr="PHOTO137"/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700213"/>
            <a:ext cx="590550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08152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HOTO138"/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773238"/>
            <a:ext cx="6048375" cy="4032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525486" y="557349"/>
            <a:ext cx="3753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 smtClean="0"/>
              <a:t>Mine İncisi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1974335202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PHOTO13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/>
          <a:stretch>
            <a:fillRect/>
          </a:stretch>
        </p:blipFill>
        <p:spPr bwMode="auto">
          <a:xfrm>
            <a:off x="1931988" y="1916113"/>
            <a:ext cx="5735637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00096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PHOTO14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5"/>
          <a:stretch>
            <a:fillRect/>
          </a:stretch>
        </p:blipFill>
        <p:spPr bwMode="auto">
          <a:xfrm>
            <a:off x="1692275" y="1844675"/>
            <a:ext cx="575945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908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00"/>
            <a:ext cx="9144000" cy="620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63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PHOTO14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6"/>
          <a:stretch>
            <a:fillRect/>
          </a:stretch>
        </p:blipFill>
        <p:spPr bwMode="auto">
          <a:xfrm>
            <a:off x="1547813" y="1773238"/>
            <a:ext cx="6119812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54054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PHOTO14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0"/>
          <a:stretch>
            <a:fillRect/>
          </a:stretch>
        </p:blipFill>
        <p:spPr bwMode="auto">
          <a:xfrm>
            <a:off x="1835150" y="1916113"/>
            <a:ext cx="5616575" cy="461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29331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PHOTO14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73238"/>
            <a:ext cx="6551613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9068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PHOTO14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7" t="18690" r="5707" b="9346"/>
          <a:stretch>
            <a:fillRect/>
          </a:stretch>
        </p:blipFill>
        <p:spPr bwMode="auto">
          <a:xfrm>
            <a:off x="1403350" y="1916113"/>
            <a:ext cx="6188075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08345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PHOTO14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2" r="5151" b="25296"/>
          <a:stretch>
            <a:fillRect/>
          </a:stretch>
        </p:blipFill>
        <p:spPr bwMode="auto">
          <a:xfrm>
            <a:off x="1547813" y="1989138"/>
            <a:ext cx="6119812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69289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PHOTO14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63357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873796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PHOTO14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1"/>
          <a:stretch>
            <a:fillRect/>
          </a:stretch>
        </p:blipFill>
        <p:spPr bwMode="auto">
          <a:xfrm>
            <a:off x="1619250" y="1773238"/>
            <a:ext cx="6337300" cy="43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7469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PHOTO1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76"/>
          <a:stretch>
            <a:fillRect/>
          </a:stretch>
        </p:blipFill>
        <p:spPr bwMode="auto">
          <a:xfrm>
            <a:off x="1476375" y="1773238"/>
            <a:ext cx="6264275" cy="45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27459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0"/>
            <a:ext cx="8720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73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0"/>
            <a:ext cx="8720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6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0"/>
            <a:ext cx="8651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5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0"/>
            <a:ext cx="8720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73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0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85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0"/>
            <a:ext cx="9023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3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20</TotalTime>
  <Words>14</Words>
  <Application>Microsoft Office PowerPoint</Application>
  <PresentationFormat>Ekran Gösterisi (4:3)</PresentationFormat>
  <Paragraphs>7</Paragraphs>
  <Slides>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1" baseType="lpstr">
      <vt:lpstr>Arial</vt:lpstr>
      <vt:lpstr>Candara</vt:lpstr>
      <vt:lpstr>Mistral</vt:lpstr>
      <vt:lpstr>Infusion</vt:lpstr>
      <vt:lpstr>Diş Anomalileri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Meziodens</vt:lpstr>
      <vt:lpstr>Taurodontism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Diş Anomalileri</dc:title>
  <dc:creator>g d</dc:creator>
  <cp:lastModifiedBy>Gürkan gür</cp:lastModifiedBy>
  <cp:revision>4</cp:revision>
  <dcterms:created xsi:type="dcterms:W3CDTF">2015-05-22T09:08:41Z</dcterms:created>
  <dcterms:modified xsi:type="dcterms:W3CDTF">2016-04-29T08:01:39Z</dcterms:modified>
</cp:coreProperties>
</file>