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NY" initials="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04-01-13T14:07:11.029" idx="1">
    <p:pos x="10" y="10"/>
    <p:text/>
  </p:cm>
</p:cmLst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6040A78-2A4B-4566-8626-79DE0D4C1085}" type="datetimeFigureOut">
              <a:rPr lang="en-US" smtClean="0"/>
              <a:t>4/29/2016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solidFill>
              <a:schemeClr val="accent1">
                <a:lumMod val="40000"/>
                <a:lumOff val="60000"/>
                <a:alpha val="40000"/>
              </a:schemeClr>
            </a:solidFill>
            <a:miter lim="800000"/>
          </a:ln>
          <a:effectLst>
            <a:innerShdw blurRad="457200">
              <a:schemeClr val="accent1">
                <a:alpha val="80000"/>
              </a:schemeClr>
            </a:innerShdw>
            <a:softEdge rad="3175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4/29/2016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10" name="Picture 9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1" name="Picture 10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457200">
              <a:schemeClr val="tx1">
                <a:lumMod val="50000"/>
                <a:lumOff val="50000"/>
                <a:alpha val="80000"/>
              </a:schemeClr>
            </a:innerShdw>
            <a:softEdge rad="1270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4/29/2016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4/29/2016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7696200" cy="6858000"/>
            <a:chOff x="0" y="0"/>
            <a:chExt cx="7696200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16862"/>
            <a:stretch>
              <a:fillRect/>
            </a:stretch>
          </p:blipFill>
          <p:spPr>
            <a:xfrm>
              <a:off x="0" y="0"/>
              <a:ext cx="7467600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428309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381001"/>
            <a:ext cx="1447800" cy="56975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1"/>
            <a:ext cx="6705600" cy="5697537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4/29/2016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4/29/2016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6040A78-2A4B-4566-8626-79DE0D4C1085}" type="datetimeFigureOut">
              <a:rPr lang="en-US" smtClean="0"/>
              <a:t>4/29/2016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307977" y="950260"/>
            <a:ext cx="2528046" cy="25280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762000">
              <a:schemeClr val="accent1">
                <a:alpha val="80000"/>
              </a:schemeClr>
            </a:innerShdw>
            <a:softEdge rad="317500"/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200" y="1851212"/>
            <a:ext cx="5446714" cy="1730375"/>
          </a:xfrm>
        </p:spPr>
        <p:txBody>
          <a:bodyPr anchor="b" anchorCtr="0"/>
          <a:lstStyle>
            <a:lvl1pPr algn="ctr">
              <a:lnSpc>
                <a:spcPts val="6800"/>
              </a:lnSpc>
              <a:defRPr sz="6500" b="0" cap="none" baseline="0">
                <a:latin typeface="+mj-lt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4200" y="3576918"/>
            <a:ext cx="5446714" cy="829982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4/29/2016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9"/>
          <p:cNvGrpSpPr/>
          <p:nvPr/>
        </p:nvGrpSpPr>
        <p:grpSpPr>
          <a:xfrm>
            <a:off x="0" y="0"/>
            <a:ext cx="9144000" cy="1191256"/>
            <a:chOff x="0" y="0"/>
            <a:chExt cx="9144000" cy="1191256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 flipV="1">
            <a:off x="0" y="5666744"/>
            <a:ext cx="9144000" cy="1191256"/>
            <a:chOff x="0" y="0"/>
            <a:chExt cx="9144000" cy="1191256"/>
          </a:xfrm>
        </p:grpSpPr>
        <p:pic>
          <p:nvPicPr>
            <p:cNvPr id="12" name="Picture 11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13" name="Picture 12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pic>
        <p:nvPicPr>
          <p:cNvPr id="14" name="Picture 13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3258805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0" name="Picture 9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162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6534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4/29/2016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11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2" name="Picture 11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048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048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4/29/2016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4766048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pic>
        <p:nvPicPr>
          <p:cNvPr id="15" name="Picture 14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780052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8" name="Picture 7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4/29/2016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4/29/2016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776" cy="1537447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859" y="381001"/>
            <a:ext cx="3813174" cy="5697537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200" b="0"/>
            </a:lvl2pPr>
            <a:lvl3pPr>
              <a:defRPr sz="2000" b="0"/>
            </a:lvl3pPr>
            <a:lvl4pPr>
              <a:defRPr sz="1800" b="0"/>
            </a:lvl4pPr>
            <a:lvl5pPr>
              <a:defRPr sz="18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09801"/>
            <a:ext cx="3612776" cy="32004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0A78-2A4B-4566-8626-79DE0D4C1085}" type="datetimeFigureOut">
              <a:rPr lang="en-US" smtClean="0"/>
              <a:t>4/29/2016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/>
          <a:lstStyle>
            <a:lvl1pPr algn="ctr"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162" y="40341"/>
            <a:ext cx="7570787" cy="14119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162" y="1761565"/>
            <a:ext cx="7570787" cy="4289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8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06040A78-2A4B-4566-8626-79DE0D4C1085}" type="datetimeFigureOut">
              <a:rPr lang="en-US" smtClean="0"/>
              <a:t>4/29/2016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3EC526B6-F861-4D54-BBE9-4BB519D3F34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203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lnSpc>
          <a:spcPts val="6000"/>
        </a:lnSpc>
        <a:spcBef>
          <a:spcPct val="0"/>
        </a:spcBef>
        <a:buNone/>
        <a:defRPr sz="5400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4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Anomalileri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Prof.Dr.Gürkan</a:t>
            </a:r>
            <a:r>
              <a:rPr lang="en-US" dirty="0" smtClean="0"/>
              <a:t> </a:t>
            </a:r>
            <a:r>
              <a:rPr lang="en-US" dirty="0" err="1" smtClean="0"/>
              <a:t>Gür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196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" y="0"/>
            <a:ext cx="90105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879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" y="0"/>
            <a:ext cx="90105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861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" y="0"/>
            <a:ext cx="79367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714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900"/>
            <a:ext cx="9144000" cy="665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607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700"/>
            <a:ext cx="9144000" cy="656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495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0"/>
            <a:ext cx="8720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965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0"/>
            <a:ext cx="8720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51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0"/>
            <a:ext cx="81310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544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" y="0"/>
            <a:ext cx="9080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0508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0"/>
            <a:ext cx="8720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93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0"/>
            <a:ext cx="81729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1122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0"/>
            <a:ext cx="8720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309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0"/>
            <a:ext cx="8720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277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0"/>
            <a:ext cx="8720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5139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HOTO13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76" b="13060"/>
          <a:stretch>
            <a:fillRect/>
          </a:stretch>
        </p:blipFill>
        <p:spPr bwMode="auto">
          <a:xfrm>
            <a:off x="1403350" y="1773238"/>
            <a:ext cx="6121400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403350" y="852488"/>
            <a:ext cx="3816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tr-TR" b="1" i="1">
                <a:solidFill>
                  <a:srgbClr val="33CCCC"/>
                </a:solidFill>
              </a:rPr>
              <a:t>DEPRİME SÜT DİŞİ</a:t>
            </a:r>
          </a:p>
        </p:txBody>
      </p:sp>
    </p:spTree>
    <p:extLst>
      <p:ext uri="{BB962C8B-B14F-4D97-AF65-F5344CB8AC3E}">
        <p14:creationId xmlns:p14="http://schemas.microsoft.com/office/powerpoint/2010/main" val="4275061858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PHOTO13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23"/>
          <a:stretch>
            <a:fillRect/>
          </a:stretch>
        </p:blipFill>
        <p:spPr bwMode="auto">
          <a:xfrm>
            <a:off x="1692275" y="1916113"/>
            <a:ext cx="5688013" cy="439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535238" y="776288"/>
            <a:ext cx="3560762" cy="466725"/>
          </a:xfrm>
          <a:prstGeom prst="rect">
            <a:avLst/>
          </a:prstGeom>
          <a:noFill/>
          <a:ln w="9525">
            <a:solidFill>
              <a:srgbClr val="FF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 b="1" i="1">
                <a:solidFill>
                  <a:srgbClr val="603193"/>
                </a:solidFill>
              </a:rPr>
              <a:t>PERSİSTE SÜT DİŞİ</a:t>
            </a:r>
          </a:p>
        </p:txBody>
      </p:sp>
    </p:spTree>
    <p:extLst>
      <p:ext uri="{BB962C8B-B14F-4D97-AF65-F5344CB8AC3E}">
        <p14:creationId xmlns:p14="http://schemas.microsoft.com/office/powerpoint/2010/main" val="925186198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 smtClean="0"/>
              <a:t>Meziodens</a:t>
            </a:r>
            <a:endParaRPr lang="tr-TR" altLang="tr-TR" dirty="0"/>
          </a:p>
        </p:txBody>
      </p:sp>
      <p:pic>
        <p:nvPicPr>
          <p:cNvPr id="7172" name="Picture 4" descr="PHOTO133"/>
          <p:cNvPicPr>
            <a:picLocks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150" y="1700213"/>
            <a:ext cx="5545138" cy="40338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5061154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 smtClean="0"/>
              <a:t>Taurodontism</a:t>
            </a:r>
            <a:endParaRPr lang="tr-TR" altLang="tr-TR" dirty="0"/>
          </a:p>
        </p:txBody>
      </p:sp>
      <p:pic>
        <p:nvPicPr>
          <p:cNvPr id="9220" name="Picture 4" descr="PHOTO137"/>
          <p:cNvPicPr>
            <a:picLocks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150" y="1700213"/>
            <a:ext cx="5905500" cy="4321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2081520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PHOTO138"/>
          <p:cNvPicPr>
            <a:picLocks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813" y="1773238"/>
            <a:ext cx="6048375" cy="4032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525486" y="557349"/>
            <a:ext cx="37533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dirty="0" smtClean="0"/>
              <a:t>Mine İncisi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974335202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PHOTO13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8"/>
          <a:stretch>
            <a:fillRect/>
          </a:stretch>
        </p:blipFill>
        <p:spPr bwMode="auto">
          <a:xfrm>
            <a:off x="1931988" y="1916113"/>
            <a:ext cx="5735637" cy="432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000965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PHOTO14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55"/>
          <a:stretch>
            <a:fillRect/>
          </a:stretch>
        </p:blipFill>
        <p:spPr bwMode="auto">
          <a:xfrm>
            <a:off x="1692275" y="1844675"/>
            <a:ext cx="5759450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908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7500"/>
            <a:ext cx="9144000" cy="62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9632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PHOTO14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36"/>
          <a:stretch>
            <a:fillRect/>
          </a:stretch>
        </p:blipFill>
        <p:spPr bwMode="auto">
          <a:xfrm>
            <a:off x="1547813" y="1773238"/>
            <a:ext cx="6119812" cy="446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54054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PHOTO14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20"/>
          <a:stretch>
            <a:fillRect/>
          </a:stretch>
        </p:blipFill>
        <p:spPr bwMode="auto">
          <a:xfrm>
            <a:off x="1835150" y="1916113"/>
            <a:ext cx="5616575" cy="461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293311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PHOTO14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773238"/>
            <a:ext cx="6551613" cy="482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9068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PHOTO14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7" t="18690" r="5707" b="9346"/>
          <a:stretch>
            <a:fillRect/>
          </a:stretch>
        </p:blipFill>
        <p:spPr bwMode="auto">
          <a:xfrm>
            <a:off x="1403350" y="1916113"/>
            <a:ext cx="6188075" cy="439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08345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PHOTO14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12" r="5151" b="25296"/>
          <a:stretch>
            <a:fillRect/>
          </a:stretch>
        </p:blipFill>
        <p:spPr bwMode="auto">
          <a:xfrm>
            <a:off x="1547813" y="1989138"/>
            <a:ext cx="6119812" cy="431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692895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PHOTO14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700213"/>
            <a:ext cx="6335712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873796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PHOTO14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11"/>
          <a:stretch>
            <a:fillRect/>
          </a:stretch>
        </p:blipFill>
        <p:spPr bwMode="auto">
          <a:xfrm>
            <a:off x="1619250" y="1773238"/>
            <a:ext cx="6337300" cy="436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74695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PHOTO15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76"/>
          <a:stretch>
            <a:fillRect/>
          </a:stretch>
        </p:blipFill>
        <p:spPr bwMode="auto">
          <a:xfrm>
            <a:off x="1476375" y="1773238"/>
            <a:ext cx="6264275" cy="453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27459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0"/>
            <a:ext cx="8720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273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0"/>
            <a:ext cx="8720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868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" y="0"/>
            <a:ext cx="86514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555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0"/>
            <a:ext cx="8720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673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9144000" cy="680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785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" y="0"/>
            <a:ext cx="90236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037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Infusion">
  <a:themeElements>
    <a:clrScheme name="Infusion">
      <a:dk1>
        <a:sysClr val="windowText" lastClr="000000"/>
      </a:dk1>
      <a:lt1>
        <a:sysClr val="window" lastClr="FFFFFF"/>
      </a:lt1>
      <a:dk2>
        <a:srgbClr val="2F1F58"/>
      </a:dk2>
      <a:lt2>
        <a:srgbClr val="B7A9E0"/>
      </a:lt2>
      <a:accent1>
        <a:srgbClr val="8C73D0"/>
      </a:accent1>
      <a:accent2>
        <a:srgbClr val="C2E8C4"/>
      </a:accent2>
      <a:accent3>
        <a:srgbClr val="C5A6E8"/>
      </a:accent3>
      <a:accent4>
        <a:srgbClr val="B45EC7"/>
      </a:accent4>
      <a:accent5>
        <a:srgbClr val="9FDAFB"/>
      </a:accent5>
      <a:accent6>
        <a:srgbClr val="95C5B0"/>
      </a:accent6>
      <a:hlink>
        <a:srgbClr val="744AE0"/>
      </a:hlink>
      <a:folHlink>
        <a:srgbClr val="8D8AD1"/>
      </a:folHlink>
    </a:clrScheme>
    <a:fontScheme name="Infusion">
      <a:majorFont>
        <a:latin typeface="Mistral"/>
        <a:ea typeface=""/>
        <a:cs typeface=""/>
        <a:font script="Jpan" typeface="ＤＦＰ行書体"/>
      </a:majorFont>
      <a:minorFont>
        <a:latin typeface="Candara"/>
        <a:ea typeface=""/>
        <a:cs typeface=""/>
        <a:font script="Jpan" typeface="メイリオ"/>
      </a:minorFont>
    </a:fontScheme>
    <a:fmtScheme name="Infus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300000"/>
                <a:lumMod val="125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135000"/>
              </a:schemeClr>
            </a:duotone>
          </a:blip>
          <a:tile tx="0" ty="0" sx="40000" sy="40000" flip="none" algn="tl"/>
        </a:blipFill>
      </a:fillStyleLst>
      <a:lnStyleLst>
        <a:ln w="38100" cap="flat" cmpd="sng" algn="ctr">
          <a:solidFill>
            <a:schemeClr val="phClr">
              <a:alpha val="70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>
              <a:alpha val="50000"/>
            </a:schemeClr>
          </a:solidFill>
          <a:prstDash val="solid"/>
          <a:miter/>
        </a:ln>
        <a:ln w="88900" cap="flat" cmpd="sng" algn="ctr">
          <a:solidFill>
            <a:schemeClr val="phClr">
              <a:alpha val="4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r="13500000">
              <a:srgbClr val="000000">
                <a:alpha val="50000"/>
              </a:srgbClr>
            </a:innerShdw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Infusion.thmx</Template>
  <TotalTime>20</TotalTime>
  <Words>14</Words>
  <Application>Microsoft Office PowerPoint</Application>
  <PresentationFormat>Ekran Gösterisi (4:3)</PresentationFormat>
  <Paragraphs>7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1" baseType="lpstr">
      <vt:lpstr>Arial</vt:lpstr>
      <vt:lpstr>Candara</vt:lpstr>
      <vt:lpstr>Mistral</vt:lpstr>
      <vt:lpstr>Infusion</vt:lpstr>
      <vt:lpstr>Diş Anomalileri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Meziodens</vt:lpstr>
      <vt:lpstr>Taurodontism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Diş Anomalileri</dc:title>
  <dc:creator>g d</dc:creator>
  <cp:lastModifiedBy>Gürkan gür</cp:lastModifiedBy>
  <cp:revision>4</cp:revision>
  <dcterms:created xsi:type="dcterms:W3CDTF">2015-05-22T09:08:41Z</dcterms:created>
  <dcterms:modified xsi:type="dcterms:W3CDTF">2016-04-29T08:01:39Z</dcterms:modified>
</cp:coreProperties>
</file>