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8" r:id="rId3"/>
    <p:sldId id="261"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hafta</a:t>
            </a:r>
          </a:p>
        </p:txBody>
      </p:sp>
      <p:sp>
        <p:nvSpPr>
          <p:cNvPr id="3" name="2 Alt Başlık"/>
          <p:cNvSpPr>
            <a:spLocks noGrp="1"/>
          </p:cNvSpPr>
          <p:nvPr>
            <p:ph type="subTitle" idx="1"/>
          </p:nvPr>
        </p:nvSpPr>
        <p:spPr/>
        <p:txBody>
          <a:bodyPr>
            <a:normAutofit/>
          </a:bodyPr>
          <a:lstStyle/>
          <a:p>
            <a:r>
              <a:rPr lang="tr-TR" dirty="0">
                <a:latin typeface="Bell MT" pitchFamily="18" charset="0"/>
                <a:cs typeface="Andalus" pitchFamily="18" charset="-78"/>
              </a:rPr>
              <a:t>Literatür tanıtımı</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Küreselleşme, yaşanan siyasi, ekonomik ve toplumsal bir gerçeklik olarak antropolojik ve sosyolojik literatürde nasıl ele alınmaktadır? Vizeye kadar yapılacak olan sunuşlarla bu sorunun cevabına ulaşmayı amaçlıyoruz.</a:t>
            </a:r>
          </a:p>
          <a:p>
            <a:r>
              <a:rPr lang="tr-TR" sz="2400" dirty="0">
                <a:latin typeface="Bell MT" pitchFamily="18" charset="0"/>
              </a:rPr>
              <a:t>Biz, küreselleşmeyi nasıl okuyabiliriz? Toplumların birbirine benzediği bir süreç mi? Eğer öyleyse kime benziyorlar, kimin değerleri dolaşımda? Farklılıkların yeniden inşa edildiği bir süreç mi? Eğer öyleyse hangi duyarlılıklarda hangi alanlarda yerel kendisini öne çıkarmak istiyor?</a:t>
            </a:r>
          </a:p>
          <a:p>
            <a:pPr marL="0" indent="0">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a:xfrm>
            <a:off x="457200" y="1600200"/>
            <a:ext cx="8229600" cy="4637112"/>
          </a:xfrm>
        </p:spPr>
        <p:txBody>
          <a:bodyPr>
            <a:noAutofit/>
          </a:bodyPr>
          <a:lstStyle/>
          <a:p>
            <a:r>
              <a:rPr lang="tr-TR" sz="2400" dirty="0">
                <a:latin typeface="Bell MT" pitchFamily="18" charset="0"/>
              </a:rPr>
              <a:t>Bu sorular doğrultusunda, Türkiye’de basılı yayınlar arasında küreselleşme, globalleşme, yerel, yerellik gibi kavramlar etrafında bir araştırma yapmanızı istiyorum.</a:t>
            </a:r>
          </a:p>
          <a:p>
            <a:r>
              <a:rPr lang="tr-TR" sz="2400" dirty="0">
                <a:latin typeface="Bell MT" pitchFamily="18" charset="0"/>
              </a:rPr>
              <a:t>İlginç bulduğunuz kitaplarla ilgili kısa bir içerik araştırması ve konusuna, tezine dair bir sayfalık bir yazıyla derse katılmanız gerekiyor.</a:t>
            </a:r>
          </a:p>
          <a:p>
            <a:r>
              <a:rPr lang="tr-TR" sz="2400" dirty="0">
                <a:latin typeface="Bell MT" pitchFamily="18" charset="0"/>
              </a:rPr>
              <a:t>Bir sonraki hafta sunacağınız kitaplar ve sunuş tarihleriniz belirlenecek.</a:t>
            </a:r>
          </a:p>
        </p:txBody>
      </p:sp>
    </p:spTree>
    <p:extLst>
      <p:ext uri="{BB962C8B-B14F-4D97-AF65-F5344CB8AC3E}">
        <p14:creationId xmlns:p14="http://schemas.microsoft.com/office/powerpoint/2010/main" val="101878290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138</Words>
  <Application>Microsoft Office PowerPoint</Application>
  <PresentationFormat>On-screen Show (4:3)</PresentationFormat>
  <Paragraphs>10</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Aldhabi</vt:lpstr>
      <vt:lpstr>Andalus</vt:lpstr>
      <vt:lpstr>Arial</vt:lpstr>
      <vt:lpstr>Bell MT</vt:lpstr>
      <vt:lpstr>Calibri</vt:lpstr>
      <vt:lpstr>Ofis Teması</vt:lpstr>
      <vt:lpstr>1. hafta</vt:lpstr>
      <vt:lpstr>1. hafta</vt:lpstr>
      <vt:lpstr>1.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15</cp:revision>
  <dcterms:created xsi:type="dcterms:W3CDTF">2018-05-08T13:48:36Z</dcterms:created>
  <dcterms:modified xsi:type="dcterms:W3CDTF">2018-12-20T15:22:49Z</dcterms:modified>
</cp:coreProperties>
</file>