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6C39-3D9F-410F-97EE-4F03B59AA00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38D7-B937-4FEA-B668-5412D9B51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1094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6C39-3D9F-410F-97EE-4F03B59AA00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38D7-B937-4FEA-B668-5412D9B51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9648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6C39-3D9F-410F-97EE-4F03B59AA00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38D7-B937-4FEA-B668-5412D9B51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556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6C39-3D9F-410F-97EE-4F03B59AA00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38D7-B937-4FEA-B668-5412D9B51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1061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6C39-3D9F-410F-97EE-4F03B59AA00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38D7-B937-4FEA-B668-5412D9B51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3125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6C39-3D9F-410F-97EE-4F03B59AA00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38D7-B937-4FEA-B668-5412D9B51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2739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6C39-3D9F-410F-97EE-4F03B59AA00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38D7-B937-4FEA-B668-5412D9B51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310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6C39-3D9F-410F-97EE-4F03B59AA00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38D7-B937-4FEA-B668-5412D9B51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1217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6C39-3D9F-410F-97EE-4F03B59AA00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38D7-B937-4FEA-B668-5412D9B51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6103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6C39-3D9F-410F-97EE-4F03B59AA00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38D7-B937-4FEA-B668-5412D9B51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8202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6C39-3D9F-410F-97EE-4F03B59AA00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38D7-B937-4FEA-B668-5412D9B51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306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56C39-3D9F-410F-97EE-4F03B59AA00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B38D7-B937-4FEA-B668-5412D9B51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059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524000" y="221455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Koyun ve Keçilerde İleri Üreme Teknikleri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Öğretim Üyesi Kemal Tuna OLĞAÇ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000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İleri </a:t>
            </a:r>
            <a:r>
              <a:rPr lang="tr-TR" dirty="0" err="1" smtClean="0"/>
              <a:t>Ürme</a:t>
            </a:r>
            <a:r>
              <a:rPr lang="tr-TR" dirty="0" smtClean="0"/>
              <a:t> Teknikleri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24000" y="1600201"/>
            <a:ext cx="9144000" cy="4525963"/>
          </a:xfrm>
        </p:spPr>
        <p:txBody>
          <a:bodyPr>
            <a:normAutofit fontScale="92500" lnSpcReduction="1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tr-TR" sz="3600" dirty="0"/>
              <a:t>	</a:t>
            </a:r>
            <a:r>
              <a:rPr lang="tr-TR" dirty="0" smtClean="0"/>
              <a:t>… </a:t>
            </a:r>
            <a:r>
              <a:rPr lang="tr-TR" dirty="0" err="1" smtClean="0"/>
              <a:t>Yetiştime</a:t>
            </a:r>
            <a:r>
              <a:rPr lang="tr-TR" dirty="0" smtClean="0"/>
              <a:t> stratejilerine uygun olarak </a:t>
            </a:r>
            <a:r>
              <a:rPr lang="tr-TR" dirty="0" err="1" smtClean="0"/>
              <a:t>reprodüktif</a:t>
            </a:r>
            <a:r>
              <a:rPr lang="tr-TR" dirty="0" smtClean="0"/>
              <a:t> 	</a:t>
            </a:r>
            <a:r>
              <a:rPr lang="tr-TR" dirty="0" err="1" smtClean="0"/>
              <a:t>aktivetenin</a:t>
            </a:r>
            <a:r>
              <a:rPr lang="tr-TR" dirty="0" smtClean="0"/>
              <a:t> düzenlenmesine olanak sağlayan her türlü 	uygulamadır.</a:t>
            </a:r>
          </a:p>
          <a:p>
            <a:pPr marL="0" algn="just">
              <a:spcBef>
                <a:spcPts val="0"/>
              </a:spcBef>
              <a:buNone/>
            </a:pPr>
            <a:endParaRPr lang="tr-TR" dirty="0" smtClean="0"/>
          </a:p>
          <a:p>
            <a:pPr algn="just">
              <a:buNone/>
            </a:pPr>
            <a:r>
              <a:rPr lang="tr-TR" dirty="0" smtClean="0"/>
              <a:t>		… </a:t>
            </a:r>
            <a:r>
              <a:rPr lang="tr-TR" dirty="0" err="1" smtClean="0"/>
              <a:t>reprodüktif</a:t>
            </a:r>
            <a:r>
              <a:rPr lang="tr-TR" dirty="0" smtClean="0"/>
              <a:t> performansı artırır</a:t>
            </a:r>
          </a:p>
          <a:p>
            <a:pPr algn="just">
              <a:buNone/>
            </a:pPr>
            <a:endParaRPr lang="tr-TR" dirty="0" smtClean="0"/>
          </a:p>
          <a:p>
            <a:pPr algn="just">
              <a:buNone/>
            </a:pPr>
            <a:r>
              <a:rPr lang="tr-TR" dirty="0" smtClean="0"/>
              <a:t>		… jenerasyon aralığını kısaltır</a:t>
            </a:r>
          </a:p>
          <a:p>
            <a:pPr algn="just">
              <a:buNone/>
            </a:pPr>
            <a:endParaRPr lang="tr-TR" dirty="0" smtClean="0"/>
          </a:p>
          <a:p>
            <a:pPr algn="just">
              <a:buNone/>
            </a:pPr>
            <a:r>
              <a:rPr lang="tr-TR" dirty="0" smtClean="0"/>
              <a:t>		… genetik ilerleme sağlar</a:t>
            </a:r>
          </a:p>
          <a:p>
            <a:pPr marL="0" algn="just">
              <a:spcBef>
                <a:spcPts val="0"/>
              </a:spcBef>
              <a:buNone/>
            </a:pPr>
            <a:endParaRPr lang="tr-TR" dirty="0" smtClean="0"/>
          </a:p>
          <a:p>
            <a:pPr marL="0" algn="just">
              <a:spcBef>
                <a:spcPts val="0"/>
              </a:spcBef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C00000"/>
                </a:solidFill>
              </a:rPr>
              <a:t>… sezona bağımlılığın ortadan kaldırılmasına yardımcı olur</a:t>
            </a:r>
            <a:endParaRPr lang="tr-T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02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Geniş ekran</PresentationFormat>
  <Paragraphs>12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Koyun ve Keçilerde İleri Üreme Teknikleri </vt:lpstr>
      <vt:lpstr>İleri Ürme Teknikleri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Koyun ve Keçilerde İleri Üreme Teknikleri </dc:title>
  <dc:creator>Tuna</dc:creator>
  <cp:lastModifiedBy>Tuna</cp:lastModifiedBy>
  <cp:revision>3</cp:revision>
  <dcterms:created xsi:type="dcterms:W3CDTF">2021-05-18T12:31:45Z</dcterms:created>
  <dcterms:modified xsi:type="dcterms:W3CDTF">2021-05-18T12:37:19Z</dcterms:modified>
</cp:coreProperties>
</file>