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64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89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79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04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48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6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10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13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61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20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09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81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F825-0132-4298-B859-64C1E33073B0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E1CE-D82F-423E-B4B8-4143FA3E98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8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211964"/>
            <a:ext cx="9144000" cy="1113127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 Beceri Laboratuvarı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86835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Kayıt-Resepsiyon Modülü</a:t>
            </a: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524000" y="4765820"/>
            <a:ext cx="9144000" cy="88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Ekrem Çağatay Çolakoğlu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Ankara Üniversitesi</a:t>
            </a:r>
            <a:r>
              <a:rPr kumimoji="0" lang="tr-TR" sz="2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Veteriner Fakültesi İç Hastalıkları Anabilim Dalı</a:t>
            </a: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973210"/>
            <a:ext cx="1460427" cy="146042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381" y="973209"/>
            <a:ext cx="1475908" cy="14604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76" y="427136"/>
            <a:ext cx="3633655" cy="19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 </a:t>
            </a:r>
            <a:r>
              <a:rPr lang="tr-TR" altLang="tr-TR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peklerde </a:t>
            </a:r>
            <a:r>
              <a:rPr lang="tr-TR" alt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Larengoskopi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alt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Endotraheal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Uygulama İ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in) İ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Model Hazırlanması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Ödev 4’deki şekiller yardımcı olabilir.  Okan hocadan konu ile ilgili destek alınabilir.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 </a:t>
            </a:r>
            <a:r>
              <a:rPr lang="tr-TR" altLang="tr-TR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Kedilerde </a:t>
            </a:r>
            <a:r>
              <a:rPr lang="tr-TR" alt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Larengoskopi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alt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Endotraheal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Uygulama İ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in) İ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Model Hazırlanması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Şekiller yardımcı olabilir.  Okan hocadan konu ile ilgili destek alınabilir.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Uygulamanın anlatıldığı tanıtım kartları ve video çekimi (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kanalı için)</a:t>
            </a:r>
            <a:endParaRPr lang="tr-TR" altLang="tr-TR" dirty="0"/>
          </a:p>
          <a:p>
            <a:endParaRPr lang="tr-TR" dirty="0"/>
          </a:p>
        </p:txBody>
      </p:sp>
      <p:pic>
        <p:nvPicPr>
          <p:cNvPr id="1029" name="Resim 1" descr="clinical skills lab in veterinary medicin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39" y="581026"/>
            <a:ext cx="19240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5" descr="clinical skills lab in veterinary medicine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68" y="5439345"/>
            <a:ext cx="18192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Resim 8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458075"/>
            <a:ext cx="17716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Resim 6" descr="https://pbs.twimg.com/media/CuCPn2tWIAATzFv.jpg: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6" t="65010" r="32915" b="1450"/>
          <a:stretch>
            <a:fillRect/>
          </a:stretch>
        </p:blipFill>
        <p:spPr bwMode="auto">
          <a:xfrm>
            <a:off x="0" y="9201150"/>
            <a:ext cx="24860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Resim 7" descr="https://pbs.twimg.com/media/CImkFuKWgAA7Mc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8600"/>
            <a:ext cx="24860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952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340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6162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745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1165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1403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kumimoji="0" lang="tr-TR" altLang="tr-TR" sz="12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 6.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Perikardiyo-torakosentez i</a:t>
            </a: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model oluşturulması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7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 </a:t>
            </a:r>
            <a:r>
              <a:rPr lang="tr-TR" altLang="tr-TR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Erkek Kedi ve k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peklerde </a:t>
            </a: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alt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riner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kateterizasyon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model oluşturulması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 </a:t>
            </a:r>
            <a:r>
              <a:rPr lang="tr-TR" altLang="tr-TR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Ruminant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Atlarda </a:t>
            </a:r>
            <a:r>
              <a:rPr lang="tr-TR" alt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Zaptırapt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ntemleri ve Enjeksiyonlar İ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Modellerinin Oluşturulması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Muşet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Yavaşa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Yular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Şekiller yardımcı olabilir. 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 için Okan hocaya danışılabilir. 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Yavaşa ve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muşet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desteği verebiliriz.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4000" dirty="0"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364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 </a:t>
            </a:r>
            <a:r>
              <a:rPr lang="tr-TR" altLang="tr-TR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Kedi ve K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peklerde </a:t>
            </a:r>
            <a:r>
              <a:rPr lang="tr-TR" alt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Otoskopi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Uygulamaları İ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Kulak Modelinin Hazırlanması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Kulak modeli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Otoskoplar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zaten mevcut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Şekiller yardımcı olabilir.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Okan hocadan destek alınabilir.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 gösterimlerinin anlatıldığı pano ve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kanalı için video çekimi.</a:t>
            </a:r>
            <a:endParaRPr lang="tr-TR" altLang="tr-T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4000" dirty="0"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269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211964"/>
            <a:ext cx="9144000" cy="1113127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 Beceri Laboratuvarı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86835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Kayıt-Resepsiyon Modülü </a:t>
            </a:r>
          </a:p>
          <a:p>
            <a:endParaRPr lang="tr-TR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524000" y="4765820"/>
            <a:ext cx="9144000" cy="88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Ekrem Çağatay Çolakoğlu</a:t>
            </a:r>
          </a:p>
          <a:p>
            <a:pPr lvl="0">
              <a:defRPr/>
            </a:pPr>
            <a:r>
              <a:rPr lang="tr-TR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Veteriner Fakültesi İç Hastalıkları Anabilim Dalı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973210"/>
            <a:ext cx="1460427" cy="146042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381" y="973209"/>
            <a:ext cx="1475908" cy="14604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76" y="427136"/>
            <a:ext cx="3633655" cy="19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194</Words>
  <Application>Microsoft Office PowerPoint</Application>
  <PresentationFormat>Geniş ekran</PresentationFormat>
  <Paragraphs>40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Teması</vt:lpstr>
      <vt:lpstr>Klinik Beceri Laboratuvarı</vt:lpstr>
      <vt:lpstr>PowerPoint Sunusu</vt:lpstr>
      <vt:lpstr>PowerPoint Sunusu</vt:lpstr>
      <vt:lpstr>PowerPoint Sunusu</vt:lpstr>
      <vt:lpstr>Klinik Beceri Laboratuvarı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Skills Lab</dc:title>
  <dc:creator>ACİL</dc:creator>
  <cp:lastModifiedBy>Esra</cp:lastModifiedBy>
  <cp:revision>30</cp:revision>
  <dcterms:created xsi:type="dcterms:W3CDTF">2018-02-10T18:22:48Z</dcterms:created>
  <dcterms:modified xsi:type="dcterms:W3CDTF">2020-03-11T13:51:09Z</dcterms:modified>
</cp:coreProperties>
</file>