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2/2/2017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TBS 1 VE TBS 2 DEĞERLENDİRME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00486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Tahta Yazı</Template>
  <TotalTime>1</TotalTime>
  <Words>6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Rockwell</vt:lpstr>
      <vt:lpstr>Rockwell Condensed</vt:lpstr>
      <vt:lpstr>Wingdings</vt:lpstr>
      <vt:lpstr>Wood Type Yazı Tipi</vt:lpstr>
      <vt:lpstr>TBS 1 VE TBS 2 DEĞERLENDİRME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TBS 1 VE TBS 2 DEĞERLENDİRME</dc:title>
  <dc:creator>exper</dc:creator>
  <cp:lastModifiedBy>exper</cp:lastModifiedBy>
  <cp:revision>1</cp:revision>
  <dcterms:created xsi:type="dcterms:W3CDTF">2017-02-02T11:33:08Z</dcterms:created>
  <dcterms:modified xsi:type="dcterms:W3CDTF">2017-02-02T11:34:29Z</dcterms:modified>
</cp:coreProperties>
</file>