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19AEE-C453-4872-B953-E4FFD14284C6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DB46A-162F-4953-A5FF-4B86C1014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407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19AEE-C453-4872-B953-E4FFD14284C6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DB46A-162F-4953-A5FF-4B86C1014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73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19AEE-C453-4872-B953-E4FFD14284C6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DB46A-162F-4953-A5FF-4B86C1014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34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19AEE-C453-4872-B953-E4FFD14284C6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DB46A-162F-4953-A5FF-4B86C1014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41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19AEE-C453-4872-B953-E4FFD14284C6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DB46A-162F-4953-A5FF-4B86C1014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269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19AEE-C453-4872-B953-E4FFD14284C6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DB46A-162F-4953-A5FF-4B86C1014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222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19AEE-C453-4872-B953-E4FFD14284C6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DB46A-162F-4953-A5FF-4B86C1014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601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19AEE-C453-4872-B953-E4FFD14284C6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DB46A-162F-4953-A5FF-4B86C1014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5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19AEE-C453-4872-B953-E4FFD14284C6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DB46A-162F-4953-A5FF-4B86C1014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074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19AEE-C453-4872-B953-E4FFD14284C6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DB46A-162F-4953-A5FF-4B86C1014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16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19AEE-C453-4872-B953-E4FFD14284C6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DB46A-162F-4953-A5FF-4B86C1014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59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19AEE-C453-4872-B953-E4FFD14284C6}" type="datetimeFigureOut">
              <a:rPr lang="tr-TR" smtClean="0"/>
              <a:t>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DB46A-162F-4953-A5FF-4B86C1014B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653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DRAMA VE TİYATRO İLİŞKİSİ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9111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Tiyatronun Kökenleri 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Dinsel Ritüeller</a:t>
            </a:r>
          </a:p>
          <a:p>
            <a:r>
              <a:rPr lang="tr-TR" dirty="0" smtClean="0"/>
              <a:t>Mim-Taklit</a:t>
            </a:r>
          </a:p>
          <a:p>
            <a:r>
              <a:rPr lang="tr-TR" dirty="0" smtClean="0"/>
              <a:t>Klasik ve Modern Tiyatro</a:t>
            </a:r>
          </a:p>
          <a:p>
            <a:r>
              <a:rPr lang="tr-TR" dirty="0" smtClean="0"/>
              <a:t>Çağdaş Tiyatro ve Performans</a:t>
            </a:r>
          </a:p>
          <a:p>
            <a:r>
              <a:rPr lang="tr-TR" dirty="0" smtClean="0"/>
              <a:t>Drama nereden geliyor?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2981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Tiyatronun ve Dramanın Doğası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İcra Edilen Şey</a:t>
            </a:r>
          </a:p>
          <a:p>
            <a:r>
              <a:rPr lang="tr-TR" dirty="0" smtClean="0"/>
              <a:t>Seyircinin Deneyimi</a:t>
            </a:r>
          </a:p>
          <a:p>
            <a:r>
              <a:rPr lang="tr-TR" dirty="0" smtClean="0"/>
              <a:t>Teatral Üretim Pratikleri </a:t>
            </a:r>
          </a:p>
          <a:p>
            <a:r>
              <a:rPr lang="tr-TR" dirty="0" smtClean="0"/>
              <a:t>Eleştiri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0701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Teatral Üretim Pratikleri ve Üslupları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Aristotelesyen</a:t>
            </a:r>
            <a:r>
              <a:rPr lang="tr-TR" dirty="0" smtClean="0"/>
              <a:t> Tiyatro</a:t>
            </a:r>
          </a:p>
          <a:p>
            <a:r>
              <a:rPr lang="tr-TR" dirty="0" err="1" smtClean="0"/>
              <a:t>Brechtiyen</a:t>
            </a:r>
            <a:r>
              <a:rPr lang="tr-TR" dirty="0" smtClean="0"/>
              <a:t> Tiyatro</a:t>
            </a:r>
          </a:p>
          <a:p>
            <a:r>
              <a:rPr lang="tr-TR" dirty="0" smtClean="0"/>
              <a:t>Post-modern Tiyatro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7582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Dramatik Yapı ve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Freytag</a:t>
            </a:r>
            <a:r>
              <a:rPr lang="tr-TR" dirty="0" smtClean="0"/>
              <a:t> Piramidi</a:t>
            </a:r>
          </a:p>
          <a:p>
            <a:r>
              <a:rPr lang="tr-TR" dirty="0" err="1" smtClean="0"/>
              <a:t>Brechtiyen</a:t>
            </a:r>
            <a:r>
              <a:rPr lang="tr-TR" dirty="0" smtClean="0"/>
              <a:t> Dramaturgi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5008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Tiyatro ve Dramanın Karşılaştırılması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Benzerlikler</a:t>
            </a:r>
          </a:p>
          <a:p>
            <a:r>
              <a:rPr lang="tr-TR" dirty="0" smtClean="0"/>
              <a:t>Farklar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5373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 Süreçlerinde Teatral Üretimin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Dramatik Yapı</a:t>
            </a:r>
          </a:p>
          <a:p>
            <a:r>
              <a:rPr lang="tr-TR" dirty="0" smtClean="0"/>
              <a:t>Dramatik Kurgunun Bileşenleri</a:t>
            </a:r>
          </a:p>
          <a:p>
            <a:r>
              <a:rPr lang="tr-TR" dirty="0" err="1" smtClean="0"/>
              <a:t>Brechtiyen</a:t>
            </a:r>
            <a:r>
              <a:rPr lang="tr-TR" dirty="0" smtClean="0"/>
              <a:t> Yabancılaştırma Etkisi</a:t>
            </a:r>
          </a:p>
          <a:p>
            <a:r>
              <a:rPr lang="tr-TR" smtClean="0"/>
              <a:t>Sınırsız Performans Olanakları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296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75</Words>
  <Application>Microsoft Office PowerPoint</Application>
  <PresentationFormat>Geniş ekran</PresentationFormat>
  <Paragraphs>27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DRAMA VE TİYATRO İLİŞKİSİ</vt:lpstr>
      <vt:lpstr>Tiyatronun Kökenleri  </vt:lpstr>
      <vt:lpstr>Tiyatronun ve Dramanın Doğası</vt:lpstr>
      <vt:lpstr>Teatral Üretim Pratikleri ve Üslupları</vt:lpstr>
      <vt:lpstr>Dramatik Yapı ve Analizi</vt:lpstr>
      <vt:lpstr>Tiyatro ve Dramanın Karşılaştırılması</vt:lpstr>
      <vt:lpstr>Drama Süreçlerinde Teatral Üretimin Kullanımı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 VE TİYATRO İLİŞKİSİ</dc:title>
  <dc:creator>ihsan metinnam</dc:creator>
  <cp:lastModifiedBy>ihsan metinnam</cp:lastModifiedBy>
  <cp:revision>1</cp:revision>
  <dcterms:created xsi:type="dcterms:W3CDTF">2020-01-03T12:23:56Z</dcterms:created>
  <dcterms:modified xsi:type="dcterms:W3CDTF">2020-01-03T12:29:10Z</dcterms:modified>
</cp:coreProperties>
</file>