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85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12. SINIFLANDIRMA RAPORU-DOĞRULUK ANALİZİ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196859"/>
            <a:ext cx="6080000" cy="3420000"/>
            <a:chOff x="-537832" y="-197291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7832" y="-197291"/>
              <a:ext cx="6080000" cy="34200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-122663" y="1159727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112000" y="18000"/>
            <a:ext cx="6080000" cy="3420000"/>
            <a:chOff x="5796060" y="-197291"/>
            <a:chExt cx="6080000" cy="342000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060" y="-197291"/>
              <a:ext cx="6080000" cy="3420000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196362" y="1139143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2856421" y="3438000"/>
            <a:ext cx="6080000" cy="3420000"/>
            <a:chOff x="2756060" y="3222709"/>
            <a:chExt cx="6080000" cy="34200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060" y="3222709"/>
              <a:ext cx="6080000" cy="34200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152078" y="4547992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2720883" y="1686625"/>
            <a:ext cx="106311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Rastgele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839186" y="1151922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Üretilen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Volkanik’e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denk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geliyor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563724" y="4458406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Gerçek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haritada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Pliyosen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2823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2832410" y="728261"/>
            <a:ext cx="6080000" cy="3420000"/>
            <a:chOff x="0" y="505236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5236"/>
              <a:ext cx="6080000" cy="3420000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3233120" y="2627105"/>
              <a:ext cx="10965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Pliyosen’in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ID’si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atanıyor</a:t>
              </a:r>
              <a:endParaRPr lang="tr-TR" sz="1100" dirty="0">
                <a:solidFill>
                  <a:srgbClr val="FF0000"/>
                </a:solidFill>
                <a:latin typeface="Tekton Pro" panose="020F0603020208020904" pitchFamily="34" charset="-94"/>
              </a:endParaRPr>
            </a:p>
          </p:txBody>
        </p:sp>
        <p:cxnSp>
          <p:nvCxnSpPr>
            <p:cNvPr id="5" name="Düz Ok Bağlayıcısı 4"/>
            <p:cNvCxnSpPr/>
            <p:nvPr/>
          </p:nvCxnSpPr>
          <p:spPr>
            <a:xfrm flipV="1">
              <a:off x="3847171" y="1873405"/>
              <a:ext cx="825190" cy="75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48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35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15063" y="132541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Doğruluk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Analizi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81168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76" y="627899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52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58589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003551" y="115780"/>
            <a:ext cx="215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Sınıflandırma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Raporu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6151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01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9327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5" y="3419476"/>
            <a:ext cx="76190" cy="1904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5" y="75502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89217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437223" y="4193177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0124317" y="41634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37223" y="4720543"/>
            <a:ext cx="339634" cy="266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10124317" y="46852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344296" y="5407075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10075995" y="53922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6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23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29183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69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74711"/>
            <a:ext cx="6080000" cy="342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685421" y="4040269"/>
            <a:ext cx="818147" cy="315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9496968" y="3721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194660" y="5482122"/>
            <a:ext cx="345473" cy="218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9938041" y="51707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2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4843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" y="560992"/>
            <a:ext cx="6080000" cy="3420000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H="1" flipV="1">
            <a:off x="4415885" y="343526"/>
            <a:ext cx="925552" cy="1518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/>
          <p:cNvSpPr txBox="1"/>
          <p:nvPr/>
        </p:nvSpPr>
        <p:spPr>
          <a:xfrm>
            <a:off x="3947531" y="40654"/>
            <a:ext cx="83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Çift</a:t>
            </a:r>
            <a:r>
              <a:rPr lang="en-US" sz="14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tıkla</a:t>
            </a:r>
            <a:endParaRPr lang="tr-TR" sz="14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0"/>
            <a:ext cx="6080000" cy="34200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035976" y="1292540"/>
            <a:ext cx="203132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Otomatik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koyulan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noktanın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</a:p>
          <a:p>
            <a:pPr algn="ctr"/>
            <a:r>
              <a:rPr lang="en-US" sz="1050" dirty="0" err="1">
                <a:solidFill>
                  <a:srgbClr val="FF0000"/>
                </a:solidFill>
                <a:latin typeface="Tekton Pro" panose="020F0603020208020904" pitchFamily="34" charset="-94"/>
              </a:rPr>
              <a:t>p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iksel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gösterimi</a:t>
            </a:r>
            <a:endParaRPr lang="tr-TR" sz="105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572" y="3420000"/>
            <a:ext cx="6080000" cy="3420000"/>
          </a:xfrm>
          <a:prstGeom prst="rect">
            <a:avLst/>
          </a:prstGeom>
        </p:spPr>
      </p:pic>
      <p:cxnSp>
        <p:nvCxnSpPr>
          <p:cNvPr id="14" name="Düz Ok Bağlayıcısı 13"/>
          <p:cNvCxnSpPr/>
          <p:nvPr/>
        </p:nvCxnSpPr>
        <p:spPr>
          <a:xfrm flipH="1">
            <a:off x="8653347" y="2419815"/>
            <a:ext cx="498653" cy="2419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33906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1041</TotalTime>
  <Words>47</Words>
  <Application>Microsoft Office PowerPoint</Application>
  <PresentationFormat>Geniş ekran</PresentationFormat>
  <Paragraphs>17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271</cp:revision>
  <dcterms:created xsi:type="dcterms:W3CDTF">2020-10-16T08:01:35Z</dcterms:created>
  <dcterms:modified xsi:type="dcterms:W3CDTF">2021-04-02T10:12:32Z</dcterms:modified>
</cp:coreProperties>
</file>