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5957A-3E26-4E9A-A07E-3C6C094AA3E1}" type="datetimeFigureOut">
              <a:rPr lang="tr-TR" smtClean="0"/>
              <a:t>3.12.2018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F36D2-8AAF-4CA0-8641-12BA02024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2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5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2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9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5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1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2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2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8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TEMEL YİYECEK ÜRETİMİ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21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1. YASAL AÇIDAN SINIFLANDIRMA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Belediyeye Bağlı Restoranlar  </a:t>
            </a:r>
          </a:p>
          <a:p>
            <a:pPr algn="just"/>
            <a:r>
              <a:rPr lang="tr-TR" sz="3200" dirty="0">
                <a:latin typeface="+mn-lt"/>
              </a:rPr>
              <a:t>Kültür ve Turizm Bakanlığı’na Bağlı Restoranlar </a:t>
            </a:r>
          </a:p>
          <a:p>
            <a:pPr marL="0" indent="0" algn="just">
              <a:buNone/>
            </a:pPr>
            <a:r>
              <a:rPr lang="tr-TR" sz="3200" dirty="0">
                <a:latin typeface="+mn-lt"/>
              </a:rPr>
              <a:t>	Birinci Sınıf Restoranlar  </a:t>
            </a:r>
          </a:p>
          <a:p>
            <a:pPr marL="0" indent="0" algn="just">
              <a:buNone/>
            </a:pPr>
            <a:r>
              <a:rPr lang="tr-TR" sz="3200" dirty="0">
                <a:latin typeface="+mn-lt"/>
              </a:rPr>
              <a:t>	İkinci Sınıf Restoranlar </a:t>
            </a:r>
          </a:p>
        </p:txBody>
      </p:sp>
    </p:spTree>
    <p:extLst>
      <p:ext uri="{BB962C8B-B14F-4D97-AF65-F5344CB8AC3E}">
        <p14:creationId xmlns:p14="http://schemas.microsoft.com/office/powerpoint/2010/main" val="289595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>
                <a:latin typeface="+mn-lt"/>
              </a:rPr>
              <a:t>2. YAPILANMALARINA GÖRE RESTORANLAR </a:t>
            </a:r>
            <a:br>
              <a:rPr lang="tr-TR" sz="3200" dirty="0">
                <a:latin typeface="+mn-lt"/>
              </a:rPr>
            </a:br>
            <a:r>
              <a:rPr lang="tr-TR" sz="3200" dirty="0">
                <a:latin typeface="+mn-lt"/>
              </a:rPr>
              <a:t>(BULUNDUĞU YERE GÖRE YAPILANAN YİYECEK-İÇECEK İŞLETMELERİ)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04661"/>
            <a:ext cx="9601196" cy="3710609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Otel Restoranları  </a:t>
            </a:r>
          </a:p>
          <a:p>
            <a:pPr algn="just"/>
            <a:r>
              <a:rPr lang="tr-TR" sz="3200" dirty="0">
                <a:latin typeface="+mn-lt"/>
              </a:rPr>
              <a:t> Bağımsız Restoranlar </a:t>
            </a:r>
          </a:p>
          <a:p>
            <a:pPr algn="just"/>
            <a:r>
              <a:rPr lang="tr-TR" sz="3200" dirty="0">
                <a:latin typeface="+mn-lt"/>
              </a:rPr>
              <a:t> Kurum Restoranları (Üniversite ve Hastane)  </a:t>
            </a:r>
          </a:p>
          <a:p>
            <a:pPr algn="just"/>
            <a:r>
              <a:rPr lang="tr-TR" sz="3200" dirty="0">
                <a:latin typeface="+mn-lt"/>
              </a:rPr>
              <a:t>Hava Alanları, İstasyon ve Otogar Restoranları  </a:t>
            </a:r>
          </a:p>
        </p:txBody>
      </p:sp>
    </p:spTree>
    <p:extLst>
      <p:ext uri="{BB962C8B-B14F-4D97-AF65-F5344CB8AC3E}">
        <p14:creationId xmlns:p14="http://schemas.microsoft.com/office/powerpoint/2010/main" val="411093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tr-TR" sz="320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Ulaşım Araçları Restoranları (Gemi ve Tren)  </a:t>
            </a:r>
          </a:p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Üyelerine Hizmet Sunan Restoranlar (Kulüp ve Dernek Restoranları gibi) </a:t>
            </a:r>
          </a:p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Endüstriyel İşletmelerde Hizmet Veren Restoranlar  </a:t>
            </a:r>
          </a:p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Alışveriş Merkezlerinde Hizmet Veren Restoranlar (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Food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Halls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,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Food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Courts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) 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217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>
                <a:latin typeface="+mn-lt"/>
              </a:rPr>
              <a:t>3. SERVİS ŞEKİLLERİNE GÖRE RESTORANLAR (SUNDUĞU HİZMET ÇEŞİDİNE GÖRE RESTORANLAR)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0913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>
                <a:latin typeface="+mn-lt"/>
              </a:rPr>
              <a:t>Alakart Restoranlar  </a:t>
            </a:r>
          </a:p>
          <a:p>
            <a:pPr algn="just"/>
            <a:r>
              <a:rPr lang="tr-TR" sz="3200" dirty="0">
                <a:latin typeface="+mn-lt"/>
              </a:rPr>
              <a:t>Tabldot Restoranlar  </a:t>
            </a:r>
          </a:p>
          <a:p>
            <a:pPr algn="just"/>
            <a:r>
              <a:rPr lang="tr-TR" sz="3200" dirty="0">
                <a:latin typeface="+mn-lt"/>
              </a:rPr>
              <a:t>Self-Servis Restoranlar (Açık Büfe Restoranlar ve Kafeteryalar)  </a:t>
            </a:r>
          </a:p>
          <a:p>
            <a:pPr algn="just"/>
            <a:r>
              <a:rPr lang="tr-TR" sz="3200" dirty="0">
                <a:latin typeface="+mn-lt"/>
              </a:rPr>
              <a:t>Hızlı Servis Sunan Restoranlar (</a:t>
            </a:r>
            <a:r>
              <a:rPr lang="tr-TR" sz="3200" dirty="0" err="1">
                <a:latin typeface="+mn-lt"/>
              </a:rPr>
              <a:t>Fast-Food</a:t>
            </a:r>
            <a:r>
              <a:rPr lang="tr-TR" sz="3200" dirty="0">
                <a:latin typeface="+mn-lt"/>
              </a:rPr>
              <a:t> Restoranları)  </a:t>
            </a:r>
          </a:p>
          <a:p>
            <a:pPr algn="just"/>
            <a:r>
              <a:rPr lang="tr-TR" sz="3200" dirty="0">
                <a:latin typeface="+mn-lt"/>
              </a:rPr>
              <a:t>Paket Servis Hizmeti Sunan Restoranlar </a:t>
            </a:r>
          </a:p>
        </p:txBody>
      </p:sp>
    </p:spTree>
    <p:extLst>
      <p:ext uri="{BB962C8B-B14F-4D97-AF65-F5344CB8AC3E}">
        <p14:creationId xmlns:p14="http://schemas.microsoft.com/office/powerpoint/2010/main" val="351014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4. BÜYÜKLÜKLERİNE GÖRE RESTORANLAR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 Küçük Restoranlar (0-50 Kuver Sayısı) </a:t>
            </a:r>
          </a:p>
          <a:p>
            <a:pPr algn="just"/>
            <a:r>
              <a:rPr lang="tr-TR" sz="3200" dirty="0">
                <a:latin typeface="+mn-lt"/>
              </a:rPr>
              <a:t> Orta Büyüklükte Restoranlar (50-100 Kuver Sayısı)  </a:t>
            </a:r>
          </a:p>
          <a:p>
            <a:pPr algn="just"/>
            <a:r>
              <a:rPr lang="tr-TR" sz="3200" dirty="0">
                <a:latin typeface="+mn-lt"/>
              </a:rPr>
              <a:t>Büyük Restoranlar (100 ve üzeri Kuver Sayısı)</a:t>
            </a:r>
          </a:p>
        </p:txBody>
      </p:sp>
    </p:spTree>
    <p:extLst>
      <p:ext uri="{BB962C8B-B14F-4D97-AF65-F5344CB8AC3E}">
        <p14:creationId xmlns:p14="http://schemas.microsoft.com/office/powerpoint/2010/main" val="92765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latin typeface="+mn-lt"/>
              </a:rPr>
              <a:t>5. Mülkiyete Göre Sınıflandırma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1. Mülkiyeti özel sektöre ait restoranlar</a:t>
            </a:r>
          </a:p>
          <a:p>
            <a:pPr algn="just"/>
            <a:r>
              <a:rPr lang="tr-TR" sz="3200" dirty="0">
                <a:latin typeface="+mn-lt"/>
              </a:rPr>
              <a:t>2. Mülkiyeti devlete ait olan restoranlar</a:t>
            </a:r>
          </a:p>
        </p:txBody>
      </p:sp>
    </p:spTree>
    <p:extLst>
      <p:ext uri="{BB962C8B-B14F-4D97-AF65-F5344CB8AC3E}">
        <p14:creationId xmlns:p14="http://schemas.microsoft.com/office/powerpoint/2010/main" val="424867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latin typeface="+mn-lt"/>
              </a:rPr>
              <a:t>6.AMAÇLARINA GÖRE SINIFLANDIRMA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2263" y="2367887"/>
            <a:ext cx="11013743" cy="406021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3200" dirty="0">
                <a:latin typeface="+mn-lt"/>
              </a:rPr>
              <a:t>1. </a:t>
            </a:r>
            <a:r>
              <a:rPr lang="tr-TR" sz="4100" dirty="0">
                <a:latin typeface="+mn-lt"/>
              </a:rPr>
              <a:t>Ticari restoranlar (Kar amacı güden):</a:t>
            </a:r>
          </a:p>
          <a:p>
            <a:pPr marL="0" indent="0" algn="just">
              <a:buNone/>
            </a:pPr>
            <a:r>
              <a:rPr lang="tr-TR" sz="4100" dirty="0">
                <a:latin typeface="+mn-lt"/>
              </a:rPr>
              <a:t>Bu restoranların amacı müşteri memnuniyetini sağlayarak kar elde etmektir.</a:t>
            </a:r>
          </a:p>
          <a:p>
            <a:pPr marL="0" indent="0" algn="just">
              <a:buNone/>
            </a:pPr>
            <a:r>
              <a:rPr lang="tr-TR" sz="4100" dirty="0">
                <a:latin typeface="+mn-lt"/>
              </a:rPr>
              <a:t>2. Kurumsal Restoranlar:</a:t>
            </a:r>
          </a:p>
          <a:p>
            <a:pPr marL="0" indent="0" algn="just">
              <a:buNone/>
            </a:pPr>
            <a:r>
              <a:rPr lang="tr-TR" sz="4100" dirty="0">
                <a:latin typeface="+mn-lt"/>
              </a:rPr>
              <a:t>Asıl faaliyet alanları ve kuruluş amaçları farklı olmakla birlikte destekleyici hizmetler kapsamında yiyecek içecek hizmeti veren kuruluşlardır.</a:t>
            </a:r>
          </a:p>
          <a:p>
            <a:pPr marL="0" indent="0" algn="just">
              <a:buNone/>
            </a:pPr>
            <a:r>
              <a:rPr lang="tr-TR" sz="4100" dirty="0">
                <a:latin typeface="+mn-lt"/>
              </a:rPr>
              <a:t>Genellikle kar amacı gütmezler</a:t>
            </a:r>
          </a:p>
        </p:txBody>
      </p:sp>
    </p:spTree>
    <p:extLst>
      <p:ext uri="{BB962C8B-B14F-4D97-AF65-F5344CB8AC3E}">
        <p14:creationId xmlns:p14="http://schemas.microsoft.com/office/powerpoint/2010/main" val="167008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b="1" dirty="0">
                <a:latin typeface="+mn-lt"/>
              </a:rPr>
              <a:t>Kar Amacı Gütmeyen İşletmeler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1497" y="2381535"/>
            <a:ext cx="9601196" cy="42649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3800" dirty="0">
                <a:latin typeface="+mn-lt"/>
              </a:rPr>
              <a:t>Okullar</a:t>
            </a:r>
          </a:p>
          <a:p>
            <a:pPr algn="just"/>
            <a:r>
              <a:rPr lang="tr-TR" sz="3800" dirty="0">
                <a:latin typeface="+mn-lt"/>
              </a:rPr>
              <a:t>Hastaneler</a:t>
            </a:r>
          </a:p>
          <a:p>
            <a:pPr algn="just"/>
            <a:r>
              <a:rPr lang="tr-TR" sz="3800" dirty="0">
                <a:latin typeface="+mn-lt"/>
              </a:rPr>
              <a:t>Yurtlar</a:t>
            </a:r>
          </a:p>
          <a:p>
            <a:pPr algn="just"/>
            <a:r>
              <a:rPr lang="tr-TR" sz="3800" dirty="0">
                <a:latin typeface="+mn-lt"/>
              </a:rPr>
              <a:t>Askeriye</a:t>
            </a:r>
          </a:p>
          <a:p>
            <a:pPr algn="just"/>
            <a:r>
              <a:rPr lang="tr-TR" sz="3800" dirty="0">
                <a:latin typeface="+mn-lt"/>
              </a:rPr>
              <a:t>Hapishaneler</a:t>
            </a:r>
          </a:p>
          <a:p>
            <a:pPr algn="just"/>
            <a:r>
              <a:rPr lang="tr-TR" sz="3800" dirty="0">
                <a:latin typeface="+mn-lt"/>
              </a:rPr>
              <a:t>Fabrika ve şirketler</a:t>
            </a:r>
          </a:p>
          <a:p>
            <a:pPr algn="just"/>
            <a:r>
              <a:rPr lang="tr-TR" sz="3800" dirty="0">
                <a:latin typeface="+mn-lt"/>
              </a:rPr>
              <a:t>Diğer kamu kurumlarında hizmet sunan işletmelerdir.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896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237</Words>
  <Application>Microsoft Office PowerPoint</Application>
  <PresentationFormat>Geniş ekran</PresentationFormat>
  <Paragraphs>42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Organik</vt:lpstr>
      <vt:lpstr>TEMEL YİYECEK ÜRETİMİ</vt:lpstr>
      <vt:lpstr>1. YASAL AÇIDAN SINIFLANDIRMA</vt:lpstr>
      <vt:lpstr>2. YAPILANMALARINA GÖRE RESTORANLAR  (BULUNDUĞU YERE GÖRE YAPILANAN YİYECEK-İÇECEK İŞLETMELERİ) </vt:lpstr>
      <vt:lpstr>PowerPoint Sunusu</vt:lpstr>
      <vt:lpstr>3. SERVİS ŞEKİLLERİNE GÖRE RESTORANLAR (SUNDUĞU HİZMET ÇEŞİDİNE GÖRE RESTORANLAR) </vt:lpstr>
      <vt:lpstr>4. BÜYÜKLÜKLERİNE GÖRE RESTORANLAR</vt:lpstr>
      <vt:lpstr>5. Mülkiyete Göre Sınıflandırma</vt:lpstr>
      <vt:lpstr>6.AMAÇLARINA GÖRE SINIFLANDIRMA</vt:lpstr>
      <vt:lpstr>Kar Amacı Gütmeyen İşletmeler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YİYECEK ÜRETİMİ</dc:title>
  <dc:creator>emir</dc:creator>
  <cp:lastModifiedBy>emir</cp:lastModifiedBy>
  <cp:revision>2</cp:revision>
  <dcterms:created xsi:type="dcterms:W3CDTF">2018-12-03T13:26:35Z</dcterms:created>
  <dcterms:modified xsi:type="dcterms:W3CDTF">2018-12-03T13:29:57Z</dcterms:modified>
</cp:coreProperties>
</file>