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5431F-A77E-4F92-9732-EDC9D60EA5A9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35CCF-8AEA-4E4F-860C-989B68EE32C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Halkla İlişkiler Modelleri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/>
              <a:t>Sosyal Değişim Teorisi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</p:spPr>
        <p:txBody>
          <a:bodyPr/>
          <a:lstStyle/>
          <a:p>
            <a:r>
              <a:rPr lang="tr-TR" sz="4000" dirty="0"/>
              <a:t>Davranışı önceden tahmin etmek için maliyet ve faydanın ekonomik ekonomik metaforunu kullanır.</a:t>
            </a:r>
          </a:p>
          <a:p>
            <a:r>
              <a:rPr lang="tr-TR" sz="4000" dirty="0"/>
              <a:t>John </a:t>
            </a:r>
            <a:r>
              <a:rPr lang="tr-TR" sz="4000" dirty="0" err="1"/>
              <a:t>Thibaut</a:t>
            </a:r>
            <a:r>
              <a:rPr lang="tr-TR" sz="4000" dirty="0"/>
              <a:t> ve </a:t>
            </a:r>
            <a:r>
              <a:rPr lang="tr-TR" sz="4000" dirty="0" err="1"/>
              <a:t>Harold</a:t>
            </a:r>
            <a:r>
              <a:rPr lang="tr-TR" sz="4000" dirty="0"/>
              <a:t> </a:t>
            </a:r>
            <a:r>
              <a:rPr lang="tr-TR" sz="4000" dirty="0" err="1"/>
              <a:t>Kelley</a:t>
            </a:r>
            <a:r>
              <a:rPr lang="tr-TR" sz="4000" dirty="0"/>
              <a:t> tarafından geliştirilmiştir.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Sosyal Değişim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tr-TR" sz="4400" dirty="0" smtClean="0"/>
              <a:t>Kişilerin eyleme geçmeden önce davranışlarının sonucunda elde edeceklerini görmek/bilmek istemesidir.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Yayılma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r>
              <a:rPr lang="tr-TR" sz="4400" dirty="0" smtClean="0"/>
              <a:t>Bu teori, bireylerin bilgiyi nasıl işleme tabi tuttukları ve kabul ettiklerini inceler.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Yayılma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/>
          <a:lstStyle/>
          <a:p>
            <a:r>
              <a:rPr lang="tr-TR" sz="4400" dirty="0" smtClean="0"/>
              <a:t>5 adımda fikri kabul ettiklerini öne sürer.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/>
              <a:t>Yayılma Teorisi</a:t>
            </a:r>
            <a:endParaRPr lang="tr-TR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/>
          <a:lstStyle/>
          <a:p>
            <a:r>
              <a:rPr lang="tr-TR" sz="4400" dirty="0" smtClean="0"/>
              <a:t>Farkına varma</a:t>
            </a:r>
          </a:p>
          <a:p>
            <a:r>
              <a:rPr lang="tr-TR" sz="4400" dirty="0" smtClean="0"/>
              <a:t>İlgi</a:t>
            </a:r>
          </a:p>
          <a:p>
            <a:r>
              <a:rPr lang="tr-TR" sz="4400" dirty="0" smtClean="0"/>
              <a:t>Değerlendirme</a:t>
            </a:r>
          </a:p>
          <a:p>
            <a:r>
              <a:rPr lang="tr-TR" sz="4400" dirty="0" smtClean="0"/>
              <a:t>Deneme </a:t>
            </a:r>
          </a:p>
          <a:p>
            <a:r>
              <a:rPr lang="tr-TR" sz="4400" dirty="0"/>
              <a:t>U</a:t>
            </a:r>
            <a:r>
              <a:rPr lang="tr-TR" sz="4400" dirty="0" smtClean="0"/>
              <a:t>yarlama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Halkla İlişkiler Modelleri</vt:lpstr>
      <vt:lpstr>Sosyal Değişim Teorisi</vt:lpstr>
      <vt:lpstr>Sosyal Değişim Teorisi</vt:lpstr>
      <vt:lpstr>Yayılma Teorisi</vt:lpstr>
      <vt:lpstr>Yayılma Teorisi</vt:lpstr>
      <vt:lpstr>Yayılma Teorisi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2018-05-09T05:24:01Z</dcterms:created>
  <dcterms:modified xsi:type="dcterms:W3CDTF">2018-05-09T05:25:13Z</dcterms:modified>
</cp:coreProperties>
</file>