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11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theme/theme12.xml" ContentType="application/vnd.openxmlformats-officedocument.theme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theme/theme13.xml" ContentType="application/vnd.openxmlformats-officedocument.theme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theme/theme19.xml" ContentType="application/vnd.openxmlformats-officedocument.theme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theme/theme20.xml" ContentType="application/vnd.openxmlformats-officedocument.theme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theme/theme21.xml" ContentType="application/vnd.openxmlformats-officedocument.theme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theme/theme22.xml" ContentType="application/vnd.openxmlformats-officedocument.theme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theme/theme23.xml" ContentType="application/vnd.openxmlformats-officedocument.theme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theme/theme24.xml" ContentType="application/vnd.openxmlformats-officedocument.theme+xml"/>
  <Override PartName="/ppt/theme/theme25.xml" ContentType="application/vnd.openxmlformats-officedocument.theme+xml"/>
  <Override PartName="/ppt/theme/theme2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5401" r:id="rId2"/>
    <p:sldMasterId id="2147485414" r:id="rId3"/>
    <p:sldMasterId id="2147485431" r:id="rId4"/>
    <p:sldMasterId id="2147485443" r:id="rId5"/>
    <p:sldMasterId id="2147485455" r:id="rId6"/>
    <p:sldMasterId id="2147485468" r:id="rId7"/>
    <p:sldMasterId id="2147485480" r:id="rId8"/>
    <p:sldMasterId id="2147485492" r:id="rId9"/>
    <p:sldMasterId id="2147485505" r:id="rId10"/>
    <p:sldMasterId id="2147485517" r:id="rId11"/>
    <p:sldMasterId id="2147485530" r:id="rId12"/>
    <p:sldMasterId id="2147485542" r:id="rId13"/>
    <p:sldMasterId id="2147485554" r:id="rId14"/>
    <p:sldMasterId id="2147485566" r:id="rId15"/>
    <p:sldMasterId id="2147485579" r:id="rId16"/>
    <p:sldMasterId id="2147485592" r:id="rId17"/>
    <p:sldMasterId id="2147485605" r:id="rId18"/>
    <p:sldMasterId id="2147485648" r:id="rId19"/>
    <p:sldMasterId id="2147485660" r:id="rId20"/>
    <p:sldMasterId id="2147485686" r:id="rId21"/>
    <p:sldMasterId id="2147485698" r:id="rId22"/>
    <p:sldMasterId id="2147485710" r:id="rId23"/>
    <p:sldMasterId id="2147485727" r:id="rId24"/>
  </p:sldMasterIdLst>
  <p:notesMasterIdLst>
    <p:notesMasterId r:id="rId35"/>
  </p:notesMasterIdLst>
  <p:handoutMasterIdLst>
    <p:handoutMasterId r:id="rId36"/>
  </p:handoutMasterIdLst>
  <p:sldIdLst>
    <p:sldId id="296" r:id="rId25"/>
    <p:sldId id="754" r:id="rId26"/>
    <p:sldId id="759" r:id="rId27"/>
    <p:sldId id="755" r:id="rId28"/>
    <p:sldId id="756" r:id="rId29"/>
    <p:sldId id="757" r:id="rId30"/>
    <p:sldId id="758" r:id="rId31"/>
    <p:sldId id="744" r:id="rId32"/>
    <p:sldId id="760" r:id="rId33"/>
    <p:sldId id="761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CC"/>
    <a:srgbClr val="66CCFF"/>
    <a:srgbClr val="3399FF"/>
    <a:srgbClr val="FFFFCC"/>
    <a:srgbClr val="FF6600"/>
    <a:srgbClr val="FFCC9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85246" autoAdjust="0"/>
  </p:normalViewPr>
  <p:slideViewPr>
    <p:cSldViewPr>
      <p:cViewPr>
        <p:scale>
          <a:sx n="60" d="100"/>
          <a:sy n="60" d="100"/>
        </p:scale>
        <p:origin x="-1668" y="-138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2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1.xml"/><Relationship Id="rId33" Type="http://schemas.openxmlformats.org/officeDocument/2006/relationships/slide" Target="slides/slide9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4.xml"/><Relationship Id="rId36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3.xml"/><Relationship Id="rId30" Type="http://schemas.openxmlformats.org/officeDocument/2006/relationships/slide" Target="slides/slide6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C86B440-DB0B-403F-A1DB-8705F0A7D9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6656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9A15377-8A94-4BDB-837B-82734A91B3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9927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D0C2838-934B-405F-BA10-BB8AFBA84CC6}" type="slidenum">
              <a:rPr lang="zh-CN" altLang="en-US" smtClean="0">
                <a:solidFill>
                  <a:srgbClr val="000000"/>
                </a:solidFill>
              </a:rPr>
              <a:pPr/>
              <a:t>2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52C2716-DB45-4423-8133-5766280A683E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02D4C15-002C-469C-A3DF-2193904DA7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C6EBD-8E87-45E2-9348-D35DBBF729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E98B6-E933-46D5-8E81-1F80F43A23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587321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9C9F9-DA46-4ABE-A0AC-F0BB085DEB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959270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BEE9E-9E3E-4E12-9B87-4C05F8F872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806314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4CA84-0EA0-4D7A-ADA0-36F81B02A7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114981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8C93B-69B7-4A35-BC3B-432399E65F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046532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21292-C404-4175-B19D-0F4D992A3E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711310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18AE3-BECC-4385-8B5A-E5BAC11FFB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643336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91BF8-53B2-4462-8922-4156321932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23169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65EF7-F69A-4BFD-9DBF-210BFA8F6D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840196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73E74EA-0FF2-4FD6-988E-A0F4F475F4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404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3A154-FD04-413C-93A0-C46F6B76A4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F5B78-4B30-4768-B532-DB9EA95784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252013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2272-8E3D-4CB2-83C8-AA04CA7D34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841477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53C67-CB1F-478C-A23C-5B893DE8B8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44384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F916D-7FE7-43B1-8291-3B7E068FE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104923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9F603-040A-4C5C-9DAC-1249DCF5AE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288608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845B3-5093-4D10-BC31-DFA9E45DDA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79857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46C3C-7BA4-4FE0-9DA3-C3E4B46A97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967010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DF4D0-341F-4F11-80E9-D73D27736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568204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5B946-5739-4F22-9412-ABE4DE7806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052218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E29A3-3A0E-4338-A073-D011DA861A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599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A2DF8-9903-45EB-8555-A6B16C24D5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70D8337-5497-475C-9475-9A5048E78C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104512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202A3-BAA9-4E44-90AC-AA8E59CB82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421549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0300F-EEDE-46C0-A266-7637B50891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585912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BC3CE-4235-4956-907C-F1A8E48A24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32669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C298B-A969-41CC-966B-6BA0C3FD30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1299076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A73A7-6FEE-44A3-8A10-7E4CF1E07D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080820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CCC6C-2411-4AF0-B58D-DC59DB41D0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9072025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353DF-6020-4B74-A60F-3E17C56A27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067805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BBB84-2DDD-4D07-9C4C-4E442C07D6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537261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2FCC3-A4EB-4CFE-83BC-041CDAD56D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2423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80A6735-6968-4D9F-A795-037A638D41B0}" type="slidenum">
              <a:rPr lang="en-US" altLang="zh-CN" smtClean="0">
                <a:solidFill>
                  <a:srgbClr val="1C1C1C"/>
                </a:solidFill>
              </a:rPr>
              <a:pPr/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59995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A5019-EE97-45AB-9788-CF62FC8C1B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509280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B0885-D63C-4C4F-AE60-A1718509CB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386529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013F24EE-44EA-40F4-8CF1-A276AADA7C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574947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29EFA7E-2983-44CD-8A01-C346E407BC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575150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EB04C0E-E222-46B8-9BFE-648A1FE099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7915436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8EC04B4-BA86-4649-9CAB-979AD0B965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919463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981A026-AC5E-4B23-B135-2E8C876D8D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7576396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58B9054-D0DE-4450-9FF0-C0F08AEDDC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581129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48D3B67-315B-4D96-8043-0577BAC8C0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986589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E27ACD1-9E2B-4F5E-B987-107B1D57BC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8410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9970D-BDE2-4E7E-82B5-FB9F2D6A1ACB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88306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AD89C32-F530-4FD3-9780-1F58C62B0E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370793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D9752E1-5CB4-49AE-82BE-5E5084ADEB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732480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62E6969-0BC9-4F3E-9680-D571F7EFA8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605181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C726E459-47F7-4701-A1AA-06627B7213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4015361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40CCCB2-56FE-4788-861B-A81B76B69A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461743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EA29E87-B275-4F40-A34D-0B2D364430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356208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E12392C-66D4-488A-9D1A-A588BB95AE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2694365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40EAEEC-0CC0-4F2C-B439-3C3280FC05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708994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4FDA023-52B5-4B8C-A4C8-C3454D3ECB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341533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B83949C-25D0-4E37-9323-497C4630F6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8436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64FF39-7F80-4465-A2AC-92531DD6626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1963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FF1B14F-1DFC-4D46-8BBB-F7BEDF3CEA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205677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940101F-A1DB-48FE-AB94-8386D8E84C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406202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134ACDA-3A6E-410E-82C9-8C84B22637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7566326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1D66EE4-F1DE-43FD-98FA-7C698E6AB9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613621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E654FAE-5B8D-42CA-88AD-BBE06BA4BE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301122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4C65B32-43A1-4577-96CE-8CE3C3D4B5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5138310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581CAA0-5236-44C0-9DC8-D4DB29109B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1570380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15C21E4-7482-4CD7-967A-41A7B82E7E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537617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9993832-0DEE-421A-963A-ACB6FA0FCF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522075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E1D96F2-2A7A-4BCA-8C1F-50DEC8822B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2506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211E0A-BC57-493C-A176-748C6E58844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943597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00645B-E2F5-4522-8B80-79AE35715B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5122441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C3CF766-F61A-483D-8368-4238471CA0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146315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C5855CE-6DED-4139-9F69-1234822668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3347730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1CCA78-6182-4A41-B0EC-D2637A5925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440612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AC33DF0-E9F0-4689-90A8-5D3D33BC18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0612924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0E6989A-6602-4BAE-B9A6-582EC2C0D3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0372911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0C48-0327-4D9C-A618-926E29F66C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2354797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42E34-34F7-4CE3-9A7C-D8B05D2401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9773847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D057E-9297-48F8-9019-1AD7E1AE9E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055015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CD284-3A60-4753-8CF9-C3957B1047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7596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DC01F3-FB4D-4A32-80B3-F0583ECF17EF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840130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A2F69-F040-4C74-8525-FD536ABEF5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59076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C9854-B67F-429A-AE69-F40E05496C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8026990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FD2D6-9477-4A3E-AD66-D0880A5F8E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4901062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D5E52-4B49-48E8-8A1E-9EA796DDF4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2161368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13032-0F17-46A9-8D8C-C54BB6A003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675587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BCA74-F640-4355-98C7-418361906C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7345991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EAA62-8F26-4DE5-9D41-9EE80CDBCF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7069177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77C14DA-C8A5-4C9E-9F0D-AB8B66F6D9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614185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4E7E3-206E-474B-8F70-87FF5E830B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4302006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BEA53-707F-4318-B81F-5FD6C480C8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31656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EE19A9-A655-403C-BA91-BE7BD82E442A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111786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28600-FF6C-435D-8946-D27111605A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9261935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1EE02-7CFC-4E62-99CE-51F35DB5A9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3160783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7722F-E08C-4D85-AD6E-27C4CC1C3F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7024720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96919-40B1-474D-8B12-FE9FD1EA11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2547450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1E0A8-B7A1-4F87-B6FF-FF3069FEC6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1818370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C4758-7F2C-4DB0-B26D-DB7B7240A9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1189091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04ABC-8677-4350-9A6D-CE139635D5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9089154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D2650-3C17-439F-9A8A-CA959016EF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399743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5ACAF-C1B9-4696-9C59-3D2FA57B4A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6448209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3AE300D-D724-4B2E-A594-163DA003BB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08446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806440-0624-4B46-BC19-1765CC571E4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27224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E64A2-C8EA-4CCE-9067-294A3F75B2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2487016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437B6-D161-4866-96EE-6EF826504A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4975503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2E48C-EF76-4B6D-8CBF-3273187A53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6159210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EB304-FACB-49DE-B70F-F858CA7769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3806276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13CA-8C27-486B-99CD-710B37D390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8069397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F1D24-08EA-4571-A472-36F5730B7B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4227180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3032E-9F19-4E8F-AC3A-B999AD1A57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5049672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D35EF-E34B-4B4B-BC1D-2B48DFDB7E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9032135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77A60-26FB-4BD0-A27B-15EF2940FB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815317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0A1AA-8E48-44C7-803A-E78F45FA2E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172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36C21-3795-4920-8B96-C0F7B586C6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6CAF3C-BDD6-4589-98C0-A5E84015C68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92092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BA372-8958-4B5F-B11A-60351EBC2E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041455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80A6735-6968-4D9F-A795-037A638D41B0}" type="slidenum">
              <a:rPr lang="en-US" altLang="zh-CN" smtClean="0">
                <a:solidFill>
                  <a:srgbClr val="1C1C1C"/>
                </a:solidFill>
              </a:rPr>
              <a:pPr/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665894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9970D-BDE2-4E7E-82B5-FB9F2D6A1ACB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086855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64FF39-7F80-4465-A2AC-92531DD6626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9350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211E0A-BC57-493C-A176-748C6E58844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484697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DC01F3-FB4D-4A32-80B3-F0583ECF17EF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165133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EE19A9-A655-403C-BA91-BE7BD82E442A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84279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806440-0624-4B46-BC19-1765CC571E4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69358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6CAF3C-BDD6-4589-98C0-A5E84015C68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785458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C60BB7-3956-473B-815A-5E6299AB1F2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5974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C60BB7-3956-473B-815A-5E6299AB1F2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803547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20C2B7-ED30-4C64-8B65-472788C67DC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55592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F9C25-BB36-434E-AE0D-D8243BAC4F8A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90309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E1B19-CD10-4468-A5FA-9B201B06751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506244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4A03322-A7B1-415E-8142-A1167430A8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199441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4E398-B001-4871-B60E-3AB4C755DD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8046079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5277F-5D90-4524-B762-A9F41D0A41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585087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13E9A-3025-4039-A320-E42FD54809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6729768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556B0-091E-4415-AFD0-3E592AC238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4695645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AF4B1-0248-4418-AD57-6F5A9C68C6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2773081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2322F-D275-4D80-B718-9B8F4ABAF0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6575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20C2B7-ED30-4C64-8B65-472788C67DC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242113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D80EF-DDBB-460E-9C4F-A257451DE4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963692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B963E-0727-4B7A-A86F-8C308CAA5C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9411323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E23D8-86B8-4AE0-83F3-B751E78276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6461639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3C94B-A7A6-46D9-8DE5-2FD4086FD6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2859661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52E15A0-7B2F-4E02-A166-C47F19F624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0815598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1C759-0FED-4AD9-A107-917862BBDD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4795651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2449E-7C7C-443A-AEC4-CEB7F7AC83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5061127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EF7B4-5793-4E48-931C-B2C4A51857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937964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D2F39-16F5-4FC0-B332-01E7DC6108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524416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A145B-49CF-4B02-ACCB-B7E2951B5B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572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F9C25-BB36-434E-AE0D-D8243BAC4F8A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108276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1C91B-269B-4A09-B43E-E5C58922F1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6968544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FE03C-33C6-4BF4-AAA4-6CC3FF400F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4925857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3EF77-5981-4F9B-8A9F-2A9590CED3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3691920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CFCEC-2E3B-429D-99C2-16E6236CC2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3828511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827E7-EAF7-4545-BE05-E5ABAD12CF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1526082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850F4-A191-4E77-8245-5E6F45DEB5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6380677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97DCD41-405B-4E16-8785-4B8881BCF5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4328753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C7913-A354-4E88-B82D-C0AF3D9E71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966313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969FF-561A-4ABF-95C2-0260CF5A14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8534564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3F4F1-60C2-4856-95E0-FC478FBB54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83627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spcBef>
                <a:spcPct val="0"/>
              </a:spcBef>
            </a:pPr>
            <a:endParaRPr kumimoji="0" lang="en-US" altLang="zh-CN" smtClean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spcBef>
                <a:spcPct val="0"/>
              </a:spcBef>
            </a:pPr>
            <a:endParaRPr kumimoji="0" lang="en-US" altLang="zh-CN" smtClean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spcBef>
                <a:spcPct val="0"/>
              </a:spcBef>
            </a:pPr>
            <a:fld id="{991E1B19-CD10-4468-A5FA-9B201B06751E}" type="slidenum">
              <a:rPr kumimoji="0" lang="en-US" altLang="zh-CN" smtClean="0">
                <a:solidFill>
                  <a:srgbClr val="000000"/>
                </a:solidFill>
                <a:ea typeface="宋体" charset="-122"/>
              </a:rPr>
              <a:pPr>
                <a:spcBef>
                  <a:spcPct val="0"/>
                </a:spcBef>
              </a:pPr>
              <a:t>‹#›</a:t>
            </a:fld>
            <a:endParaRPr kumimoji="0" lang="en-US" altLang="zh-CN" smtClean="0">
              <a:solidFill>
                <a:srgbClr val="000000"/>
              </a:solidFill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02325752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A3B5F-AE40-464B-9B50-6E8CB5C99C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3985802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1BA35-D53A-481B-8D23-C8A45C1FBF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8909495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578B7-3CAE-4EBE-8A43-A53D4A0DFA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4692635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5175B-89C9-474F-A3E2-3B30DF21C1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3437794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F7C23-1E9D-49BD-B4C1-93FC53053C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1432303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B33E0-AFB4-4842-8D8A-8CC97AD1BE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1904207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877DB-49E7-4811-9DC1-05AAFB73EC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9426257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3B2A1DE-AE26-49D4-95E9-7F9FA95A34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0851736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E3E83-8AD5-4288-AC23-9DE5CCCD97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0495440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E069D-DF7C-4EE7-AF3F-35139BD6BC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55022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EE9F155-C71E-4CB0-A5B4-F6A3822F31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7147844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23CD1-44A1-4CDB-ACAB-17FAA371ED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5102160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5D511-AEC8-4D5C-A171-35E7C98872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246396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8C680-9933-4A68-977A-D34DDA8881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5142810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FD19F-2402-4416-A69A-817CF4A39C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0443004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767A0-380C-4A14-BE11-374CA7E0AF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9461758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DB206-1D78-4A97-916E-7E3AEC9A90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8691879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55DAE-4E60-47A7-A6C4-462296C809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4871199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D2BF5-294E-40E6-8581-4882A8761F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6251825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1B9A638-B038-4C93-B212-F4C1212727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0057627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4871E-1E22-40BB-9903-8B6A51E023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52716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1D556-2DC0-410D-9B32-0D961032BA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2766372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7AC27-F2BF-4B08-8EFB-9CF2A4D317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5348715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A1ACF-8331-42C9-BCA0-101AFFC617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1014408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3A0CB-5DBD-472B-979C-44940FB6BD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2025721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F3772-492C-43C4-B8E6-080256C86E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120144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B328B-69E4-4024-B4CB-F5FF0E5753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0272572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7077C-6332-4D5C-BDD8-06BACBC668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422064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AC7AB-D50D-4D94-B84A-30F88CB57B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5306684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EA0D9-EDAE-4005-90D0-9D83839266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3591159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C5BEC-8480-41A2-9031-E5382C35BE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3725484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21B9B-F369-493E-B369-68F5AE8F7C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18791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E50C8-BCAF-4D13-AE4C-16E6593637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3024731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33D9F-094F-4B5C-91C7-C30DB29A2F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6624325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56F2-F434-45D8-92C5-21289C6603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8182789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2EFC4-037A-45AE-A94F-383A21CFFE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0343674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2E1E8-0AF9-431A-976A-F5E92AF434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25487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02D4C15-002C-469C-A3DF-2193904DA7E9}" type="slidenum">
              <a:rPr lang="zh-CN" alt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853374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36C21-3795-4920-8B96-C0F7B586C65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425825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835A6-3244-4396-AF67-137D03ACE65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811609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8442A-743F-476B-9F3D-C909B2770AB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438907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36EE5-B83E-4676-BD51-B9D5C1A64210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874335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A2219-16C6-4743-8EE9-C4347F67C8B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4480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B533F-84AE-45D1-8108-1B75D0720E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0397027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DA2D3-1EB3-4C6D-A0A2-8E93B559E15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134064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95F80-8A8C-4146-A019-8028C752868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018485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746AF-17F3-4AF5-9C7A-D64A4639D7D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552160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C6EBD-8E87-45E2-9348-D35DBBF729A0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165143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3A154-FD04-413C-93A0-C46F6B76A45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982479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A2DF8-9903-45EB-8555-A6B16C24D525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500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D903E-F970-4D85-AD38-32CF6C2906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361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835A6-3244-4396-AF67-137D03ACE6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74B35-D4CF-4A9A-8719-DC0B0DF593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77977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C45CC-8DCB-4394-984F-D1FBC8C838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40278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48C9E-BA6E-44F7-8FD4-425C1125BB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00597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B33BB-9B57-4E89-B074-58598D0090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99509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DF279-5D76-4610-A6F2-A1050ED21A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15531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6417B-0FBB-4205-8843-D9A69329AE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89328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95FA0-ACDE-4DE2-A357-B2CE01A758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69861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9D802-ECEA-47F8-900E-530C6A0A47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63925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95A64-7C1B-42C8-93DA-865C3954F8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833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C041-1AE8-47DC-B5E0-657B9D973F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377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8442A-743F-476B-9F3D-C909B2770A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CC7CF-7D9F-40DE-8CE3-39DB2FA41D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61593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52D9586-010F-4C48-9A1E-B479EAD255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49043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C0471-F8D3-4421-8CEA-6E8346FE5C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871426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AF04-ABBC-4973-AAD1-5C35BDE849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02571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7195B-D12F-4068-8FDB-6D485B2648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6306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A1937-F1AE-4006-8114-4F26B898B6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127824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99936-3010-4028-8532-44B44B2916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45603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C75C1-B6FC-4D2B-9950-E5D4F5A3B8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606180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05949-B81C-4FFA-BA17-CF8E9CF541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11685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D3E4A-2289-49F8-8E12-07763C9B55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045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36EE5-B83E-4676-BD51-B9D5C1A642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24150-4B36-4172-9134-B9B2855CAB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756631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493F6-DE42-4711-9E1F-07DB011C1E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16111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F8BC9E0-5BF5-4F8B-9BE4-F3758F1B1E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142965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4130D-0D49-4DA6-B87F-B559F8C110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508705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DC9AE-1B41-45F1-A325-B9E92CF6CE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89328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0F7DD-865D-415C-990C-43D1373F6C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574811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A9B2F-7A5C-4236-A1B7-C1124E103B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246354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7DFF3-5071-4C85-8D8A-8588DC334C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73691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71E6E-EC9B-4745-B7D0-6227B4B444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236923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BCEDC-2249-4447-87DB-B6373DB984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770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A2219-16C6-4743-8EE9-C4347F67C8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1DE4B-762B-4A53-8AB9-38C27EEEC2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804372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7CFFD-BFF4-4981-93AC-366766A933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835705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2C9B3-42D9-4401-BC0C-0CFD9B7F14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37255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EB9C613-EC75-4971-B415-176A53AE2F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688987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8828-8492-4434-8171-8D425B02AA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690789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DB99D-EB5A-46F1-A3F8-6AE8129006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52874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D6517-DD5E-4B1E-95D0-BAA881563F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693777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67291-9685-47EE-8379-5273F01BCD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631287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284FA-196E-4734-B602-644DD691F8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12075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7359F-F377-40D5-9B64-D139AD80F6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144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DA2D3-1EB3-4C6D-A0A2-8E93B559E1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45CD1-2B6E-4BD4-AA43-4289C213C8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717404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B3617-71AB-4EDA-A035-9C1490FE0B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526819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77C9E-4F6D-4D47-BF64-B84447B70F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133963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337A2-7C75-4507-944D-46FAC157C1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562756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68EE5-63F8-4216-BC3E-7533AEA7D1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626485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282A63F-0D63-463E-AD7D-0AD3EDA12D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315782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7CDA8-DFFA-4EBC-9E3C-D2F3805ECD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480022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7C333-A14F-4BC4-A278-3EB24CE00B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087357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98030-C13F-41BF-B629-15F423CAFD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47195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5E535-466C-4A17-A7A1-C31B2B9D09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544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95F80-8A8C-4146-A019-8028C75286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C5C76-BD8B-44D3-8D8E-7F365065BF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048160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795E1-618F-4C8F-96B0-8EAAA5E8A2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633218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5F5CC-E1EA-4C8C-96F2-5408066488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256005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A35A5-7BC5-4FD9-BE75-F8F183316F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471530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C7E5F-44C7-46AA-8B7D-A0D0A6EFB8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014813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AF353-B5D3-4074-84EC-9C2A5AA9C7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192801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B64F051-4140-4AA8-ACD6-6E9A51312C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752221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E503A-73B0-46F3-B88B-40936492A4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971609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73C87-C283-4267-924C-A63AC9C8E4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49918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7717F-F17A-4CD4-ABA8-92DE7F1B36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382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746AF-17F3-4AF5-9C7A-D64A4639D7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CCC25-20C3-49B2-9364-09EAC68154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31828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3156B-683D-4B3F-B7BD-F77B863020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532642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91AD3-8D00-4DB5-B91A-EC076380B6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484144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64E8B-C2C2-4A29-8EAF-B6FEE59A60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777489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1C065-1B74-406B-913D-62010394B2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291306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643D1-62AD-487E-A9DB-5015681F4A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565858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C8148-7C17-444B-95A7-79D54BE7DB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594211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289C441-3359-41BF-AB9A-778FDD39B4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827349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D24AE-A8F7-473E-A167-282CBF90EE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233092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FFBA3-3E37-4151-956D-67C1EB74BF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831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0.xml"/><Relationship Id="rId3" Type="http://schemas.openxmlformats.org/officeDocument/2006/relationships/slideLayout" Target="../slideLayouts/slideLayout145.xml"/><Relationship Id="rId7" Type="http://schemas.openxmlformats.org/officeDocument/2006/relationships/slideLayout" Target="../slideLayouts/slideLayout14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4.xml"/><Relationship Id="rId1" Type="http://schemas.openxmlformats.org/officeDocument/2006/relationships/slideLayout" Target="../slideLayouts/slideLayout143.xml"/><Relationship Id="rId6" Type="http://schemas.openxmlformats.org/officeDocument/2006/relationships/slideLayout" Target="../slideLayouts/slideLayout148.xml"/><Relationship Id="rId11" Type="http://schemas.openxmlformats.org/officeDocument/2006/relationships/slideLayout" Target="../slideLayouts/slideLayout153.xml"/><Relationship Id="rId5" Type="http://schemas.openxmlformats.org/officeDocument/2006/relationships/slideLayout" Target="../slideLayouts/slideLayout147.xml"/><Relationship Id="rId10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46.xml"/><Relationship Id="rId9" Type="http://schemas.openxmlformats.org/officeDocument/2006/relationships/slideLayout" Target="../slideLayouts/slideLayout15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1.xml"/><Relationship Id="rId3" Type="http://schemas.openxmlformats.org/officeDocument/2006/relationships/slideLayout" Target="../slideLayouts/slideLayout156.xml"/><Relationship Id="rId7" Type="http://schemas.openxmlformats.org/officeDocument/2006/relationships/slideLayout" Target="../slideLayouts/slideLayout16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5.xml"/><Relationship Id="rId1" Type="http://schemas.openxmlformats.org/officeDocument/2006/relationships/slideLayout" Target="../slideLayouts/slideLayout154.xml"/><Relationship Id="rId6" Type="http://schemas.openxmlformats.org/officeDocument/2006/relationships/slideLayout" Target="../slideLayouts/slideLayout159.xml"/><Relationship Id="rId11" Type="http://schemas.openxmlformats.org/officeDocument/2006/relationships/slideLayout" Target="../slideLayouts/slideLayout164.xml"/><Relationship Id="rId5" Type="http://schemas.openxmlformats.org/officeDocument/2006/relationships/slideLayout" Target="../slideLayouts/slideLayout158.xml"/><Relationship Id="rId10" Type="http://schemas.openxmlformats.org/officeDocument/2006/relationships/slideLayout" Target="../slideLayouts/slideLayout163.xml"/><Relationship Id="rId4" Type="http://schemas.openxmlformats.org/officeDocument/2006/relationships/slideLayout" Target="../slideLayouts/slideLayout157.xml"/><Relationship Id="rId9" Type="http://schemas.openxmlformats.org/officeDocument/2006/relationships/slideLayout" Target="../slideLayouts/slideLayout16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1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6.xml"/><Relationship Id="rId7" Type="http://schemas.openxmlformats.org/officeDocument/2006/relationships/slideLayout" Target="../slideLayouts/slideLayout230.xml"/><Relationship Id="rId12" Type="http://schemas.openxmlformats.org/officeDocument/2006/relationships/slideLayout" Target="../slideLayouts/slideLayout235.xml"/><Relationship Id="rId2" Type="http://schemas.openxmlformats.org/officeDocument/2006/relationships/slideLayout" Target="../slideLayouts/slideLayout225.xml"/><Relationship Id="rId1" Type="http://schemas.openxmlformats.org/officeDocument/2006/relationships/slideLayout" Target="../slideLayouts/slideLayout224.xml"/><Relationship Id="rId6" Type="http://schemas.openxmlformats.org/officeDocument/2006/relationships/slideLayout" Target="../slideLayouts/slideLayout229.xml"/><Relationship Id="rId11" Type="http://schemas.openxmlformats.org/officeDocument/2006/relationships/slideLayout" Target="../slideLayouts/slideLayout234.xml"/><Relationship Id="rId5" Type="http://schemas.openxmlformats.org/officeDocument/2006/relationships/slideLayout" Target="../slideLayouts/slideLayout228.xml"/><Relationship Id="rId10" Type="http://schemas.openxmlformats.org/officeDocument/2006/relationships/slideLayout" Target="../slideLayouts/slideLayout233.xml"/><Relationship Id="rId4" Type="http://schemas.openxmlformats.org/officeDocument/2006/relationships/slideLayout" Target="../slideLayouts/slideLayout227.xml"/><Relationship Id="rId9" Type="http://schemas.openxmlformats.org/officeDocument/2006/relationships/slideLayout" Target="../slideLayouts/slideLayout232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3.xml"/><Relationship Id="rId3" Type="http://schemas.openxmlformats.org/officeDocument/2006/relationships/slideLayout" Target="../slideLayouts/slideLayout238.xml"/><Relationship Id="rId7" Type="http://schemas.openxmlformats.org/officeDocument/2006/relationships/slideLayout" Target="../slideLayouts/slideLayout242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37.xml"/><Relationship Id="rId1" Type="http://schemas.openxmlformats.org/officeDocument/2006/relationships/slideLayout" Target="../slideLayouts/slideLayout236.xml"/><Relationship Id="rId6" Type="http://schemas.openxmlformats.org/officeDocument/2006/relationships/slideLayout" Target="../slideLayouts/slideLayout241.xml"/><Relationship Id="rId11" Type="http://schemas.openxmlformats.org/officeDocument/2006/relationships/slideLayout" Target="../slideLayouts/slideLayout246.xml"/><Relationship Id="rId5" Type="http://schemas.openxmlformats.org/officeDocument/2006/relationships/slideLayout" Target="../slideLayouts/slideLayout240.xml"/><Relationship Id="rId10" Type="http://schemas.openxmlformats.org/officeDocument/2006/relationships/slideLayout" Target="../slideLayouts/slideLayout245.xml"/><Relationship Id="rId4" Type="http://schemas.openxmlformats.org/officeDocument/2006/relationships/slideLayout" Target="../slideLayouts/slideLayout239.xml"/><Relationship Id="rId9" Type="http://schemas.openxmlformats.org/officeDocument/2006/relationships/slideLayout" Target="../slideLayouts/slideLayout244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4.xml"/><Relationship Id="rId3" Type="http://schemas.openxmlformats.org/officeDocument/2006/relationships/slideLayout" Target="../slideLayouts/slideLayout249.xml"/><Relationship Id="rId7" Type="http://schemas.openxmlformats.org/officeDocument/2006/relationships/slideLayout" Target="../slideLayouts/slideLayout253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48.xml"/><Relationship Id="rId1" Type="http://schemas.openxmlformats.org/officeDocument/2006/relationships/slideLayout" Target="../slideLayouts/slideLayout247.xml"/><Relationship Id="rId6" Type="http://schemas.openxmlformats.org/officeDocument/2006/relationships/slideLayout" Target="../slideLayouts/slideLayout252.xml"/><Relationship Id="rId11" Type="http://schemas.openxmlformats.org/officeDocument/2006/relationships/slideLayout" Target="../slideLayouts/slideLayout257.xml"/><Relationship Id="rId5" Type="http://schemas.openxmlformats.org/officeDocument/2006/relationships/slideLayout" Target="../slideLayouts/slideLayout251.xml"/><Relationship Id="rId10" Type="http://schemas.openxmlformats.org/officeDocument/2006/relationships/slideLayout" Target="../slideLayouts/slideLayout256.xml"/><Relationship Id="rId4" Type="http://schemas.openxmlformats.org/officeDocument/2006/relationships/slideLayout" Target="../slideLayouts/slideLayout250.xml"/><Relationship Id="rId9" Type="http://schemas.openxmlformats.org/officeDocument/2006/relationships/slideLayout" Target="../slideLayouts/slideLayout255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5.xml"/><Relationship Id="rId13" Type="http://schemas.openxmlformats.org/officeDocument/2006/relationships/slideLayout" Target="../slideLayouts/slideLayout270.xml"/><Relationship Id="rId3" Type="http://schemas.openxmlformats.org/officeDocument/2006/relationships/slideLayout" Target="../slideLayouts/slideLayout260.xml"/><Relationship Id="rId7" Type="http://schemas.openxmlformats.org/officeDocument/2006/relationships/slideLayout" Target="../slideLayouts/slideLayout264.xml"/><Relationship Id="rId12" Type="http://schemas.openxmlformats.org/officeDocument/2006/relationships/slideLayout" Target="../slideLayouts/slideLayout269.xml"/><Relationship Id="rId17" Type="http://schemas.openxmlformats.org/officeDocument/2006/relationships/theme" Target="../theme/theme23.xml"/><Relationship Id="rId2" Type="http://schemas.openxmlformats.org/officeDocument/2006/relationships/slideLayout" Target="../slideLayouts/slideLayout259.xml"/><Relationship Id="rId16" Type="http://schemas.openxmlformats.org/officeDocument/2006/relationships/slideLayout" Target="../slideLayouts/slideLayout273.xml"/><Relationship Id="rId1" Type="http://schemas.openxmlformats.org/officeDocument/2006/relationships/slideLayout" Target="../slideLayouts/slideLayout258.xml"/><Relationship Id="rId6" Type="http://schemas.openxmlformats.org/officeDocument/2006/relationships/slideLayout" Target="../slideLayouts/slideLayout263.xml"/><Relationship Id="rId11" Type="http://schemas.openxmlformats.org/officeDocument/2006/relationships/slideLayout" Target="../slideLayouts/slideLayout268.xml"/><Relationship Id="rId5" Type="http://schemas.openxmlformats.org/officeDocument/2006/relationships/slideLayout" Target="../slideLayouts/slideLayout262.xml"/><Relationship Id="rId15" Type="http://schemas.openxmlformats.org/officeDocument/2006/relationships/slideLayout" Target="../slideLayouts/slideLayout272.xml"/><Relationship Id="rId10" Type="http://schemas.openxmlformats.org/officeDocument/2006/relationships/slideLayout" Target="../slideLayouts/slideLayout267.xml"/><Relationship Id="rId4" Type="http://schemas.openxmlformats.org/officeDocument/2006/relationships/slideLayout" Target="../slideLayouts/slideLayout261.xml"/><Relationship Id="rId9" Type="http://schemas.openxmlformats.org/officeDocument/2006/relationships/slideLayout" Target="../slideLayouts/slideLayout266.xml"/><Relationship Id="rId14" Type="http://schemas.openxmlformats.org/officeDocument/2006/relationships/slideLayout" Target="../slideLayouts/slideLayout271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1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76.xml"/><Relationship Id="rId7" Type="http://schemas.openxmlformats.org/officeDocument/2006/relationships/slideLayout" Target="../slideLayouts/slideLayout280.xml"/><Relationship Id="rId12" Type="http://schemas.openxmlformats.org/officeDocument/2006/relationships/slideLayout" Target="../slideLayouts/slideLayout285.xml"/><Relationship Id="rId2" Type="http://schemas.openxmlformats.org/officeDocument/2006/relationships/slideLayout" Target="../slideLayouts/slideLayout275.xml"/><Relationship Id="rId1" Type="http://schemas.openxmlformats.org/officeDocument/2006/relationships/slideLayout" Target="../slideLayouts/slideLayout274.xml"/><Relationship Id="rId6" Type="http://schemas.openxmlformats.org/officeDocument/2006/relationships/slideLayout" Target="../slideLayouts/slideLayout279.xml"/><Relationship Id="rId11" Type="http://schemas.openxmlformats.org/officeDocument/2006/relationships/slideLayout" Target="../slideLayouts/slideLayout284.xml"/><Relationship Id="rId5" Type="http://schemas.openxmlformats.org/officeDocument/2006/relationships/slideLayout" Target="../slideLayouts/slideLayout278.xml"/><Relationship Id="rId10" Type="http://schemas.openxmlformats.org/officeDocument/2006/relationships/slideLayout" Target="../slideLayouts/slideLayout283.xml"/><Relationship Id="rId4" Type="http://schemas.openxmlformats.org/officeDocument/2006/relationships/slideLayout" Target="../slideLayouts/slideLayout277.xml"/><Relationship Id="rId9" Type="http://schemas.openxmlformats.org/officeDocument/2006/relationships/slideLayout" Target="../slideLayouts/slideLayout28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7CCD13C-56B1-4570-98C9-CB2D9951BD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1" r:id="rId1"/>
    <p:sldLayoutId id="2147485294" r:id="rId2"/>
    <p:sldLayoutId id="2147485295" r:id="rId3"/>
    <p:sldLayoutId id="2147485296" r:id="rId4"/>
    <p:sldLayoutId id="2147485297" r:id="rId5"/>
    <p:sldLayoutId id="2147485298" r:id="rId6"/>
    <p:sldLayoutId id="2147485299" r:id="rId7"/>
    <p:sldLayoutId id="2147485300" r:id="rId8"/>
    <p:sldLayoutId id="2147485301" r:id="rId9"/>
    <p:sldLayoutId id="2147485302" r:id="rId10"/>
    <p:sldLayoutId id="2147485303" r:id="rId11"/>
    <p:sldLayoutId id="214748530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4330AE3-5E82-4283-B474-73C3182EC1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06" r:id="rId1"/>
    <p:sldLayoutId id="2147485507" r:id="rId2"/>
    <p:sldLayoutId id="2147485508" r:id="rId3"/>
    <p:sldLayoutId id="2147485509" r:id="rId4"/>
    <p:sldLayoutId id="2147485510" r:id="rId5"/>
    <p:sldLayoutId id="2147485511" r:id="rId6"/>
    <p:sldLayoutId id="2147485512" r:id="rId7"/>
    <p:sldLayoutId id="2147485513" r:id="rId8"/>
    <p:sldLayoutId id="2147485514" r:id="rId9"/>
    <p:sldLayoutId id="2147485515" r:id="rId10"/>
    <p:sldLayoutId id="2147485516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675A8F9-7529-4583-82E1-394B0687CC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18" r:id="rId1"/>
    <p:sldLayoutId id="2147485519" r:id="rId2"/>
    <p:sldLayoutId id="2147485520" r:id="rId3"/>
    <p:sldLayoutId id="2147485521" r:id="rId4"/>
    <p:sldLayoutId id="2147485522" r:id="rId5"/>
    <p:sldLayoutId id="2147485523" r:id="rId6"/>
    <p:sldLayoutId id="2147485524" r:id="rId7"/>
    <p:sldLayoutId id="2147485525" r:id="rId8"/>
    <p:sldLayoutId id="2147485526" r:id="rId9"/>
    <p:sldLayoutId id="2147485527" r:id="rId10"/>
    <p:sldLayoutId id="2147485528" r:id="rId11"/>
    <p:sldLayoutId id="2147485529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27C81560-1AC0-464D-8FCB-02D55AAC2E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31" r:id="rId1"/>
    <p:sldLayoutId id="2147485532" r:id="rId2"/>
    <p:sldLayoutId id="2147485533" r:id="rId3"/>
    <p:sldLayoutId id="2147485534" r:id="rId4"/>
    <p:sldLayoutId id="2147485535" r:id="rId5"/>
    <p:sldLayoutId id="2147485536" r:id="rId6"/>
    <p:sldLayoutId id="2147485537" r:id="rId7"/>
    <p:sldLayoutId id="2147485538" r:id="rId8"/>
    <p:sldLayoutId id="2147485539" r:id="rId9"/>
    <p:sldLayoutId id="2147485540" r:id="rId10"/>
    <p:sldLayoutId id="214748554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006B115E-B785-4223-BDC9-C0D8E61C3A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43" r:id="rId1"/>
    <p:sldLayoutId id="2147485544" r:id="rId2"/>
    <p:sldLayoutId id="2147485545" r:id="rId3"/>
    <p:sldLayoutId id="2147485546" r:id="rId4"/>
    <p:sldLayoutId id="2147485547" r:id="rId5"/>
    <p:sldLayoutId id="2147485548" r:id="rId6"/>
    <p:sldLayoutId id="2147485549" r:id="rId7"/>
    <p:sldLayoutId id="2147485550" r:id="rId8"/>
    <p:sldLayoutId id="2147485551" r:id="rId9"/>
    <p:sldLayoutId id="2147485552" r:id="rId10"/>
    <p:sldLayoutId id="214748555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70FEFDC3-5776-48FF-867F-83FF25A971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  <p:sldLayoutId id="2147485563" r:id="rId9"/>
    <p:sldLayoutId id="2147485564" r:id="rId10"/>
    <p:sldLayoutId id="214748556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1D5DE0E-B154-475D-8968-5681D72A2F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67" r:id="rId1"/>
    <p:sldLayoutId id="2147485568" r:id="rId2"/>
    <p:sldLayoutId id="2147485569" r:id="rId3"/>
    <p:sldLayoutId id="2147485570" r:id="rId4"/>
    <p:sldLayoutId id="2147485571" r:id="rId5"/>
    <p:sldLayoutId id="2147485572" r:id="rId6"/>
    <p:sldLayoutId id="2147485573" r:id="rId7"/>
    <p:sldLayoutId id="2147485574" r:id="rId8"/>
    <p:sldLayoutId id="2147485575" r:id="rId9"/>
    <p:sldLayoutId id="2147485576" r:id="rId10"/>
    <p:sldLayoutId id="2147485577" r:id="rId11"/>
    <p:sldLayoutId id="2147485578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5172C38-EAD2-4E41-BDCD-606482B28A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80" r:id="rId1"/>
    <p:sldLayoutId id="2147485581" r:id="rId2"/>
    <p:sldLayoutId id="2147485582" r:id="rId3"/>
    <p:sldLayoutId id="2147485583" r:id="rId4"/>
    <p:sldLayoutId id="2147485584" r:id="rId5"/>
    <p:sldLayoutId id="2147485585" r:id="rId6"/>
    <p:sldLayoutId id="2147485586" r:id="rId7"/>
    <p:sldLayoutId id="2147485587" r:id="rId8"/>
    <p:sldLayoutId id="2147485588" r:id="rId9"/>
    <p:sldLayoutId id="2147485589" r:id="rId10"/>
    <p:sldLayoutId id="2147485590" r:id="rId11"/>
    <p:sldLayoutId id="2147485591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7669717-B9E2-498B-82EE-1662B33BA5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93" r:id="rId1"/>
    <p:sldLayoutId id="2147485594" r:id="rId2"/>
    <p:sldLayoutId id="2147485595" r:id="rId3"/>
    <p:sldLayoutId id="2147485596" r:id="rId4"/>
    <p:sldLayoutId id="2147485597" r:id="rId5"/>
    <p:sldLayoutId id="2147485598" r:id="rId6"/>
    <p:sldLayoutId id="2147485599" r:id="rId7"/>
    <p:sldLayoutId id="2147485600" r:id="rId8"/>
    <p:sldLayoutId id="2147485601" r:id="rId9"/>
    <p:sldLayoutId id="2147485602" r:id="rId10"/>
    <p:sldLayoutId id="2147485603" r:id="rId11"/>
    <p:sldLayoutId id="2147485604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7CCD13C-56B1-4570-98C9-CB2D9951BD76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79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06" r:id="rId1"/>
    <p:sldLayoutId id="2147485607" r:id="rId2"/>
    <p:sldLayoutId id="2147485608" r:id="rId3"/>
    <p:sldLayoutId id="2147485609" r:id="rId4"/>
    <p:sldLayoutId id="2147485610" r:id="rId5"/>
    <p:sldLayoutId id="2147485611" r:id="rId6"/>
    <p:sldLayoutId id="2147485612" r:id="rId7"/>
    <p:sldLayoutId id="2147485613" r:id="rId8"/>
    <p:sldLayoutId id="2147485614" r:id="rId9"/>
    <p:sldLayoutId id="2147485615" r:id="rId10"/>
    <p:sldLayoutId id="2147485616" r:id="rId11"/>
    <p:sldLayoutId id="2147485617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3476884-323C-4E03-8398-E4F5072D65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243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49" r:id="rId1"/>
    <p:sldLayoutId id="2147485650" r:id="rId2"/>
    <p:sldLayoutId id="2147485651" r:id="rId3"/>
    <p:sldLayoutId id="2147485652" r:id="rId4"/>
    <p:sldLayoutId id="2147485653" r:id="rId5"/>
    <p:sldLayoutId id="2147485654" r:id="rId6"/>
    <p:sldLayoutId id="2147485655" r:id="rId7"/>
    <p:sldLayoutId id="2147485656" r:id="rId8"/>
    <p:sldLayoutId id="2147485657" r:id="rId9"/>
    <p:sldLayoutId id="2147485658" r:id="rId10"/>
    <p:sldLayoutId id="214748565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7CCD13C-56B1-4570-98C9-CB2D9951BD7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02" r:id="rId1"/>
    <p:sldLayoutId id="2147485403" r:id="rId2"/>
    <p:sldLayoutId id="2147485404" r:id="rId3"/>
    <p:sldLayoutId id="2147485405" r:id="rId4"/>
    <p:sldLayoutId id="2147485406" r:id="rId5"/>
    <p:sldLayoutId id="2147485407" r:id="rId6"/>
    <p:sldLayoutId id="2147485408" r:id="rId7"/>
    <p:sldLayoutId id="2147485409" r:id="rId8"/>
    <p:sldLayoutId id="2147485410" r:id="rId9"/>
    <p:sldLayoutId id="2147485411" r:id="rId10"/>
    <p:sldLayoutId id="2147485412" r:id="rId11"/>
    <p:sldLayoutId id="2147485413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DC1FCA4-DE55-4E08-93C9-4E949995A5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900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61" r:id="rId1"/>
    <p:sldLayoutId id="2147485662" r:id="rId2"/>
    <p:sldLayoutId id="2147485663" r:id="rId3"/>
    <p:sldLayoutId id="2147485664" r:id="rId4"/>
    <p:sldLayoutId id="2147485665" r:id="rId5"/>
    <p:sldLayoutId id="2147485666" r:id="rId6"/>
    <p:sldLayoutId id="2147485667" r:id="rId7"/>
    <p:sldLayoutId id="2147485668" r:id="rId8"/>
    <p:sldLayoutId id="2147485669" r:id="rId9"/>
    <p:sldLayoutId id="2147485670" r:id="rId10"/>
    <p:sldLayoutId id="2147485671" r:id="rId11"/>
    <p:sldLayoutId id="2147485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2363B6A-E03B-40B2-A1FB-509857FB08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727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87" r:id="rId1"/>
    <p:sldLayoutId id="2147485688" r:id="rId2"/>
    <p:sldLayoutId id="2147485689" r:id="rId3"/>
    <p:sldLayoutId id="2147485690" r:id="rId4"/>
    <p:sldLayoutId id="2147485691" r:id="rId5"/>
    <p:sldLayoutId id="2147485692" r:id="rId6"/>
    <p:sldLayoutId id="2147485693" r:id="rId7"/>
    <p:sldLayoutId id="2147485694" r:id="rId8"/>
    <p:sldLayoutId id="2147485695" r:id="rId9"/>
    <p:sldLayoutId id="2147485696" r:id="rId10"/>
    <p:sldLayoutId id="214748569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F0C92D3-C1A1-4BC6-91B8-6A5EEB3E80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875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99" r:id="rId1"/>
    <p:sldLayoutId id="2147485700" r:id="rId2"/>
    <p:sldLayoutId id="2147485701" r:id="rId3"/>
    <p:sldLayoutId id="2147485702" r:id="rId4"/>
    <p:sldLayoutId id="2147485703" r:id="rId5"/>
    <p:sldLayoutId id="2147485704" r:id="rId6"/>
    <p:sldLayoutId id="2147485705" r:id="rId7"/>
    <p:sldLayoutId id="2147485706" r:id="rId8"/>
    <p:sldLayoutId id="2147485707" r:id="rId9"/>
    <p:sldLayoutId id="2147485708" r:id="rId10"/>
    <p:sldLayoutId id="214748570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63A40C0-DAF3-47A0-A900-304B97F42C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012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11" r:id="rId1"/>
    <p:sldLayoutId id="2147485712" r:id="rId2"/>
    <p:sldLayoutId id="2147485713" r:id="rId3"/>
    <p:sldLayoutId id="2147485714" r:id="rId4"/>
    <p:sldLayoutId id="2147485715" r:id="rId5"/>
    <p:sldLayoutId id="2147485716" r:id="rId6"/>
    <p:sldLayoutId id="2147485717" r:id="rId7"/>
    <p:sldLayoutId id="2147485718" r:id="rId8"/>
    <p:sldLayoutId id="2147485719" r:id="rId9"/>
    <p:sldLayoutId id="2147485720" r:id="rId10"/>
    <p:sldLayoutId id="2147485721" r:id="rId11"/>
    <p:sldLayoutId id="2147485722" r:id="rId12"/>
    <p:sldLayoutId id="2147485723" r:id="rId13"/>
    <p:sldLayoutId id="2147485724" r:id="rId14"/>
    <p:sldLayoutId id="2147485725" r:id="rId15"/>
    <p:sldLayoutId id="2147485726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7CCD13C-56B1-4570-98C9-CB2D9951BD76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17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28" r:id="rId1"/>
    <p:sldLayoutId id="2147485729" r:id="rId2"/>
    <p:sldLayoutId id="2147485730" r:id="rId3"/>
    <p:sldLayoutId id="2147485731" r:id="rId4"/>
    <p:sldLayoutId id="2147485732" r:id="rId5"/>
    <p:sldLayoutId id="2147485733" r:id="rId6"/>
    <p:sldLayoutId id="2147485734" r:id="rId7"/>
    <p:sldLayoutId id="2147485735" r:id="rId8"/>
    <p:sldLayoutId id="2147485736" r:id="rId9"/>
    <p:sldLayoutId id="2147485737" r:id="rId10"/>
    <p:sldLayoutId id="2147485738" r:id="rId11"/>
    <p:sldLayoutId id="214748573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F4A9B35-0685-43A5-8E1F-D49426682C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15" r:id="rId1"/>
    <p:sldLayoutId id="2147485416" r:id="rId2"/>
    <p:sldLayoutId id="2147485417" r:id="rId3"/>
    <p:sldLayoutId id="2147485418" r:id="rId4"/>
    <p:sldLayoutId id="2147485419" r:id="rId5"/>
    <p:sldLayoutId id="2147485420" r:id="rId6"/>
    <p:sldLayoutId id="2147485421" r:id="rId7"/>
    <p:sldLayoutId id="2147485422" r:id="rId8"/>
    <p:sldLayoutId id="2147485423" r:id="rId9"/>
    <p:sldLayoutId id="2147485424" r:id="rId10"/>
    <p:sldLayoutId id="2147485425" r:id="rId11"/>
    <p:sldLayoutId id="2147485426" r:id="rId12"/>
    <p:sldLayoutId id="2147485427" r:id="rId13"/>
    <p:sldLayoutId id="2147485428" r:id="rId14"/>
    <p:sldLayoutId id="2147485429" r:id="rId15"/>
    <p:sldLayoutId id="2147485430" r:id="rId16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7CACCEE-F8D7-4F8B-99F2-09B1535322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2" r:id="rId1"/>
    <p:sldLayoutId id="2147485433" r:id="rId2"/>
    <p:sldLayoutId id="2147485434" r:id="rId3"/>
    <p:sldLayoutId id="2147485435" r:id="rId4"/>
    <p:sldLayoutId id="2147485436" r:id="rId5"/>
    <p:sldLayoutId id="2147485437" r:id="rId6"/>
    <p:sldLayoutId id="2147485438" r:id="rId7"/>
    <p:sldLayoutId id="2147485439" r:id="rId8"/>
    <p:sldLayoutId id="2147485440" r:id="rId9"/>
    <p:sldLayoutId id="2147485441" r:id="rId10"/>
    <p:sldLayoutId id="2147485442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36D850D-37B1-401A-826C-81DB5C03D5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44" r:id="rId1"/>
    <p:sldLayoutId id="2147485445" r:id="rId2"/>
    <p:sldLayoutId id="2147485446" r:id="rId3"/>
    <p:sldLayoutId id="2147485447" r:id="rId4"/>
    <p:sldLayoutId id="2147485448" r:id="rId5"/>
    <p:sldLayoutId id="2147485449" r:id="rId6"/>
    <p:sldLayoutId id="2147485450" r:id="rId7"/>
    <p:sldLayoutId id="2147485451" r:id="rId8"/>
    <p:sldLayoutId id="2147485452" r:id="rId9"/>
    <p:sldLayoutId id="2147485453" r:id="rId10"/>
    <p:sldLayoutId id="2147485454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B2D68EE-AE50-4860-AB6E-BA3EB40642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56" r:id="rId1"/>
    <p:sldLayoutId id="2147485457" r:id="rId2"/>
    <p:sldLayoutId id="2147485458" r:id="rId3"/>
    <p:sldLayoutId id="2147485459" r:id="rId4"/>
    <p:sldLayoutId id="2147485460" r:id="rId5"/>
    <p:sldLayoutId id="2147485461" r:id="rId6"/>
    <p:sldLayoutId id="2147485462" r:id="rId7"/>
    <p:sldLayoutId id="2147485463" r:id="rId8"/>
    <p:sldLayoutId id="2147485464" r:id="rId9"/>
    <p:sldLayoutId id="2147485465" r:id="rId10"/>
    <p:sldLayoutId id="2147485466" r:id="rId11"/>
    <p:sldLayoutId id="2147485467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75F3BC0-09BA-45CE-9D96-14B32CE0CA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9" r:id="rId1"/>
    <p:sldLayoutId id="2147485470" r:id="rId2"/>
    <p:sldLayoutId id="2147485471" r:id="rId3"/>
    <p:sldLayoutId id="2147485472" r:id="rId4"/>
    <p:sldLayoutId id="2147485473" r:id="rId5"/>
    <p:sldLayoutId id="2147485474" r:id="rId6"/>
    <p:sldLayoutId id="2147485475" r:id="rId7"/>
    <p:sldLayoutId id="2147485476" r:id="rId8"/>
    <p:sldLayoutId id="2147485477" r:id="rId9"/>
    <p:sldLayoutId id="2147485478" r:id="rId10"/>
    <p:sldLayoutId id="2147485479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CA94678-BC06-41D1-B605-1FD913266B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81" r:id="rId1"/>
    <p:sldLayoutId id="2147485482" r:id="rId2"/>
    <p:sldLayoutId id="2147485483" r:id="rId3"/>
    <p:sldLayoutId id="2147485484" r:id="rId4"/>
    <p:sldLayoutId id="2147485485" r:id="rId5"/>
    <p:sldLayoutId id="2147485486" r:id="rId6"/>
    <p:sldLayoutId id="2147485487" r:id="rId7"/>
    <p:sldLayoutId id="2147485488" r:id="rId8"/>
    <p:sldLayoutId id="2147485489" r:id="rId9"/>
    <p:sldLayoutId id="2147485490" r:id="rId10"/>
    <p:sldLayoutId id="214748549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7A7E015-9EB8-47DE-9354-B74C35F928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93" r:id="rId1"/>
    <p:sldLayoutId id="2147485494" r:id="rId2"/>
    <p:sldLayoutId id="2147485495" r:id="rId3"/>
    <p:sldLayoutId id="2147485496" r:id="rId4"/>
    <p:sldLayoutId id="2147485497" r:id="rId5"/>
    <p:sldLayoutId id="2147485498" r:id="rId6"/>
    <p:sldLayoutId id="2147485499" r:id="rId7"/>
    <p:sldLayoutId id="2147485500" r:id="rId8"/>
    <p:sldLayoutId id="2147485501" r:id="rId9"/>
    <p:sldLayoutId id="2147485502" r:id="rId10"/>
    <p:sldLayoutId id="2147485503" r:id="rId11"/>
    <p:sldLayoutId id="2147485504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20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课 坐在时光上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 smtClean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kumimoji="0" lang="zh-CN" altLang="en-US" sz="6000" dirty="0" smtClean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/>
              <a:t>作</a:t>
            </a:r>
            <a:r>
              <a:rPr lang="zh-CN" altLang="en-US" b="1" dirty="0" smtClean="0"/>
              <a:t>业；练习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00213"/>
            <a:ext cx="8856662" cy="4537099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u="sng" dirty="0">
                <a:ea typeface="华文新魏" pitchFamily="2" charset="-122"/>
              </a:rPr>
              <a:t>必须</a:t>
            </a:r>
            <a:r>
              <a:rPr lang="zh-CN" altLang="en-US" b="1" u="sng" dirty="0" smtClean="0">
                <a:ea typeface="华文新魏" pitchFamily="2" charset="-122"/>
              </a:rPr>
              <a:t>交的作业：</a:t>
            </a:r>
            <a:r>
              <a:rPr lang="en-US" altLang="zh-CN" b="1" u="sng" dirty="0" smtClean="0">
                <a:ea typeface="华文新魏" pitchFamily="2" charset="-122"/>
              </a:rPr>
              <a:t>《</a:t>
            </a:r>
            <a:r>
              <a:rPr lang="zh-CN" altLang="en-US" b="1" u="sng" dirty="0" smtClean="0">
                <a:ea typeface="华文新魏" pitchFamily="2" charset="-122"/>
              </a:rPr>
              <a:t>练习活页</a:t>
            </a:r>
            <a:r>
              <a:rPr lang="en-US" altLang="zh-CN" b="1" u="sng" dirty="0" smtClean="0">
                <a:ea typeface="华文新魏" pitchFamily="2" charset="-122"/>
              </a:rPr>
              <a:t>》</a:t>
            </a:r>
            <a:r>
              <a:rPr lang="zh-CN" altLang="en-US" b="1" u="sng" dirty="0" smtClean="0">
                <a:ea typeface="华文新魏" pitchFamily="2" charset="-122"/>
              </a:rPr>
              <a:t>第</a:t>
            </a:r>
            <a:r>
              <a:rPr lang="en-US" altLang="zh-CN" b="1" u="sng" dirty="0" smtClean="0">
                <a:ea typeface="华文新魏" pitchFamily="2" charset="-122"/>
              </a:rPr>
              <a:t>6</a:t>
            </a:r>
            <a:r>
              <a:rPr lang="zh-CN" altLang="en-US" b="1" u="sng" dirty="0" smtClean="0">
                <a:ea typeface="华文新魏" pitchFamily="2" charset="-122"/>
              </a:rPr>
              <a:t>页，四（用指定词语完成句子）</a:t>
            </a:r>
            <a:endParaRPr lang="en-US" altLang="zh-CN" b="1" u="sng" dirty="0" smtClean="0"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dirty="0" smtClean="0">
                <a:ea typeface="华文新魏" pitchFamily="2" charset="-122"/>
              </a:rPr>
              <a:t>完成其他练习：练习二、三、五、六、七</a:t>
            </a:r>
            <a:endParaRPr lang="en-US" altLang="zh-CN" dirty="0" smtClean="0"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dirty="0" smtClean="0">
                <a:ea typeface="华文新魏" pitchFamily="2" charset="-122"/>
              </a:rPr>
              <a:t>完成教材第</a:t>
            </a:r>
            <a:r>
              <a:rPr lang="en-US" altLang="zh-CN" dirty="0" smtClean="0">
                <a:ea typeface="华文新魏" pitchFamily="2" charset="-122"/>
              </a:rPr>
              <a:t>28</a:t>
            </a:r>
            <a:r>
              <a:rPr lang="zh-CN" altLang="en-US" dirty="0" smtClean="0">
                <a:ea typeface="华文新魏" pitchFamily="2" charset="-122"/>
              </a:rPr>
              <a:t>页“课堂练习”（一）（根据课文内容判断对错），</a:t>
            </a:r>
            <a:r>
              <a:rPr lang="zh-CN" altLang="en-US" b="1" dirty="0" smtClean="0">
                <a:ea typeface="华文新魏" pitchFamily="2" charset="-122"/>
              </a:rPr>
              <a:t>（</a:t>
            </a:r>
            <a:r>
              <a:rPr lang="zh-CN" altLang="en-US" dirty="0" smtClean="0">
                <a:ea typeface="华文新魏" pitchFamily="2" charset="-122"/>
              </a:rPr>
              <a:t>二）（根据课文内容回答问题，</a:t>
            </a:r>
            <a:r>
              <a:rPr lang="zh-CN" altLang="en-US" b="1" dirty="0" smtClean="0">
                <a:ea typeface="华文新魏" pitchFamily="2" charset="-122"/>
              </a:rPr>
              <a:t>口头作业</a:t>
            </a:r>
            <a:r>
              <a:rPr lang="zh-CN" altLang="en-US" dirty="0" smtClean="0">
                <a:ea typeface="华文新魏" pitchFamily="2" charset="-122"/>
              </a:rPr>
              <a:t>）</a:t>
            </a:r>
            <a:endParaRPr lang="en-US" altLang="zh-CN" dirty="0" smtClean="0"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dirty="0" smtClean="0">
                <a:ea typeface="华文新魏" pitchFamily="2" charset="-122"/>
              </a:rPr>
              <a:t>至少朗读两遍课文，复习生词，</a:t>
            </a:r>
            <a:r>
              <a:rPr lang="zh-CN" altLang="en-US" b="1" dirty="0" smtClean="0">
                <a:ea typeface="华文新魏" pitchFamily="2" charset="-122"/>
              </a:rPr>
              <a:t>准备听写</a:t>
            </a:r>
            <a:r>
              <a:rPr lang="zh-CN" altLang="en-US" dirty="0" smtClean="0">
                <a:ea typeface="华文新魏" pitchFamily="2" charset="-122"/>
              </a:rPr>
              <a:t>。</a:t>
            </a:r>
            <a:endParaRPr lang="en-US" altLang="zh-CN" dirty="0" smtClean="0">
              <a:ea typeface="华文新魏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347118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2138" y="2060575"/>
            <a:ext cx="2519362" cy="1296988"/>
          </a:xfrm>
          <a:ln>
            <a:solidFill>
              <a:schemeClr val="hlink"/>
            </a:solidFill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smtClean="0">
                <a:ea typeface="楷体_GB2312" pitchFamily="49" charset="-122"/>
              </a:rPr>
              <a:t>疑惑</a:t>
            </a:r>
          </a:p>
        </p:txBody>
      </p:sp>
      <p:sp>
        <p:nvSpPr>
          <p:cNvPr id="949252" name="Text Box 4"/>
          <p:cNvSpPr txBox="1">
            <a:spLocks noChangeArrowheads="1"/>
          </p:cNvSpPr>
          <p:nvPr/>
        </p:nvSpPr>
        <p:spPr bwMode="auto">
          <a:xfrm>
            <a:off x="0" y="4332491"/>
            <a:ext cx="8893175" cy="16887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kumimoji="0" lang="zh-CN" altLang="en-US" sz="2800" b="1" dirty="0">
                <a:solidFill>
                  <a:srgbClr val="000000"/>
                </a:solidFill>
                <a:ea typeface="宋体" pitchFamily="2" charset="-122"/>
              </a:rPr>
              <a:t>我</a:t>
            </a:r>
            <a:r>
              <a:rPr kumimoji="0" lang="zh-CN" altLang="en-US" sz="2800" b="1" dirty="0" smtClean="0">
                <a:solidFill>
                  <a:srgbClr val="000000"/>
                </a:solidFill>
                <a:ea typeface="宋体" pitchFamily="2" charset="-122"/>
              </a:rPr>
              <a:t>们约好</a:t>
            </a:r>
            <a:r>
              <a:rPr kumimoji="0" lang="en-US" altLang="zh-CN" sz="2800" b="1" dirty="0" smtClean="0">
                <a:solidFill>
                  <a:srgbClr val="000000"/>
                </a:solidFill>
                <a:ea typeface="宋体" pitchFamily="2" charset="-122"/>
              </a:rPr>
              <a:t>7</a:t>
            </a:r>
            <a:r>
              <a:rPr kumimoji="0" lang="zh-CN" altLang="en-US" sz="2800" b="1" dirty="0" smtClean="0">
                <a:solidFill>
                  <a:srgbClr val="000000"/>
                </a:solidFill>
                <a:ea typeface="宋体" pitchFamily="2" charset="-122"/>
              </a:rPr>
              <a:t>点见，可他却一直没来，我</a:t>
            </a:r>
            <a:r>
              <a:rPr kumimoji="0" lang="en-US" altLang="zh-CN" sz="2800" b="1" dirty="0" smtClean="0">
                <a:solidFill>
                  <a:srgbClr val="000000"/>
                </a:solidFill>
                <a:ea typeface="宋体" pitchFamily="2" charset="-122"/>
              </a:rPr>
              <a:t>__________</a:t>
            </a:r>
            <a:r>
              <a:rPr kumimoji="0" lang="zh-CN" altLang="en-US" sz="2800" b="1" dirty="0" smtClean="0">
                <a:solidFill>
                  <a:srgbClr val="000000"/>
                </a:solidFill>
                <a:ea typeface="宋体" pitchFamily="2" charset="-122"/>
              </a:rPr>
              <a:t>。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kumimoji="0" lang="zh-CN" altLang="en-US" sz="2800" b="1" dirty="0" smtClean="0">
                <a:solidFill>
                  <a:srgbClr val="000000"/>
                </a:solidFill>
                <a:ea typeface="宋体" pitchFamily="2" charset="-122"/>
              </a:rPr>
              <a:t>她</a:t>
            </a:r>
            <a:r>
              <a:rPr kumimoji="0" lang="en-US" altLang="zh-CN" sz="2800" b="1" dirty="0" smtClean="0">
                <a:solidFill>
                  <a:srgbClr val="000000"/>
                </a:solidFill>
                <a:ea typeface="宋体" pitchFamily="2" charset="-122"/>
              </a:rPr>
              <a:t>_______</a:t>
            </a:r>
            <a:r>
              <a:rPr kumimoji="0" lang="zh-CN" altLang="en-US" sz="2800" b="1" dirty="0" smtClean="0">
                <a:solidFill>
                  <a:srgbClr val="000000"/>
                </a:solidFill>
                <a:ea typeface="宋体" pitchFamily="2" charset="-122"/>
              </a:rPr>
              <a:t>：“你怎么知道我的名字？”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kumimoji="0" lang="zh-CN" altLang="en-US" sz="2800" b="1" dirty="0" smtClean="0">
                <a:solidFill>
                  <a:srgbClr val="000000"/>
                </a:solidFill>
                <a:ea typeface="宋体" pitchFamily="2" charset="-122"/>
              </a:rPr>
              <a:t>看</a:t>
            </a:r>
            <a:r>
              <a:rPr kumimoji="0" lang="zh-CN" altLang="en-US" sz="2800" b="1" dirty="0">
                <a:solidFill>
                  <a:srgbClr val="000000"/>
                </a:solidFill>
                <a:ea typeface="宋体" pitchFamily="2" charset="-122"/>
              </a:rPr>
              <a:t>着他</a:t>
            </a:r>
            <a:r>
              <a:rPr kumimoji="0" lang="en-US" altLang="zh-CN" sz="2800" b="1" dirty="0" smtClean="0">
                <a:solidFill>
                  <a:srgbClr val="000000"/>
                </a:solidFill>
                <a:ea typeface="宋体" pitchFamily="2" charset="-122"/>
              </a:rPr>
              <a:t>___________</a:t>
            </a:r>
            <a:r>
              <a:rPr kumimoji="0" lang="zh-CN" altLang="en-US" sz="2800" b="1" dirty="0">
                <a:solidFill>
                  <a:srgbClr val="000000"/>
                </a:solidFill>
                <a:ea typeface="宋体" pitchFamily="2" charset="-122"/>
              </a:rPr>
              <a:t>，我知道，他没听懂我的话。</a:t>
            </a:r>
          </a:p>
        </p:txBody>
      </p:sp>
      <p:sp>
        <p:nvSpPr>
          <p:cNvPr id="949253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4032250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800" b="1" dirty="0">
                <a:solidFill>
                  <a:srgbClr val="000000"/>
                </a:solidFill>
              </a:rPr>
              <a:t>觉得很</a:t>
            </a:r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、产生</a:t>
            </a:r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949254" name="Text Box 6"/>
          <p:cNvSpPr txBox="1">
            <a:spLocks noChangeArrowheads="1"/>
          </p:cNvSpPr>
          <p:nvPr/>
        </p:nvSpPr>
        <p:spPr bwMode="auto">
          <a:xfrm>
            <a:off x="5867400" y="1412875"/>
            <a:ext cx="3276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的样子、</a:t>
            </a:r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的目光</a:t>
            </a:r>
          </a:p>
          <a:p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的心理</a:t>
            </a:r>
          </a:p>
        </p:txBody>
      </p:sp>
      <p:sp>
        <p:nvSpPr>
          <p:cNvPr id="949255" name="Text Box 7"/>
          <p:cNvSpPr txBox="1">
            <a:spLocks noChangeArrowheads="1"/>
          </p:cNvSpPr>
          <p:nvPr/>
        </p:nvSpPr>
        <p:spPr bwMode="auto">
          <a:xfrm>
            <a:off x="5867400" y="2852738"/>
            <a:ext cx="32766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r>
              <a:rPr lang="en-US" altLang="zh-CN" sz="2800" b="1">
                <a:solidFill>
                  <a:srgbClr val="000000"/>
                </a:solidFill>
              </a:rPr>
              <a:t>~</a:t>
            </a:r>
            <a:r>
              <a:rPr lang="zh-CN" altLang="en-US" sz="2800" b="1">
                <a:solidFill>
                  <a:srgbClr val="000000"/>
                </a:solidFill>
              </a:rPr>
              <a:t>地说、</a:t>
            </a:r>
            <a:r>
              <a:rPr lang="en-US" altLang="zh-CN" sz="2800" b="1">
                <a:solidFill>
                  <a:srgbClr val="000000"/>
                </a:solidFill>
              </a:rPr>
              <a:t>~</a:t>
            </a:r>
            <a:r>
              <a:rPr lang="zh-CN" altLang="en-US" sz="2800" b="1">
                <a:solidFill>
                  <a:srgbClr val="000000"/>
                </a:solidFill>
              </a:rPr>
              <a:t>不解</a:t>
            </a:r>
          </a:p>
        </p:txBody>
      </p:sp>
      <p:sp>
        <p:nvSpPr>
          <p:cNvPr id="949256" name="Text Box 8"/>
          <p:cNvSpPr txBox="1">
            <a:spLocks noChangeArrowheads="1"/>
          </p:cNvSpPr>
          <p:nvPr/>
        </p:nvSpPr>
        <p:spPr bwMode="auto">
          <a:xfrm>
            <a:off x="395288" y="2565400"/>
            <a:ext cx="2663825" cy="52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800" b="1">
                <a:solidFill>
                  <a:srgbClr val="000000"/>
                </a:solidFill>
              </a:rPr>
              <a:t>非常</a:t>
            </a:r>
            <a:r>
              <a:rPr lang="en-US" altLang="zh-CN" sz="28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8224" y="4332491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</a:rPr>
              <a:t>很疑惑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9592" y="490810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</a:rPr>
              <a:t>疑惑地问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59334" y="5484172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</a:rPr>
              <a:t>疑惑的样子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  <p:pic>
        <p:nvPicPr>
          <p:cNvPr id="2050" name="Picture 2" descr="c:\users\n\appdata\roaming\360se6\User Data\temp\u=450373875,1540106449&amp;fm=23&amp;gp=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079" y="232547"/>
            <a:ext cx="1746042" cy="1684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5181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9252" grpId="0"/>
      <p:bldP spid="3" grpId="0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2447925" cy="5329238"/>
          </a:xfrm>
        </p:spPr>
        <p:txBody>
          <a:bodyPr/>
          <a:lstStyle/>
          <a:p>
            <a:pPr marL="514350" indent="-514350">
              <a:buFont typeface="+mj-lt"/>
              <a:buAutoNum type="arabicPeriod" startAt="38"/>
              <a:defRPr/>
            </a:pPr>
            <a:r>
              <a:rPr lang="zh-CN" altLang="en-US" b="1" dirty="0" smtClean="0"/>
              <a:t>譬</a:t>
            </a:r>
            <a:r>
              <a:rPr lang="zh-CN" altLang="en-US" b="1" dirty="0"/>
              <a:t>如</a:t>
            </a:r>
            <a:r>
              <a:rPr lang="zh-CN" altLang="en-US" b="1" dirty="0" smtClean="0"/>
              <a:t> 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 startAt="38"/>
              <a:defRPr/>
            </a:pPr>
            <a:r>
              <a:rPr lang="zh-CN" altLang="en-US" b="1" u="sng" dirty="0" smtClean="0">
                <a:uFill>
                  <a:solidFill>
                    <a:schemeClr val="bg1"/>
                  </a:solidFill>
                </a:uFill>
              </a:rPr>
              <a:t>裱</a:t>
            </a:r>
            <a:r>
              <a:rPr lang="zh-CN" altLang="en-US" b="1" dirty="0" smtClean="0"/>
              <a:t>  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 startAt="38"/>
              <a:defRPr/>
            </a:pPr>
            <a:r>
              <a:rPr lang="zh-CN" altLang="en-US" b="1" dirty="0"/>
              <a:t>拖</a:t>
            </a:r>
          </a:p>
          <a:p>
            <a:pPr marL="514350" indent="-514350">
              <a:buFont typeface="+mj-lt"/>
              <a:buAutoNum type="arabicPeriod" startAt="38"/>
              <a:defRPr/>
            </a:pPr>
            <a:r>
              <a:rPr lang="zh-CN" altLang="en-US" b="1" dirty="0"/>
              <a:t>闻名</a:t>
            </a:r>
          </a:p>
          <a:p>
            <a:pPr marL="514350" indent="-514350">
              <a:buFont typeface="+mj-lt"/>
              <a:buAutoNum type="arabicPeriod" startAt="38"/>
              <a:defRPr/>
            </a:pPr>
            <a:r>
              <a:rPr lang="zh-CN" altLang="en-US" b="1" dirty="0"/>
              <a:t>预约</a:t>
            </a:r>
          </a:p>
          <a:p>
            <a:pPr marL="514350" indent="-514350">
              <a:buFont typeface="+mj-lt"/>
              <a:buAutoNum type="arabicPeriod" startAt="38"/>
              <a:defRPr/>
            </a:pPr>
            <a:r>
              <a:rPr lang="zh-CN" altLang="en-US" b="1" dirty="0"/>
              <a:t>届时</a:t>
            </a:r>
          </a:p>
          <a:p>
            <a:pPr marL="514350" indent="-514350">
              <a:buFont typeface="+mj-lt"/>
              <a:buAutoNum type="arabicPeriod" startAt="38"/>
              <a:defRPr/>
            </a:pPr>
            <a:r>
              <a:rPr lang="zh-CN" altLang="en-US" b="1" dirty="0"/>
              <a:t>事先</a:t>
            </a:r>
          </a:p>
          <a:p>
            <a:pPr marL="514350" indent="-514350">
              <a:buFont typeface="+mj-lt"/>
              <a:buAutoNum type="arabicPeriod" startAt="38"/>
              <a:defRPr/>
            </a:pPr>
            <a:r>
              <a:rPr lang="zh-CN" altLang="en-US" b="1" dirty="0"/>
              <a:t>拨</a:t>
            </a:r>
          </a:p>
          <a:p>
            <a:pPr marL="514350" indent="-514350">
              <a:buFont typeface="+mj-lt"/>
              <a:buAutoNum type="arabicPeriod" startAt="38"/>
              <a:defRPr/>
            </a:pPr>
            <a:r>
              <a:rPr lang="zh-CN" altLang="en-US" b="1" dirty="0"/>
              <a:t>准时</a:t>
            </a:r>
          </a:p>
          <a:p>
            <a:pPr marL="514350" indent="-514350">
              <a:buFont typeface="+mj-lt"/>
              <a:buAutoNum type="arabicPeriod" startAt="38"/>
              <a:defRPr/>
            </a:pPr>
            <a:endParaRPr lang="zh-CN" altLang="en-US" b="1" dirty="0" smtClean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203574" y="1412875"/>
            <a:ext cx="3672682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7"/>
            </a:pPr>
            <a:r>
              <a:rPr kumimoji="0" lang="zh-CN" altLang="en-US" b="1" dirty="0" smtClean="0">
                <a:solidFill>
                  <a:srgbClr val="000000"/>
                </a:solidFill>
                <a:ea typeface="宋体" pitchFamily="2" charset="-122"/>
              </a:rPr>
              <a:t>主</a:t>
            </a: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动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47"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进一</a:t>
            </a:r>
            <a:r>
              <a:rPr kumimoji="0" lang="zh-CN" altLang="en-US" b="1" dirty="0" smtClean="0">
                <a:solidFill>
                  <a:srgbClr val="000000"/>
                </a:solidFill>
                <a:ea typeface="宋体" pitchFamily="2" charset="-122"/>
              </a:rPr>
              <a:t>步</a:t>
            </a:r>
            <a:endParaRPr kumimoji="0" lang="en-US" altLang="zh-CN" b="1" dirty="0" smtClean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47"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应</a:t>
            </a:r>
            <a:r>
              <a:rPr kumimoji="0" lang="en-US" altLang="zh-CN" sz="2400" b="1" dirty="0">
                <a:solidFill>
                  <a:srgbClr val="000000"/>
                </a:solidFill>
                <a:ea typeface="宋体" pitchFamily="2" charset="-122"/>
              </a:rPr>
              <a:t>(~</a:t>
            </a:r>
            <a:r>
              <a:rPr kumimoji="0" lang="zh-CN" altLang="en-US" sz="2400" b="1" dirty="0">
                <a:solidFill>
                  <a:srgbClr val="000000"/>
                </a:solidFill>
                <a:ea typeface="宋体" pitchFamily="2" charset="-122"/>
              </a:rPr>
              <a:t>他的邀请）</a:t>
            </a: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47"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演讲</a:t>
            </a: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47"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露</a:t>
            </a: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47"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诧异</a:t>
            </a: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47"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起</a:t>
            </a:r>
            <a:r>
              <a:rPr kumimoji="0" lang="en-US" altLang="zh-CN" b="1" dirty="0">
                <a:solidFill>
                  <a:srgbClr val="000000"/>
                </a:solidFill>
                <a:ea typeface="宋体" pitchFamily="2" charset="-122"/>
              </a:rPr>
              <a:t>//</a:t>
            </a: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身</a:t>
            </a: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47"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结</a:t>
            </a:r>
            <a:r>
              <a:rPr kumimoji="0" lang="en-US" altLang="zh-CN" b="1" dirty="0">
                <a:solidFill>
                  <a:srgbClr val="000000"/>
                </a:solidFill>
                <a:ea typeface="宋体" pitchFamily="2" charset="-122"/>
              </a:rPr>
              <a:t>//</a:t>
            </a: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账</a:t>
            </a: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47"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心急如</a:t>
            </a:r>
            <a:r>
              <a:rPr kumimoji="0" lang="zh-CN" altLang="en-US" b="1" dirty="0" smtClean="0">
                <a:solidFill>
                  <a:srgbClr val="000000"/>
                </a:solidFill>
                <a:ea typeface="宋体" pitchFamily="2" charset="-122"/>
              </a:rPr>
              <a:t>焚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660059" y="1412875"/>
            <a:ext cx="2232421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 startAt="56"/>
              <a:defRPr/>
            </a:pPr>
            <a:r>
              <a:rPr kumimoji="0" lang="zh-CN" altLang="en-US" b="1" u="sng" kern="0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疑</a:t>
            </a:r>
            <a:r>
              <a:rPr kumimoji="0" lang="zh-CN" altLang="en-US" b="1" u="sng" kern="0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惑</a:t>
            </a:r>
          </a:p>
        </p:txBody>
      </p:sp>
    </p:spTree>
    <p:extLst>
      <p:ext uri="{BB962C8B-B14F-4D97-AF65-F5344CB8AC3E}">
        <p14:creationId xmlns:p14="http://schemas.microsoft.com/office/powerpoint/2010/main" val="2638621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语法</a:t>
            </a:r>
            <a:r>
              <a:rPr lang="en-US" altLang="zh-CN" dirty="0" smtClean="0"/>
              <a:t>7</a:t>
            </a:r>
            <a:r>
              <a:rPr lang="zh-CN" altLang="en-US" dirty="0" smtClean="0"/>
              <a:t>       届时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250825" y="2133650"/>
            <a:ext cx="8785671" cy="2303462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dirty="0" smtClean="0"/>
              <a:t>四年级同学</a:t>
            </a:r>
            <a:r>
              <a:rPr lang="en-US" altLang="zh-CN" b="1" u="sng" dirty="0" smtClean="0"/>
              <a:t>12</a:t>
            </a:r>
            <a:r>
              <a:rPr lang="zh-CN" altLang="en-US" b="1" u="sng" dirty="0" smtClean="0"/>
              <a:t>月</a:t>
            </a:r>
            <a:r>
              <a:rPr lang="en-US" altLang="zh-CN" b="1" u="sng" dirty="0" smtClean="0"/>
              <a:t>12</a:t>
            </a:r>
            <a:r>
              <a:rPr lang="zh-CN" altLang="en-US" b="1" u="sng" dirty="0" smtClean="0"/>
              <a:t>日</a:t>
            </a:r>
            <a:r>
              <a:rPr lang="zh-CN" altLang="en-US" b="1" dirty="0" smtClean="0"/>
              <a:t>论文答辩，</a:t>
            </a:r>
            <a:r>
              <a:rPr lang="zh-CN" altLang="en-US" b="1" dirty="0" smtClean="0">
                <a:solidFill>
                  <a:srgbClr val="FF0000"/>
                </a:solidFill>
              </a:rPr>
              <a:t>届时</a:t>
            </a:r>
            <a:r>
              <a:rPr lang="zh-CN" altLang="en-US" b="1" dirty="0" smtClean="0"/>
              <a:t>我们会放一天假。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dirty="0" smtClean="0"/>
              <a:t>欢迎您</a:t>
            </a:r>
            <a:r>
              <a:rPr lang="zh-CN" altLang="en-US" b="1" u="sng" dirty="0" smtClean="0"/>
              <a:t>明天</a:t>
            </a:r>
            <a:r>
              <a:rPr lang="zh-CN" altLang="en-US" b="1" dirty="0" smtClean="0"/>
              <a:t>来本公司参观，我</a:t>
            </a:r>
            <a:r>
              <a:rPr lang="zh-CN" altLang="en-US" b="1" dirty="0" smtClean="0">
                <a:solidFill>
                  <a:srgbClr val="FF0000"/>
                </a:solidFill>
              </a:rPr>
              <a:t>届时</a:t>
            </a:r>
            <a:r>
              <a:rPr lang="zh-CN" altLang="en-US" b="1" dirty="0" smtClean="0"/>
              <a:t>将在公司恭候您的光临。</a:t>
            </a:r>
          </a:p>
          <a:p>
            <a:pPr marL="514350" indent="-514350">
              <a:buFont typeface="Tahoma" pitchFamily="34" charset="0"/>
              <a:buAutoNum type="arabicPeriod"/>
            </a:pPr>
            <a:endParaRPr lang="zh-CN" altLang="en-US" b="1" dirty="0" smtClean="0"/>
          </a:p>
        </p:txBody>
      </p:sp>
      <p:sp>
        <p:nvSpPr>
          <p:cNvPr id="21" name="Curved Up Arrow 20"/>
          <p:cNvSpPr/>
          <p:nvPr/>
        </p:nvSpPr>
        <p:spPr bwMode="auto">
          <a:xfrm rot="10800000">
            <a:off x="3563888" y="1556791"/>
            <a:ext cx="3816424" cy="576064"/>
          </a:xfrm>
          <a:prstGeom prst="curvedUp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楷体_GB2312" pitchFamily="49" charset="-122"/>
            </a:endParaRPr>
          </a:p>
        </p:txBody>
      </p:sp>
      <p:sp>
        <p:nvSpPr>
          <p:cNvPr id="24" name="Curved Up Arrow 23"/>
          <p:cNvSpPr/>
          <p:nvPr/>
        </p:nvSpPr>
        <p:spPr bwMode="auto">
          <a:xfrm rot="10800000">
            <a:off x="2456710" y="2780927"/>
            <a:ext cx="4203522" cy="576064"/>
          </a:xfrm>
          <a:prstGeom prst="curvedUp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083945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uiExpand="1" build="p"/>
      <p:bldP spid="21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练习：     届时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44500" y="1617663"/>
            <a:ext cx="8699500" cy="4941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kumimoji="0" lang="en-US" altLang="zh-CN" b="1" kern="0" dirty="0" smtClean="0">
                <a:solidFill>
                  <a:srgbClr val="000000"/>
                </a:solidFill>
              </a:rPr>
              <a:t>◇ 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用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Arial"/>
              </a:rPr>
              <a:t>“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届时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Arial"/>
              </a:rPr>
              <a:t>”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完成句子：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zh-CN" altLang="en-US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这个周末是他的生日，</a:t>
            </a:r>
            <a:r>
              <a:rPr kumimoji="0" lang="en-US" altLang="zh-CN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___________________________________</a:t>
            </a:r>
            <a:r>
              <a:rPr kumimoji="0" lang="zh-CN" altLang="en-US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zh-CN" altLang="en-US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如果你不提前做好准备，</a:t>
            </a:r>
            <a:r>
              <a:rPr kumimoji="0" lang="en-US" altLang="zh-CN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___________________________________</a:t>
            </a:r>
            <a:r>
              <a:rPr kumimoji="0" lang="zh-CN" altLang="en-US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zh-CN" altLang="en-US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这座城市将举办下一届奥运会，</a:t>
            </a:r>
            <a:r>
              <a:rPr kumimoji="0" lang="en-US" altLang="zh-CN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________________________________</a:t>
            </a:r>
            <a:r>
              <a:rPr kumimoji="0" lang="zh-CN" altLang="en-US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zh-CN" altLang="en-US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我们将于两年后毕业，</a:t>
            </a:r>
            <a:r>
              <a:rPr kumimoji="0" lang="en-US" altLang="zh-CN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__________________________________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84250" y="2679700"/>
            <a:ext cx="57197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r>
              <a:rPr kumimoji="0" lang="zh-CN" altLang="en-US" sz="2400" kern="0" dirty="0">
                <a:solidFill>
                  <a:srgbClr val="333399"/>
                </a:solidFill>
              </a:rPr>
              <a:t>届时很多朋友会来参加他的生日晚会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971550" y="3619500"/>
            <a:ext cx="431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400" kern="0" dirty="0">
                <a:solidFill>
                  <a:srgbClr val="333399"/>
                </a:solidFill>
              </a:rPr>
              <a:t>届时很难完成这项任务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912813" y="4498975"/>
            <a:ext cx="602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zh-CN" altLang="en-US" sz="2400">
                <a:solidFill>
                  <a:srgbClr val="333399"/>
                </a:solidFill>
                <a:latin typeface="楷体_GB2312" pitchFamily="49" charset="-122"/>
              </a:rPr>
              <a:t>届时将有很多国家的运动员来参加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984250" y="5507038"/>
            <a:ext cx="571976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400" kern="0" dirty="0">
                <a:solidFill>
                  <a:srgbClr val="333399"/>
                </a:solidFill>
              </a:rPr>
              <a:t>届时希望大家都能找到一份好工作</a:t>
            </a:r>
          </a:p>
        </p:txBody>
      </p:sp>
    </p:spTree>
    <p:extLst>
      <p:ext uri="{BB962C8B-B14F-4D97-AF65-F5344CB8AC3E}">
        <p14:creationId xmlns:p14="http://schemas.microsoft.com/office/powerpoint/2010/main" val="34500157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8043862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语法   尤其</a:t>
            </a:r>
            <a:endParaRPr lang="zh-CN" altLang="en-US" sz="3200" smtClean="0">
              <a:solidFill>
                <a:schemeClr val="tx1"/>
              </a:solidFill>
            </a:endParaRPr>
          </a:p>
        </p:txBody>
      </p:sp>
      <p:sp>
        <p:nvSpPr>
          <p:cNvPr id="985091" name="Text Box 3"/>
          <p:cNvSpPr txBox="1">
            <a:spLocks noChangeArrowheads="1"/>
          </p:cNvSpPr>
          <p:nvPr/>
        </p:nvSpPr>
        <p:spPr bwMode="auto">
          <a:xfrm>
            <a:off x="323850" y="1700213"/>
            <a:ext cx="882015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buFontTx/>
              <a:buAutoNum type="arabicPeriod"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他喜欢各种体育运动，</a:t>
            </a:r>
            <a:r>
              <a:rPr kumimoji="0" lang="zh-CN" altLang="en-US" b="1" dirty="0">
                <a:solidFill>
                  <a:srgbClr val="FF0000"/>
                </a:solidFill>
                <a:ea typeface="宋体" pitchFamily="2" charset="-122"/>
              </a:rPr>
              <a:t>尤其</a:t>
            </a: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喜欢踢足球</a:t>
            </a:r>
            <a:r>
              <a:rPr kumimoji="0" lang="zh-CN" altLang="en-US" b="1" dirty="0" smtClean="0">
                <a:solidFill>
                  <a:srgbClr val="000000"/>
                </a:solidFill>
                <a:ea typeface="宋体" pitchFamily="2" charset="-122"/>
              </a:rPr>
              <a:t>。</a:t>
            </a:r>
            <a:endParaRPr kumimoji="0" lang="en-US" altLang="zh-CN" b="1" dirty="0" smtClean="0">
              <a:solidFill>
                <a:srgbClr val="000000"/>
              </a:solidFill>
              <a:ea typeface="宋体" pitchFamily="2" charset="-122"/>
            </a:endParaRPr>
          </a:p>
          <a:p>
            <a:pPr marL="609600" indent="-609600">
              <a:buFontTx/>
              <a:buAutoNum type="arabicPeriod"/>
            </a:pPr>
            <a:r>
              <a:rPr kumimoji="0" lang="zh-CN" altLang="en-US" b="1" dirty="0" smtClean="0">
                <a:solidFill>
                  <a:srgbClr val="000000"/>
                </a:solidFill>
                <a:ea typeface="宋体" pitchFamily="2" charset="-122"/>
              </a:rPr>
              <a:t>他不爱热闹，</a:t>
            </a:r>
            <a:r>
              <a:rPr kumimoji="0" lang="zh-CN" altLang="en-US" b="1" dirty="0" smtClean="0">
                <a:solidFill>
                  <a:srgbClr val="FF0000"/>
                </a:solidFill>
                <a:ea typeface="宋体" pitchFamily="2" charset="-122"/>
              </a:rPr>
              <a:t>尤其</a:t>
            </a:r>
            <a:r>
              <a:rPr kumimoji="0" lang="zh-CN" altLang="en-US" b="1" dirty="0" smtClean="0">
                <a:solidFill>
                  <a:srgbClr val="000000"/>
                </a:solidFill>
                <a:ea typeface="宋体" pitchFamily="2" charset="-122"/>
              </a:rPr>
              <a:t>商场这种地方，他从来都不喜欢去。</a:t>
            </a:r>
            <a:endParaRPr kumimoji="0" lang="zh-CN" altLang="en-US" b="1" dirty="0">
              <a:solidFill>
                <a:srgbClr val="000000"/>
              </a:solidFill>
              <a:ea typeface="宋体" pitchFamily="2" charset="-122"/>
            </a:endParaRPr>
          </a:p>
          <a:p>
            <a:pPr marL="609600" indent="-609600">
              <a:buFontTx/>
              <a:buAutoNum type="arabicPeriod"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这里经常堵车，</a:t>
            </a:r>
            <a:r>
              <a:rPr kumimoji="0" lang="zh-CN" altLang="en-US" b="1" dirty="0">
                <a:solidFill>
                  <a:srgbClr val="FF0000"/>
                </a:solidFill>
                <a:ea typeface="宋体" pitchFamily="2" charset="-122"/>
              </a:rPr>
              <a:t>尤其</a:t>
            </a: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是上下班的时候</a:t>
            </a:r>
            <a:r>
              <a:rPr kumimoji="0" lang="zh-CN" altLang="en-US" b="1" dirty="0" smtClean="0">
                <a:solidFill>
                  <a:srgbClr val="000000"/>
                </a:solidFill>
                <a:ea typeface="宋体" pitchFamily="2" charset="-122"/>
              </a:rPr>
              <a:t>。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64748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50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练习： 尤其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850" y="1404938"/>
            <a:ext cx="8821738" cy="418465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sz="3600" b="1" dirty="0" smtClean="0">
                <a:solidFill>
                  <a:srgbClr val="000000"/>
                </a:solidFill>
                <a:latin typeface="FZHTK--GBK1-0"/>
              </a:rPr>
              <a:t>◇用“尤其”完成句子：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她爱吃各种水果，</a:t>
            </a:r>
            <a:r>
              <a:rPr lang="en-US" altLang="zh-CN" b="1" dirty="0" smtClean="0">
                <a:solidFill>
                  <a:srgbClr val="000000"/>
                </a:solidFill>
                <a:latin typeface="FZSSK--GBK1-0"/>
              </a:rPr>
              <a:t>______________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。</a:t>
            </a:r>
            <a:endParaRPr lang="en-US" altLang="zh-CN" b="1" dirty="0" smtClean="0">
              <a:solidFill>
                <a:srgbClr val="000000"/>
              </a:solidFill>
              <a:latin typeface="FZSSK--GBK1-0"/>
            </a:endParaRP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我们班同学都很努力，</a:t>
            </a:r>
            <a:r>
              <a:rPr lang="en-US" altLang="zh-CN" b="1" dirty="0" smtClean="0">
                <a:solidFill>
                  <a:srgbClr val="000000"/>
                </a:solidFill>
                <a:latin typeface="FZSSK--GBK1-0"/>
              </a:rPr>
              <a:t>______________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。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一日三餐都很重要， </a:t>
            </a:r>
            <a:r>
              <a:rPr lang="en-US" altLang="zh-CN" b="1" dirty="0" smtClean="0">
                <a:solidFill>
                  <a:srgbClr val="000000"/>
                </a:solidFill>
                <a:latin typeface="FZSSK--GBK1-0"/>
              </a:rPr>
              <a:t>___________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。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中国菜很好吃，</a:t>
            </a:r>
            <a:r>
              <a:rPr lang="en-US" altLang="zh-CN" b="1" dirty="0" smtClean="0">
                <a:solidFill>
                  <a:srgbClr val="000000"/>
                </a:solidFill>
                <a:latin typeface="FZSSK--GBK1-0"/>
              </a:rPr>
              <a:t> ________________________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。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140200" y="2205038"/>
            <a:ext cx="4105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kern="0" dirty="0">
                <a:solidFill>
                  <a:srgbClr val="333399"/>
                </a:solidFill>
              </a:rPr>
              <a:t>尤其喜欢苹果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87900" y="2997200"/>
            <a:ext cx="2736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kern="0" dirty="0">
                <a:solidFill>
                  <a:srgbClr val="333399"/>
                </a:solidFill>
              </a:rPr>
              <a:t>尤其是小李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643438" y="3860800"/>
            <a:ext cx="22336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kern="0" dirty="0">
                <a:solidFill>
                  <a:srgbClr val="333399"/>
                </a:solidFill>
              </a:rPr>
              <a:t>尤其是早餐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924300" y="4652963"/>
            <a:ext cx="48244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kern="0" dirty="0">
                <a:solidFill>
                  <a:srgbClr val="333399"/>
                </a:solidFill>
              </a:rPr>
              <a:t>尤其是火锅，是我的最爱</a:t>
            </a:r>
          </a:p>
        </p:txBody>
      </p:sp>
    </p:spTree>
    <p:extLst>
      <p:ext uri="{BB962C8B-B14F-4D97-AF65-F5344CB8AC3E}">
        <p14:creationId xmlns:p14="http://schemas.microsoft.com/office/powerpoint/2010/main" val="35818470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rgbClr val="000000"/>
                </a:solidFill>
              </a:rPr>
              <a:t>课文：去做客</a:t>
            </a:r>
            <a:endParaRPr lang="zh-CN" altLang="en-US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79512" y="2565400"/>
            <a:ext cx="8964488" cy="1943100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dirty="0" smtClean="0"/>
              <a:t>      ……</a:t>
            </a:r>
            <a:r>
              <a:rPr lang="zh-CN" altLang="en-US" b="1" dirty="0" smtClean="0"/>
              <a:t>时，</a:t>
            </a:r>
            <a:r>
              <a:rPr lang="zh-CN" altLang="en-US" b="1" dirty="0" smtClean="0">
                <a:solidFill>
                  <a:srgbClr val="FF0000"/>
                </a:solidFill>
              </a:rPr>
              <a:t>如果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，最好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，</a:t>
            </a:r>
            <a:r>
              <a:rPr lang="zh-CN" altLang="en-US" b="1" dirty="0" smtClean="0">
                <a:solidFill>
                  <a:srgbClr val="FF0000"/>
                </a:solidFill>
              </a:rPr>
              <a:t>如果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，</a:t>
            </a:r>
            <a:r>
              <a:rPr lang="zh-CN" altLang="en-US" b="1" dirty="0" smtClean="0">
                <a:solidFill>
                  <a:srgbClr val="FF0000"/>
                </a:solidFill>
              </a:rPr>
              <a:t>宁可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，</a:t>
            </a:r>
            <a:r>
              <a:rPr lang="zh-CN" altLang="en-US" b="1" dirty="0" smtClean="0">
                <a:solidFill>
                  <a:srgbClr val="FF0000"/>
                </a:solidFill>
              </a:rPr>
              <a:t>也不</a:t>
            </a:r>
            <a:r>
              <a:rPr lang="zh-CN" altLang="en-US" b="1" dirty="0" smtClean="0"/>
              <a:t>能</a:t>
            </a:r>
            <a:r>
              <a:rPr lang="zh-CN" altLang="en-US" b="1" dirty="0" smtClean="0">
                <a:solidFill>
                  <a:srgbClr val="FF0000"/>
                </a:solidFill>
              </a:rPr>
              <a:t>因为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，</a:t>
            </a:r>
            <a:r>
              <a:rPr lang="zh-CN" altLang="en-US" b="1" dirty="0" smtClean="0">
                <a:solidFill>
                  <a:srgbClr val="FF0000"/>
                </a:solidFill>
              </a:rPr>
              <a:t>就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。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539552" y="1557338"/>
            <a:ext cx="75601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Clr>
                <a:srgbClr val="0000FF"/>
              </a:buClr>
              <a:buSzPct val="100000"/>
              <a:buFont typeface="Wingdings" pitchFamily="2" charset="2"/>
              <a:buChar char="Ø"/>
            </a:pPr>
            <a:r>
              <a:rPr lang="zh-CN" altLang="en-US" b="1" dirty="0" smtClean="0"/>
              <a:t>约会时，怎</a:t>
            </a:r>
            <a:r>
              <a:rPr lang="zh-CN" altLang="en-US" b="1" dirty="0"/>
              <a:t>样尊重别人的时间？</a:t>
            </a:r>
          </a:p>
        </p:txBody>
      </p:sp>
    </p:spTree>
    <p:extLst>
      <p:ext uri="{BB962C8B-B14F-4D97-AF65-F5344CB8AC3E}">
        <p14:creationId xmlns:p14="http://schemas.microsoft.com/office/powerpoint/2010/main" val="27430352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小结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" y="1484313"/>
            <a:ext cx="8641531" cy="4176712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重点词：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疑</a:t>
            </a:r>
            <a:r>
              <a:rPr lang="zh-CN" altLang="en-US" b="1" dirty="0">
                <a:solidFill>
                  <a:srgbClr val="0000FF"/>
                </a:solidFill>
                <a:ea typeface="华文新魏" pitchFamily="2" charset="-122"/>
              </a:rPr>
              <a:t>惑</a:t>
            </a:r>
            <a:endParaRPr lang="zh-CN" altLang="en-US" b="1" dirty="0" smtClean="0">
              <a:solidFill>
                <a:srgbClr val="0000FF"/>
              </a:solidFill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>
                <a:ea typeface="华文新魏" pitchFamily="2" charset="-122"/>
              </a:rPr>
              <a:t>语</a:t>
            </a:r>
            <a:r>
              <a:rPr lang="zh-CN" altLang="en-US" b="1" dirty="0" smtClean="0">
                <a:ea typeface="华文新魏" pitchFamily="2" charset="-122"/>
              </a:rPr>
              <a:t>法：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届时、尤其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课文：</a:t>
            </a:r>
            <a:endParaRPr lang="en-US" altLang="zh-CN" b="1" dirty="0" smtClean="0">
              <a:ea typeface="华文新魏" pitchFamily="2" charset="-122"/>
            </a:endParaRPr>
          </a:p>
          <a:p>
            <a:pPr marL="400050" lvl="1" indent="0" eaLnBrk="1" hangingPunct="1">
              <a:buClr>
                <a:srgbClr val="FF0000"/>
              </a:buClr>
              <a:buNone/>
            </a:pPr>
            <a:r>
              <a:rPr lang="zh-CN" altLang="en-US" b="1" dirty="0">
                <a:solidFill>
                  <a:srgbClr val="000000"/>
                </a:solidFill>
                <a:ea typeface="华文新魏" pitchFamily="2" charset="-122"/>
              </a:rPr>
              <a:t>（</a:t>
            </a:r>
            <a:r>
              <a:rPr lang="en-US" altLang="zh-CN" b="1" dirty="0">
                <a:solidFill>
                  <a:srgbClr val="000000"/>
                </a:solidFill>
                <a:ea typeface="华文新魏" pitchFamily="2" charset="-122"/>
              </a:rPr>
              <a:t>1</a:t>
            </a:r>
            <a:r>
              <a:rPr lang="zh-CN" altLang="en-US" b="1" dirty="0">
                <a:solidFill>
                  <a:srgbClr val="000000"/>
                </a:solidFill>
                <a:ea typeface="华文新魏" pitchFamily="2" charset="-122"/>
              </a:rPr>
              <a:t>）“我”是怎么尊重裱画店的时间，以此来要求他们也尊重“我”的？</a:t>
            </a:r>
            <a:endParaRPr lang="en-US" altLang="zh-CN" b="1" dirty="0">
              <a:solidFill>
                <a:srgbClr val="000000"/>
              </a:solidFill>
              <a:ea typeface="华文新魏" pitchFamily="2" charset="-122"/>
            </a:endParaRPr>
          </a:p>
          <a:p>
            <a:pPr marL="400050" lvl="1" indent="0" eaLnBrk="1" hangingPunct="1">
              <a:buClr>
                <a:srgbClr val="FF0000"/>
              </a:buClr>
              <a:buNone/>
            </a:pPr>
            <a:r>
              <a:rPr lang="zh-CN" altLang="en-US" b="1" dirty="0">
                <a:solidFill>
                  <a:srgbClr val="000000"/>
                </a:solidFill>
                <a:ea typeface="华文新魏" pitchFamily="2" charset="-122"/>
              </a:rPr>
              <a:t>（</a:t>
            </a:r>
            <a:r>
              <a:rPr lang="en-US" altLang="zh-CN" b="1" dirty="0">
                <a:solidFill>
                  <a:srgbClr val="000000"/>
                </a:solidFill>
                <a:ea typeface="华文新魏" pitchFamily="2" charset="-122"/>
              </a:rPr>
              <a:t>2</a:t>
            </a:r>
            <a:r>
              <a:rPr lang="zh-CN" altLang="en-US" b="1" dirty="0">
                <a:solidFill>
                  <a:srgbClr val="000000"/>
                </a:solidFill>
                <a:ea typeface="华文新魏" pitchFamily="2" charset="-122"/>
              </a:rPr>
              <a:t>）在一次演讲时“我”是怎么主动“掌握时间”的？</a:t>
            </a:r>
          </a:p>
        </p:txBody>
      </p:sp>
    </p:spTree>
    <p:extLst>
      <p:ext uri="{BB962C8B-B14F-4D97-AF65-F5344CB8AC3E}">
        <p14:creationId xmlns:p14="http://schemas.microsoft.com/office/powerpoint/2010/main" val="42856557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8937</TotalTime>
  <Words>722</Words>
  <Application>Microsoft Office PowerPoint</Application>
  <PresentationFormat>On-screen Show (4:3)</PresentationFormat>
  <Paragraphs>77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24</vt:i4>
      </vt:variant>
      <vt:variant>
        <vt:lpstr>Slide Titles</vt:lpstr>
      </vt:variant>
      <vt:variant>
        <vt:i4>10</vt:i4>
      </vt:variant>
    </vt:vector>
  </HeadingPairs>
  <TitlesOfParts>
    <vt:vector size="34" baseType="lpstr">
      <vt:lpstr>Blends</vt:lpstr>
      <vt:lpstr>1_Blends</vt:lpstr>
      <vt:lpstr>2_Blends</vt:lpstr>
      <vt:lpstr>3_Blends</vt:lpstr>
      <vt:lpstr>9_Blends</vt:lpstr>
      <vt:lpstr>4_Blends</vt:lpstr>
      <vt:lpstr>7_Blends</vt:lpstr>
      <vt:lpstr>10_Blends</vt:lpstr>
      <vt:lpstr>11_Blends</vt:lpstr>
      <vt:lpstr>12_Blends</vt:lpstr>
      <vt:lpstr>13_Blends</vt:lpstr>
      <vt:lpstr>14_Blends</vt:lpstr>
      <vt:lpstr>15_Blends</vt:lpstr>
      <vt:lpstr>5_Blends</vt:lpstr>
      <vt:lpstr>6_Blends</vt:lpstr>
      <vt:lpstr>16_Blends</vt:lpstr>
      <vt:lpstr>17_Blends</vt:lpstr>
      <vt:lpstr>18_Blends</vt:lpstr>
      <vt:lpstr>20_Blends</vt:lpstr>
      <vt:lpstr>8_Blends</vt:lpstr>
      <vt:lpstr>22_Blends</vt:lpstr>
      <vt:lpstr>23_Blends</vt:lpstr>
      <vt:lpstr>19_Blends</vt:lpstr>
      <vt:lpstr>24_Blends</vt:lpstr>
      <vt:lpstr>PowerPoint Presentation</vt:lpstr>
      <vt:lpstr>PowerPoint Presentation</vt:lpstr>
      <vt:lpstr>生词</vt:lpstr>
      <vt:lpstr>语法7       届时</vt:lpstr>
      <vt:lpstr>练习：     届时</vt:lpstr>
      <vt:lpstr>语法   尤其</vt:lpstr>
      <vt:lpstr>练习： 尤其</vt:lpstr>
      <vt:lpstr>课文：去做客</vt:lpstr>
      <vt:lpstr>小结</vt:lpstr>
      <vt:lpstr>作业；练习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N</cp:lastModifiedBy>
  <cp:revision>1063</cp:revision>
  <dcterms:created xsi:type="dcterms:W3CDTF">1601-01-01T00:00:00Z</dcterms:created>
  <dcterms:modified xsi:type="dcterms:W3CDTF">2014-09-26T06:37:52Z</dcterms:modified>
</cp:coreProperties>
</file>