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8"/>
    <p:restoredTop sz="95814"/>
  </p:normalViewPr>
  <p:slideViewPr>
    <p:cSldViewPr snapToGrid="0" snapToObjects="1">
      <p:cViewPr varScale="1">
        <p:scale>
          <a:sx n="83" d="100"/>
          <a:sy n="8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BB5EC7-FF4E-5B46-B065-0FDE84D96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65935" y="671807"/>
            <a:ext cx="9430992" cy="1792469"/>
          </a:xfrm>
        </p:spPr>
        <p:txBody>
          <a:bodyPr/>
          <a:lstStyle/>
          <a:p>
            <a:r>
              <a:rPr lang="tr-TR" dirty="0"/>
              <a:t>Konu 13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0EDEFF5-455D-7247-A15C-339B513E7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60815" y="2450986"/>
            <a:ext cx="9849829" cy="1607757"/>
          </a:xfrm>
        </p:spPr>
        <p:txBody>
          <a:bodyPr/>
          <a:lstStyle/>
          <a:p>
            <a:r>
              <a:rPr lang="pl-PL" dirty="0" err="1"/>
              <a:t>Karışık</a:t>
            </a:r>
            <a:r>
              <a:rPr lang="pl-PL" dirty="0"/>
              <a:t> </a:t>
            </a:r>
            <a:r>
              <a:rPr lang="pl-PL" dirty="0" err="1"/>
              <a:t>cümleler</a:t>
            </a:r>
            <a:r>
              <a:rPr lang="pl-PL" dirty="0"/>
              <a:t> </a:t>
            </a:r>
            <a:r>
              <a:rPr lang="pl-PL" dirty="0" err="1"/>
              <a:t>verilip</a:t>
            </a:r>
            <a:r>
              <a:rPr lang="pl-PL" dirty="0"/>
              <a:t> </a:t>
            </a:r>
            <a:r>
              <a:rPr lang="pl-PL" dirty="0" err="1"/>
              <a:t>imięsłowy</a:t>
            </a:r>
            <a:r>
              <a:rPr lang="pl-PL" dirty="0"/>
              <a:t> przysłówkowe uprzednie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imięsłowy</a:t>
            </a:r>
            <a:r>
              <a:rPr lang="pl-PL" dirty="0"/>
              <a:t> przysłówkowe </a:t>
            </a:r>
            <a:r>
              <a:rPr lang="pl-PL" dirty="0" err="1"/>
              <a:t>wspołczesne</a:t>
            </a:r>
            <a:r>
              <a:rPr lang="pl-PL" dirty="0"/>
              <a:t> </a:t>
            </a:r>
            <a:r>
              <a:rPr lang="pl-PL" dirty="0" err="1"/>
              <a:t>konularına</a:t>
            </a:r>
            <a:r>
              <a:rPr lang="pl-PL" dirty="0"/>
              <a:t> </a:t>
            </a:r>
            <a:r>
              <a:rPr lang="pl-PL" dirty="0" err="1"/>
              <a:t>uyarlanır</a:t>
            </a:r>
            <a:r>
              <a:rPr lang="pl-PL" dirty="0"/>
              <a:t>.</a:t>
            </a:r>
          </a:p>
          <a:p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011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BCD2DB-1B77-D948-99D8-10806D67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 13 devamı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3EE689-21CC-2444-B9A5-D68980CE29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cap="none" dirty="0"/>
              <a:t>Kiedy </a:t>
            </a:r>
            <a:r>
              <a:rPr lang="pl-PL" cap="none" dirty="0" err="1"/>
              <a:t>edward</a:t>
            </a:r>
            <a:r>
              <a:rPr lang="pl-PL" cap="none" dirty="0"/>
              <a:t> słucha tej muzyki, wspomina ostatnie wakacje w </a:t>
            </a:r>
            <a:r>
              <a:rPr lang="pl-PL" cap="none" dirty="0" err="1"/>
              <a:t>paryżu</a:t>
            </a:r>
            <a:r>
              <a:rPr lang="pl-PL" cap="none" dirty="0"/>
              <a:t>.</a:t>
            </a:r>
          </a:p>
          <a:p>
            <a:r>
              <a:rPr lang="pl-PL" cap="none" dirty="0"/>
              <a:t>Był dzisiaj w bibliotece i podobno zamówił też książkę dla mnie.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323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7B4DB1-DF6F-154E-B948-0F9674CD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 13 devamı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8F4A88-0D48-5940-9B2E-3A61875809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Kiedy </a:t>
            </a:r>
            <a:r>
              <a:rPr lang="pl-PL" dirty="0" err="1"/>
              <a:t>opalalili</a:t>
            </a:r>
            <a:r>
              <a:rPr lang="pl-PL" dirty="0"/>
              <a:t> się na plaży, nagle zaczął padać.</a:t>
            </a:r>
          </a:p>
          <a:p>
            <a:r>
              <a:rPr lang="pl-PL" dirty="0"/>
              <a:t>Kiedy skończycie pracę, posprzątajcie mieszkanie.</a:t>
            </a:r>
          </a:p>
          <a:p>
            <a:r>
              <a:rPr lang="pl-PL" dirty="0"/>
              <a:t>Kiedy oglądają </a:t>
            </a:r>
            <a:r>
              <a:rPr lang="pl-PL" dirty="0" err="1"/>
              <a:t>fılm</a:t>
            </a:r>
            <a:r>
              <a:rPr lang="pl-PL" dirty="0"/>
              <a:t>, zawsze jedzą orzeszki.</a:t>
            </a:r>
          </a:p>
          <a:p>
            <a:r>
              <a:rPr lang="pl-PL" dirty="0"/>
              <a:t>Po wyjściu z biura złożyła wymówienie.</a:t>
            </a:r>
          </a:p>
          <a:p>
            <a:r>
              <a:rPr lang="pl-PL" dirty="0"/>
              <a:t>Kiedy przynieśli róże, wstawili je do wazonu.</a:t>
            </a:r>
          </a:p>
          <a:p>
            <a:r>
              <a:rPr lang="pl-PL" dirty="0"/>
              <a:t>Kiedy mieszkali u nas, nie mogliśmy się przyzwyczaić do ich nawyków.</a:t>
            </a:r>
          </a:p>
          <a:p>
            <a:r>
              <a:rPr lang="pl-PL" dirty="0"/>
              <a:t>Kiedy brat się żenił, nie miał 22 lat.</a:t>
            </a:r>
          </a:p>
          <a:p>
            <a:r>
              <a:rPr lang="pl-PL" dirty="0"/>
              <a:t>Po pożegnaniu wskoczył do autobusu.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024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26529F-ECFD-BC47-9807-560C4BA3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 13 devamı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2B457D-434B-D243-AA64-3B7F334BB8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Kiedy poczuła silny ból, mąż wezwał pogotowie.</a:t>
            </a:r>
          </a:p>
          <a:p>
            <a:r>
              <a:rPr lang="pl-PL" dirty="0"/>
              <a:t>Kiedy będziecie szli do supermarketu, kupcie mi po drodze gazetę.</a:t>
            </a:r>
          </a:p>
          <a:p>
            <a:r>
              <a:rPr lang="pl-PL" dirty="0"/>
              <a:t>Wczoraj wieczorem Jakub spacerował po plaży i znalazł złoty łańcuszek.</a:t>
            </a:r>
          </a:p>
          <a:p>
            <a:r>
              <a:rPr lang="pl-PL" dirty="0"/>
              <a:t>Kiedy się golił, nagle zgasło światło.</a:t>
            </a:r>
          </a:p>
          <a:p>
            <a:r>
              <a:rPr lang="pl-PL" dirty="0"/>
              <a:t>Kiedy zwiedzą muzeum, pójdą na kolację.</a:t>
            </a:r>
          </a:p>
          <a:p>
            <a:r>
              <a:rPr lang="pl-PL"/>
              <a:t>Piszę i słucham muzyki.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645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</TotalTime>
  <Words>172</Words>
  <Application>Microsoft Macintosh PowerPoint</Application>
  <PresentationFormat>Geniş ekran</PresentationFormat>
  <Paragraphs>22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Impact</vt:lpstr>
      <vt:lpstr>Ana Olay</vt:lpstr>
      <vt:lpstr>Konu 13</vt:lpstr>
      <vt:lpstr>Konu 13 devamı</vt:lpstr>
      <vt:lpstr>Konu 13 devamı</vt:lpstr>
      <vt:lpstr>Konu 13 devamı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Konu 13</dc:title>
  <dc:creator>Saadet Buyuk Guler</dc:creator>
  <cp:lastModifiedBy>Saadet Buyuk Guler</cp:lastModifiedBy>
  <cp:revision>1</cp:revision>
  <dcterms:created xsi:type="dcterms:W3CDTF">2020-05-19T09:24:33Z</dcterms:created>
  <dcterms:modified xsi:type="dcterms:W3CDTF">2020-05-19T09:25:56Z</dcterms:modified>
</cp:coreProperties>
</file>