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5"/>
  </p:notesMasterIdLst>
  <p:sldIdLst>
    <p:sldId id="257" r:id="rId2"/>
    <p:sldId id="268" r:id="rId3"/>
    <p:sldId id="267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87" autoAdjust="0"/>
  </p:normalViewPr>
  <p:slideViewPr>
    <p:cSldViewPr>
      <p:cViewPr>
        <p:scale>
          <a:sx n="120" d="100"/>
          <a:sy n="120" d="100"/>
        </p:scale>
        <p:origin x="-142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794B46-6D86-47A4-AE76-6017C0C2F9B9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3E816-EAF6-4B27-A46A-265D602A73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23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4000" dirty="0" smtClean="0">
                <a:latin typeface="Garamond" panose="02020404030301010803" pitchFamily="18" charset="0"/>
              </a:rPr>
              <a:t>ULS219 </a:t>
            </a:r>
            <a:r>
              <a:rPr lang="tr-TR" sz="4000" dirty="0">
                <a:latin typeface="Garamond" panose="02020404030301010803" pitchFamily="18" charset="0"/>
              </a:rPr>
              <a:t/>
            </a:r>
            <a:br>
              <a:rPr lang="tr-TR" sz="4000" dirty="0">
                <a:latin typeface="Garamond" panose="02020404030301010803" pitchFamily="18" charset="0"/>
              </a:rPr>
            </a:br>
            <a:r>
              <a:rPr lang="tr-TR" sz="4000" dirty="0" err="1">
                <a:latin typeface="Garamond" panose="02020404030301010803" pitchFamily="18" charset="0"/>
              </a:rPr>
              <a:t>UluslararasI</a:t>
            </a:r>
            <a:r>
              <a:rPr lang="tr-TR" sz="4000" dirty="0">
                <a:latin typeface="Garamond" panose="02020404030301010803" pitchFamily="18" charset="0"/>
              </a:rPr>
              <a:t> </a:t>
            </a:r>
            <a:r>
              <a:rPr lang="tr-TR" sz="4000" dirty="0" err="1" smtClean="0">
                <a:latin typeface="Garamond" panose="02020404030301010803" pitchFamily="18" charset="0"/>
              </a:rPr>
              <a:t>Polİtİka</a:t>
            </a:r>
            <a:r>
              <a:rPr lang="tr-TR" sz="4000" dirty="0" smtClean="0">
                <a:latin typeface="Garamond" panose="02020404030301010803" pitchFamily="18" charset="0"/>
              </a:rPr>
              <a:t>-I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944216"/>
          </a:xfrm>
        </p:spPr>
        <p:txBody>
          <a:bodyPr>
            <a:normAutofit/>
          </a:bodyPr>
          <a:lstStyle/>
          <a:p>
            <a:endParaRPr lang="tr-TR" i="0" dirty="0" smtClean="0">
              <a:latin typeface="Garamond" panose="02020404030301010803" pitchFamily="18" charset="0"/>
            </a:endParaRPr>
          </a:p>
          <a:p>
            <a:r>
              <a:rPr lang="tr-TR" i="0" dirty="0" smtClean="0">
                <a:latin typeface="Garamond" panose="02020404030301010803" pitchFamily="18" charset="0"/>
              </a:rPr>
              <a:t>Atay </a:t>
            </a:r>
            <a:r>
              <a:rPr lang="tr-TR" i="0" dirty="0">
                <a:latin typeface="Garamond" panose="02020404030301010803" pitchFamily="18" charset="0"/>
              </a:rPr>
              <a:t>Akdevelioğlu</a:t>
            </a:r>
          </a:p>
          <a:p>
            <a:r>
              <a:rPr lang="tr-TR" i="0" dirty="0">
                <a:latin typeface="Garamond" panose="02020404030301010803" pitchFamily="18" charset="0"/>
              </a:rPr>
              <a:t>Ankara Ü. Siyasal Bilgiler F.</a:t>
            </a:r>
          </a:p>
          <a:p>
            <a:pPr indent="0" algn="ctr">
              <a:buNone/>
            </a:pPr>
            <a:endParaRPr lang="tr-TR" sz="1000" dirty="0" smtClean="0"/>
          </a:p>
        </p:txBody>
      </p:sp>
    </p:spTree>
    <p:extLst>
      <p:ext uri="{BB962C8B-B14F-4D97-AF65-F5344CB8AC3E}">
        <p14:creationId xmlns:p14="http://schemas.microsoft.com/office/powerpoint/2010/main" val="132342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dirty="0"/>
              <a:t>X</a:t>
            </a:r>
            <a:r>
              <a:rPr lang="tr-TR" sz="4000" dirty="0" smtClean="0"/>
              <a:t>IV. </a:t>
            </a:r>
            <a:r>
              <a:rPr lang="tr-TR" sz="4000" dirty="0"/>
              <a:t>hafta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endParaRPr lang="tr-TR" sz="1600" dirty="0" smtClean="0"/>
          </a:p>
          <a:p>
            <a:pPr indent="0" algn="ctr">
              <a:buNone/>
            </a:pPr>
            <a:r>
              <a:rPr lang="tr-TR" sz="4000" dirty="0">
                <a:latin typeface="Garamond" panose="02020404030301010803" pitchFamily="18" charset="0"/>
              </a:rPr>
              <a:t>Dönem Sonu </a:t>
            </a:r>
            <a:r>
              <a:rPr lang="tr-TR" sz="4000" dirty="0" smtClean="0">
                <a:latin typeface="Garamond" panose="02020404030301010803" pitchFamily="18" charset="0"/>
              </a:rPr>
              <a:t>Sınavı</a:t>
            </a:r>
            <a:endParaRPr lang="tr-TR" sz="1700" dirty="0">
              <a:latin typeface="+mj-lt"/>
            </a:endParaRPr>
          </a:p>
          <a:p>
            <a:pPr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3378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dirty="0" smtClean="0">
                <a:latin typeface="Garamond" panose="02020404030301010803" pitchFamily="18" charset="0"/>
              </a:rPr>
              <a:t>Dönem Sonu SINAVI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71600" y="2276872"/>
            <a:ext cx="6400800" cy="3456384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tr-TR" sz="1100" dirty="0"/>
              <a:t>“Uluslararası Politika-I” dersi dönem sonu sınavı, 03 Ocak 2020	</a:t>
            </a:r>
            <a:r>
              <a:rPr lang="tr-TR" sz="1100" dirty="0" smtClean="0"/>
              <a:t>Süre</a:t>
            </a:r>
            <a:r>
              <a:rPr lang="tr-TR" sz="1100" dirty="0"/>
              <a:t>: 60 </a:t>
            </a:r>
            <a:r>
              <a:rPr lang="tr-TR" sz="1100" dirty="0" smtClean="0"/>
              <a:t>dakika</a:t>
            </a:r>
            <a:r>
              <a:rPr lang="tr-TR" sz="1100" dirty="0"/>
              <a:t>	</a:t>
            </a:r>
          </a:p>
          <a:p>
            <a:pPr indent="0">
              <a:buNone/>
            </a:pPr>
            <a:r>
              <a:rPr lang="tr-TR" sz="1100" u="sng" dirty="0"/>
              <a:t>Sorular:</a:t>
            </a:r>
            <a:endParaRPr lang="tr-TR" sz="1100" dirty="0"/>
          </a:p>
          <a:p>
            <a:pPr indent="0">
              <a:buNone/>
            </a:pPr>
            <a:r>
              <a:rPr lang="tr-TR" sz="1100" dirty="0"/>
              <a:t>1) Washington </a:t>
            </a:r>
            <a:r>
              <a:rPr lang="tr-TR" sz="1100" dirty="0" err="1"/>
              <a:t>Uzlaşısı’nı</a:t>
            </a:r>
            <a:r>
              <a:rPr lang="tr-TR" sz="1100" dirty="0"/>
              <a:t> anlatınız. (15 puan)</a:t>
            </a:r>
          </a:p>
          <a:p>
            <a:pPr indent="0">
              <a:buNone/>
            </a:pPr>
            <a:r>
              <a:rPr lang="tr-TR" sz="1100" dirty="0"/>
              <a:t>2) Bilardo topu modelinin temel özelliklerini anlatınız. (15 puan)  </a:t>
            </a:r>
          </a:p>
          <a:p>
            <a:pPr indent="0">
              <a:buNone/>
            </a:pPr>
            <a:r>
              <a:rPr lang="tr-TR" sz="1100" dirty="0"/>
              <a:t>3</a:t>
            </a:r>
            <a:r>
              <a:rPr lang="tr-TR" sz="1100" dirty="0" smtClean="0"/>
              <a:t>) </a:t>
            </a:r>
            <a:r>
              <a:rPr lang="tr-TR" sz="1100" dirty="0"/>
              <a:t>“</a:t>
            </a:r>
            <a:r>
              <a:rPr lang="tr-TR" sz="1100" dirty="0" err="1"/>
              <a:t>Dekolonizasyon</a:t>
            </a:r>
            <a:r>
              <a:rPr lang="tr-TR" sz="1100" dirty="0"/>
              <a:t> süreci, Soğuk Savaş’tan daha önemli ve kalıcı sonuçlar doğurmuştur” ifadesini açıklayınız. (15 puan)</a:t>
            </a:r>
          </a:p>
          <a:p>
            <a:pPr indent="0">
              <a:buNone/>
            </a:pPr>
            <a:r>
              <a:rPr lang="tr-TR" sz="1100" dirty="0"/>
              <a:t>4) Toplumsal cinsiyet nedir? Feminizmin, insani güvenlik kavramı ile ilişkisi ne olabilir? (10 puan)</a:t>
            </a:r>
          </a:p>
          <a:p>
            <a:pPr indent="0">
              <a:buNone/>
            </a:pPr>
            <a:r>
              <a:rPr lang="tr-TR" sz="1100" dirty="0"/>
              <a:t>5) Burjuva değerleri ile kast edilen nedir? Bu değerlerin, sermaye ile bağlantısı ne olabilir? (15 puan)</a:t>
            </a:r>
          </a:p>
          <a:p>
            <a:pPr indent="0">
              <a:buNone/>
            </a:pPr>
            <a:r>
              <a:rPr lang="tr-TR" sz="1100" dirty="0"/>
              <a:t>6) Hong Kong’daki gösterilerin çıkış nedenini ve neden devam ettiğini anlatınız. (10 puan)</a:t>
            </a:r>
          </a:p>
          <a:p>
            <a:pPr indent="0">
              <a:buNone/>
            </a:pPr>
            <a:r>
              <a:rPr lang="tr-TR" sz="1100" dirty="0"/>
              <a:t>7) Türkiye-Libya mutabakatlarını anlatınız. “Libya” ile kast edilen aktörü kısaca açıklayınız. (10 puan)</a:t>
            </a:r>
          </a:p>
          <a:p>
            <a:pPr indent="0">
              <a:buNone/>
            </a:pPr>
            <a:r>
              <a:rPr lang="tr-TR" sz="1100" dirty="0"/>
              <a:t>8) Aşağıda verilen devletlerin kara ülkelerini harita üzerinde karalayınız. (10 puan) </a:t>
            </a:r>
          </a:p>
          <a:p>
            <a:pPr indent="0">
              <a:buNone/>
            </a:pPr>
            <a:r>
              <a:rPr lang="tr-TR" sz="1100" dirty="0"/>
              <a:t> </a:t>
            </a:r>
            <a:r>
              <a:rPr lang="tr-TR" sz="1100" dirty="0" smtClean="0"/>
              <a:t>   </a:t>
            </a:r>
            <a:r>
              <a:rPr lang="tr-TR" sz="1100" dirty="0"/>
              <a:t>Lübnan, Myanmar, Ruanda, Slovakya, Venezuela  </a:t>
            </a:r>
          </a:p>
        </p:txBody>
      </p:sp>
    </p:spTree>
    <p:extLst>
      <p:ext uri="{BB962C8B-B14F-4D97-AF65-F5344CB8AC3E}">
        <p14:creationId xmlns:p14="http://schemas.microsoft.com/office/powerpoint/2010/main" val="14234611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Moda Tasarımı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mokin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oda Tasarımı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643</TotalTime>
  <Words>31</Words>
  <Application>Microsoft Office PowerPoint</Application>
  <PresentationFormat>Ekran Gösterisi (4:3)</PresentationFormat>
  <Paragraphs>19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Moda Tasarımı</vt:lpstr>
      <vt:lpstr>ULS219  UluslararasI Polİtİka-I</vt:lpstr>
      <vt:lpstr>XIV. hafta</vt:lpstr>
      <vt:lpstr>Dönem Sonu SINAVI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ULS219 Uluslararası Politika-I</dc:title>
  <dc:creator>AA</dc:creator>
  <cp:lastModifiedBy>AA</cp:lastModifiedBy>
  <cp:revision>162</cp:revision>
  <dcterms:created xsi:type="dcterms:W3CDTF">2018-02-05T17:47:31Z</dcterms:created>
  <dcterms:modified xsi:type="dcterms:W3CDTF">2020-01-12T20:42:05Z</dcterms:modified>
</cp:coreProperties>
</file>