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22"/>
  </p:notesMasterIdLst>
  <p:sldIdLst>
    <p:sldId id="297" r:id="rId3"/>
    <p:sldId id="568" r:id="rId4"/>
    <p:sldId id="569" r:id="rId5"/>
    <p:sldId id="271" r:id="rId6"/>
    <p:sldId id="571" r:id="rId7"/>
    <p:sldId id="590" r:id="rId8"/>
    <p:sldId id="594" r:id="rId9"/>
    <p:sldId id="595" r:id="rId10"/>
    <p:sldId id="591" r:id="rId11"/>
    <p:sldId id="597" r:id="rId12"/>
    <p:sldId id="592" r:id="rId13"/>
    <p:sldId id="598" r:id="rId14"/>
    <p:sldId id="593" r:id="rId15"/>
    <p:sldId id="596" r:id="rId16"/>
    <p:sldId id="599" r:id="rId17"/>
    <p:sldId id="366" r:id="rId18"/>
    <p:sldId id="367" r:id="rId19"/>
    <p:sldId id="368" r:id="rId20"/>
    <p:sldId id="281"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3" autoAdjust="0"/>
    <p:restoredTop sz="94660"/>
  </p:normalViewPr>
  <p:slideViewPr>
    <p:cSldViewPr snapToGrid="0">
      <p:cViewPr varScale="1">
        <p:scale>
          <a:sx n="70" d="100"/>
          <a:sy n="70" d="100"/>
        </p:scale>
        <p:origin x="39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05147C-F9D7-4338-8325-594857EEA40D}" type="datetimeFigureOut">
              <a:rPr lang="tr-TR" smtClean="0"/>
              <a:t>7.04.2020</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F5C401-5D91-4B81-BBF1-0B9F1107AF6E}" type="slidenum">
              <a:rPr lang="tr-TR" smtClean="0"/>
              <a:t>‹#›</a:t>
            </a:fld>
            <a:endParaRPr lang="tr-TR"/>
          </a:p>
        </p:txBody>
      </p:sp>
    </p:spTree>
    <p:extLst>
      <p:ext uri="{BB962C8B-B14F-4D97-AF65-F5344CB8AC3E}">
        <p14:creationId xmlns:p14="http://schemas.microsoft.com/office/powerpoint/2010/main" val="1217529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EC78EF-084F-4928-925F-4F07BD11681D}"/>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D73709E5-7B22-4187-BD0D-D2348B8A86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367CF639-B343-4D63-97C0-1AE93C4564EF}"/>
              </a:ext>
            </a:extLst>
          </p:cNvPr>
          <p:cNvSpPr>
            <a:spLocks noGrp="1"/>
          </p:cNvSpPr>
          <p:nvPr>
            <p:ph type="dt" sz="half" idx="10"/>
          </p:nvPr>
        </p:nvSpPr>
        <p:spPr/>
        <p:txBody>
          <a:bodyPr/>
          <a:lstStyle/>
          <a:p>
            <a:fld id="{E4361CBA-F0DF-4A9D-AEFB-8FBB75462725}" type="datetimeFigureOut">
              <a:rPr lang="tr-TR" smtClean="0"/>
              <a:t>7.04.2020</a:t>
            </a:fld>
            <a:endParaRPr lang="tr-TR"/>
          </a:p>
        </p:txBody>
      </p:sp>
      <p:sp>
        <p:nvSpPr>
          <p:cNvPr id="5" name="Alt Bilgi Yer Tutucusu 4">
            <a:extLst>
              <a:ext uri="{FF2B5EF4-FFF2-40B4-BE49-F238E27FC236}">
                <a16:creationId xmlns:a16="http://schemas.microsoft.com/office/drawing/2014/main" id="{3C180A7D-F74E-42DB-8D3D-22590FF5858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023501C-2A34-43F6-ACEF-19767032C437}"/>
              </a:ext>
            </a:extLst>
          </p:cNvPr>
          <p:cNvSpPr>
            <a:spLocks noGrp="1"/>
          </p:cNvSpPr>
          <p:nvPr>
            <p:ph type="sldNum" sz="quarter" idx="12"/>
          </p:nvPr>
        </p:nvSpPr>
        <p:spPr/>
        <p:txBody>
          <a:bodyPr/>
          <a:lstStyle/>
          <a:p>
            <a:fld id="{23344377-4546-4E10-9090-5B54CDD2990E}" type="slidenum">
              <a:rPr lang="tr-TR" smtClean="0"/>
              <a:t>‹#›</a:t>
            </a:fld>
            <a:endParaRPr lang="tr-TR"/>
          </a:p>
        </p:txBody>
      </p:sp>
    </p:spTree>
    <p:extLst>
      <p:ext uri="{BB962C8B-B14F-4D97-AF65-F5344CB8AC3E}">
        <p14:creationId xmlns:p14="http://schemas.microsoft.com/office/powerpoint/2010/main" val="1620169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D28473-E047-41AB-BF54-6A51B43EA432}"/>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E57CBAC6-5E61-4A61-ACC0-2A8EC641034B}"/>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AC53DC2-2295-439D-A570-DEB344134BCB}"/>
              </a:ext>
            </a:extLst>
          </p:cNvPr>
          <p:cNvSpPr>
            <a:spLocks noGrp="1"/>
          </p:cNvSpPr>
          <p:nvPr>
            <p:ph type="dt" sz="half" idx="10"/>
          </p:nvPr>
        </p:nvSpPr>
        <p:spPr/>
        <p:txBody>
          <a:bodyPr/>
          <a:lstStyle/>
          <a:p>
            <a:fld id="{E4361CBA-F0DF-4A9D-AEFB-8FBB75462725}" type="datetimeFigureOut">
              <a:rPr lang="tr-TR" smtClean="0"/>
              <a:t>7.04.2020</a:t>
            </a:fld>
            <a:endParaRPr lang="tr-TR"/>
          </a:p>
        </p:txBody>
      </p:sp>
      <p:sp>
        <p:nvSpPr>
          <p:cNvPr id="5" name="Alt Bilgi Yer Tutucusu 4">
            <a:extLst>
              <a:ext uri="{FF2B5EF4-FFF2-40B4-BE49-F238E27FC236}">
                <a16:creationId xmlns:a16="http://schemas.microsoft.com/office/drawing/2014/main" id="{EA7413AF-CD50-40E2-90F5-C856DDF05A4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4701FCD-6866-40D6-8842-0DF8E185CCCD}"/>
              </a:ext>
            </a:extLst>
          </p:cNvPr>
          <p:cNvSpPr>
            <a:spLocks noGrp="1"/>
          </p:cNvSpPr>
          <p:nvPr>
            <p:ph type="sldNum" sz="quarter" idx="12"/>
          </p:nvPr>
        </p:nvSpPr>
        <p:spPr/>
        <p:txBody>
          <a:bodyPr/>
          <a:lstStyle/>
          <a:p>
            <a:fld id="{23344377-4546-4E10-9090-5B54CDD2990E}" type="slidenum">
              <a:rPr lang="tr-TR" smtClean="0"/>
              <a:t>‹#›</a:t>
            </a:fld>
            <a:endParaRPr lang="tr-TR"/>
          </a:p>
        </p:txBody>
      </p:sp>
    </p:spTree>
    <p:extLst>
      <p:ext uri="{BB962C8B-B14F-4D97-AF65-F5344CB8AC3E}">
        <p14:creationId xmlns:p14="http://schemas.microsoft.com/office/powerpoint/2010/main" val="3561965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8E9773F-F2C3-47A3-B3E3-3D423D3D513B}"/>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E04D97E8-32E5-49EF-9FD3-834019164003}"/>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D8A6993-6E8B-4045-9076-A531B50D6BD4}"/>
              </a:ext>
            </a:extLst>
          </p:cNvPr>
          <p:cNvSpPr>
            <a:spLocks noGrp="1"/>
          </p:cNvSpPr>
          <p:nvPr>
            <p:ph type="dt" sz="half" idx="10"/>
          </p:nvPr>
        </p:nvSpPr>
        <p:spPr/>
        <p:txBody>
          <a:bodyPr/>
          <a:lstStyle/>
          <a:p>
            <a:fld id="{E4361CBA-F0DF-4A9D-AEFB-8FBB75462725}" type="datetimeFigureOut">
              <a:rPr lang="tr-TR" smtClean="0"/>
              <a:t>7.04.2020</a:t>
            </a:fld>
            <a:endParaRPr lang="tr-TR"/>
          </a:p>
        </p:txBody>
      </p:sp>
      <p:sp>
        <p:nvSpPr>
          <p:cNvPr id="5" name="Alt Bilgi Yer Tutucusu 4">
            <a:extLst>
              <a:ext uri="{FF2B5EF4-FFF2-40B4-BE49-F238E27FC236}">
                <a16:creationId xmlns:a16="http://schemas.microsoft.com/office/drawing/2014/main" id="{509CA586-2044-4CE3-85CE-1E0DBEBA43B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9DAC98D-FAE1-4513-ADBA-C86371903090}"/>
              </a:ext>
            </a:extLst>
          </p:cNvPr>
          <p:cNvSpPr>
            <a:spLocks noGrp="1"/>
          </p:cNvSpPr>
          <p:nvPr>
            <p:ph type="sldNum" sz="quarter" idx="12"/>
          </p:nvPr>
        </p:nvSpPr>
        <p:spPr/>
        <p:txBody>
          <a:bodyPr/>
          <a:lstStyle/>
          <a:p>
            <a:fld id="{23344377-4546-4E10-9090-5B54CDD2990E}" type="slidenum">
              <a:rPr lang="tr-TR" smtClean="0"/>
              <a:t>‹#›</a:t>
            </a:fld>
            <a:endParaRPr lang="tr-TR"/>
          </a:p>
        </p:txBody>
      </p:sp>
    </p:spTree>
    <p:extLst>
      <p:ext uri="{BB962C8B-B14F-4D97-AF65-F5344CB8AC3E}">
        <p14:creationId xmlns:p14="http://schemas.microsoft.com/office/powerpoint/2010/main" val="700147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00" name="Shape 100"/>
          <p:cNvSpPr>
            <a:spLocks noGrp="1"/>
          </p:cNvSpPr>
          <p:nvPr>
            <p:ph type="title"/>
          </p:nvPr>
        </p:nvSpPr>
        <p:spPr>
          <a:xfrm>
            <a:off x="609600" y="92076"/>
            <a:ext cx="10972800" cy="1508125"/>
          </a:xfrm>
          <a:prstGeom prst="rect">
            <a:avLst/>
          </a:prstGeom>
        </p:spPr>
        <p:txBody>
          <a:bodyPr>
            <a:noAutofit/>
          </a:bodyPr>
          <a:lstStyle>
            <a:lvl1pPr defTabSz="457200">
              <a:defRPr sz="1200" b="0">
                <a:solidFill>
                  <a:srgbClr val="000000"/>
                </a:solidFill>
                <a:uFillTx/>
              </a:defRPr>
            </a:lvl1pPr>
          </a:lstStyle>
          <a:p>
            <a:pPr lvl="0">
              <a:defRPr sz="1800"/>
            </a:pPr>
            <a:r>
              <a:rPr sz="1200"/>
              <a:t>Title Text</a:t>
            </a:r>
          </a:p>
        </p:txBody>
      </p:sp>
      <p:sp>
        <p:nvSpPr>
          <p:cNvPr id="101" name="Shape 101"/>
          <p:cNvSpPr>
            <a:spLocks noGrp="1"/>
          </p:cNvSpPr>
          <p:nvPr>
            <p:ph type="body" idx="1"/>
          </p:nvPr>
        </p:nvSpPr>
        <p:spPr>
          <a:xfrm>
            <a:off x="609600" y="1600199"/>
            <a:ext cx="10972800" cy="4525964"/>
          </a:xfrm>
          <a:prstGeom prst="rect">
            <a:avLst/>
          </a:prstGeom>
        </p:spPr>
        <p:txBody>
          <a:bodyPr lIns="45719" tIns="45719" rIns="45719" bIns="45719">
            <a:noAutofit/>
          </a:bodyPr>
          <a:lstStyle>
            <a:lvl1pPr marL="0" indent="0">
              <a:spcBef>
                <a:spcPts val="1000"/>
              </a:spcBef>
              <a:buClrTx/>
              <a:buSzTx/>
              <a:buFontTx/>
              <a:buNone/>
              <a:defRPr sz="1800" u="sng">
                <a:uFillTx/>
              </a:defRPr>
            </a:lvl1pPr>
            <a:lvl2pPr marL="0" indent="457200">
              <a:spcBef>
                <a:spcPts val="1000"/>
              </a:spcBef>
              <a:buClrTx/>
              <a:buSzTx/>
              <a:buFontTx/>
              <a:buNone/>
              <a:defRPr sz="1800" u="sng">
                <a:uFillTx/>
              </a:defRPr>
            </a:lvl2pPr>
            <a:lvl3pPr marL="0" indent="914400">
              <a:spcBef>
                <a:spcPts val="1000"/>
              </a:spcBef>
              <a:buClrTx/>
              <a:buSzTx/>
              <a:buFontTx/>
              <a:buNone/>
              <a:defRPr sz="1800" u="sng">
                <a:uFillTx/>
              </a:defRPr>
            </a:lvl3pPr>
            <a:lvl4pPr marL="0" indent="1371600">
              <a:spcBef>
                <a:spcPts val="1000"/>
              </a:spcBef>
              <a:buClrTx/>
              <a:buSzTx/>
              <a:buFontTx/>
              <a:buNone/>
              <a:defRPr sz="1800" u="sng">
                <a:uFillTx/>
              </a:defRPr>
            </a:lvl4pPr>
            <a:lvl5pPr marL="0" indent="1828800">
              <a:spcBef>
                <a:spcPts val="1000"/>
              </a:spcBef>
              <a:buClrTx/>
              <a:buSzTx/>
              <a:buFontTx/>
              <a:buNone/>
              <a:defRPr sz="1800" u="sng">
                <a:uFillTx/>
              </a:defRPr>
            </a:lvl5pPr>
          </a:lstStyle>
          <a:p>
            <a:pPr lvl="0">
              <a:defRPr u="none"/>
            </a:pPr>
            <a:r>
              <a:rPr u="sng"/>
              <a:t>Body Level One</a:t>
            </a:r>
          </a:p>
          <a:p>
            <a:pPr lvl="1">
              <a:defRPr u="none"/>
            </a:pPr>
            <a:r>
              <a:rPr u="sng"/>
              <a:t>Body Level Two</a:t>
            </a:r>
          </a:p>
          <a:p>
            <a:pPr lvl="2">
              <a:defRPr u="none"/>
            </a:pPr>
            <a:r>
              <a:rPr u="sng"/>
              <a:t>Body Level Three</a:t>
            </a:r>
          </a:p>
          <a:p>
            <a:pPr lvl="3">
              <a:defRPr u="none"/>
            </a:pPr>
            <a:r>
              <a:rPr u="sng"/>
              <a:t>Body Level Four</a:t>
            </a:r>
          </a:p>
          <a:p>
            <a:pPr lvl="4">
              <a:defRPr u="none"/>
            </a:pPr>
            <a:r>
              <a:rPr u="sng"/>
              <a:t>Body Level Five</a:t>
            </a:r>
          </a:p>
        </p:txBody>
      </p:sp>
    </p:spTree>
    <p:extLst>
      <p:ext uri="{BB962C8B-B14F-4D97-AF65-F5344CB8AC3E}">
        <p14:creationId xmlns:p14="http://schemas.microsoft.com/office/powerpoint/2010/main" val="25669948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80691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5" name="Shape 5"/>
          <p:cNvSpPr>
            <a:spLocks noGrp="1"/>
          </p:cNvSpPr>
          <p:nvPr>
            <p:ph type="title"/>
          </p:nvPr>
        </p:nvSpPr>
        <p:spPr>
          <a:xfrm>
            <a:off x="1190625" y="5179219"/>
            <a:ext cx="9810750" cy="1285875"/>
          </a:xfrm>
          <a:prstGeom prst="rect">
            <a:avLst/>
          </a:prstGeom>
        </p:spPr>
        <p:txBody>
          <a:bodyPr/>
          <a:lstStyle/>
          <a:p>
            <a:pPr lvl="0">
              <a:defRPr sz="1800">
                <a:solidFill>
                  <a:srgbClr val="000000"/>
                </a:solidFill>
              </a:defRPr>
            </a:pPr>
            <a:r>
              <a:rPr sz="5062">
                <a:solidFill>
                  <a:srgbClr val="FFFFFF"/>
                </a:solidFill>
              </a:rPr>
              <a:t>Title Text</a:t>
            </a:r>
          </a:p>
        </p:txBody>
      </p:sp>
    </p:spTree>
    <p:extLst>
      <p:ext uri="{BB962C8B-B14F-4D97-AF65-F5344CB8AC3E}">
        <p14:creationId xmlns:p14="http://schemas.microsoft.com/office/powerpoint/2010/main" val="223698702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7" name="Shape 7"/>
          <p:cNvSpPr>
            <a:spLocks noGrp="1"/>
          </p:cNvSpPr>
          <p:nvPr>
            <p:ph type="title"/>
          </p:nvPr>
        </p:nvSpPr>
        <p:spPr>
          <a:xfrm>
            <a:off x="1190625" y="1803797"/>
            <a:ext cx="9810750" cy="1785938"/>
          </a:xfrm>
          <a:prstGeom prst="rect">
            <a:avLst/>
          </a:prstGeom>
        </p:spPr>
        <p:txBody>
          <a:bodyPr anchor="b"/>
          <a:lstStyle/>
          <a:p>
            <a:pPr lvl="0">
              <a:defRPr sz="1800">
                <a:solidFill>
                  <a:srgbClr val="000000"/>
                </a:solidFill>
              </a:defRPr>
            </a:pPr>
            <a:r>
              <a:rPr sz="5062">
                <a:solidFill>
                  <a:srgbClr val="FFFFFF"/>
                </a:solidFill>
              </a:rPr>
              <a:t>Title Text</a:t>
            </a:r>
          </a:p>
        </p:txBody>
      </p:sp>
      <p:sp>
        <p:nvSpPr>
          <p:cNvPr id="8" name="Shape 8"/>
          <p:cNvSpPr>
            <a:spLocks noGrp="1"/>
          </p:cNvSpPr>
          <p:nvPr>
            <p:ph type="body" idx="1"/>
          </p:nvPr>
        </p:nvSpPr>
        <p:spPr>
          <a:xfrm>
            <a:off x="1190625" y="3661172"/>
            <a:ext cx="9810750" cy="1026914"/>
          </a:xfrm>
          <a:prstGeom prst="rect">
            <a:avLst/>
          </a:prstGeom>
        </p:spPr>
        <p:txBody>
          <a:bodyPr anchor="t"/>
          <a:lstStyle>
            <a:lvl1pPr marL="0" indent="0" algn="ctr">
              <a:spcBef>
                <a:spcPts val="0"/>
              </a:spcBef>
              <a:buSzTx/>
              <a:buNone/>
            </a:lvl1pPr>
            <a:lvl2pPr marL="0" indent="241093" algn="ctr">
              <a:spcBef>
                <a:spcPts val="0"/>
              </a:spcBef>
              <a:buSzTx/>
              <a:buNone/>
            </a:lvl2pPr>
            <a:lvl3pPr marL="0" indent="482186" algn="ctr">
              <a:spcBef>
                <a:spcPts val="0"/>
              </a:spcBef>
              <a:buSzTx/>
              <a:buNone/>
            </a:lvl3pPr>
            <a:lvl4pPr marL="0" indent="723279" algn="ctr">
              <a:spcBef>
                <a:spcPts val="0"/>
              </a:spcBef>
              <a:buSzTx/>
              <a:buNone/>
            </a:lvl4pPr>
            <a:lvl5pPr marL="0" indent="964372" algn="ctr">
              <a:spcBef>
                <a:spcPts val="0"/>
              </a:spcBef>
              <a:buSzTx/>
              <a:buNone/>
            </a:lvl5pPr>
          </a:lstStyle>
          <a:p>
            <a:pPr lvl="0">
              <a:defRPr sz="1800">
                <a:solidFill>
                  <a:srgbClr val="000000"/>
                </a:solidFill>
              </a:defRPr>
            </a:pPr>
            <a:r>
              <a:rPr sz="2531">
                <a:solidFill>
                  <a:srgbClr val="FFFFFF"/>
                </a:solidFill>
              </a:rPr>
              <a:t>Body Level One</a:t>
            </a:r>
          </a:p>
          <a:p>
            <a:pPr lvl="1">
              <a:defRPr sz="1800">
                <a:solidFill>
                  <a:srgbClr val="000000"/>
                </a:solidFill>
              </a:defRPr>
            </a:pPr>
            <a:r>
              <a:rPr sz="2531">
                <a:solidFill>
                  <a:srgbClr val="FFFFFF"/>
                </a:solidFill>
              </a:rPr>
              <a:t>Body Level Two</a:t>
            </a:r>
          </a:p>
          <a:p>
            <a:pPr lvl="2">
              <a:defRPr sz="1800">
                <a:solidFill>
                  <a:srgbClr val="000000"/>
                </a:solidFill>
              </a:defRPr>
            </a:pPr>
            <a:r>
              <a:rPr sz="2531">
                <a:solidFill>
                  <a:srgbClr val="FFFFFF"/>
                </a:solidFill>
              </a:rPr>
              <a:t>Body Level Three</a:t>
            </a:r>
          </a:p>
          <a:p>
            <a:pPr lvl="3">
              <a:defRPr sz="1800">
                <a:solidFill>
                  <a:srgbClr val="000000"/>
                </a:solidFill>
              </a:defRPr>
            </a:pPr>
            <a:r>
              <a:rPr sz="2531">
                <a:solidFill>
                  <a:srgbClr val="FFFFFF"/>
                </a:solidFill>
              </a:rPr>
              <a:t>Body Level Four</a:t>
            </a:r>
          </a:p>
          <a:p>
            <a:pPr lvl="4">
              <a:defRPr sz="1800">
                <a:solidFill>
                  <a:srgbClr val="000000"/>
                </a:solidFill>
              </a:defRPr>
            </a:pPr>
            <a:r>
              <a:rPr sz="2531">
                <a:solidFill>
                  <a:srgbClr val="FFFFFF"/>
                </a:solidFill>
              </a:rPr>
              <a:t>Body Level Five</a:t>
            </a:r>
          </a:p>
        </p:txBody>
      </p:sp>
    </p:spTree>
    <p:extLst>
      <p:ext uri="{BB962C8B-B14F-4D97-AF65-F5344CB8AC3E}">
        <p14:creationId xmlns:p14="http://schemas.microsoft.com/office/powerpoint/2010/main" val="163711545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solidFill>
                  <a:srgbClr val="000000"/>
                </a:solidFill>
              </a:defRPr>
            </a:pPr>
            <a:r>
              <a:rPr sz="5062">
                <a:solidFill>
                  <a:srgbClr val="FFFFFF"/>
                </a:solidFill>
              </a:rPr>
              <a:t>Title Text</a:t>
            </a:r>
          </a:p>
        </p:txBody>
      </p:sp>
      <p:sp>
        <p:nvSpPr>
          <p:cNvPr id="11" name="Shape 11"/>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2531">
                <a:solidFill>
                  <a:srgbClr val="FFFFFF"/>
                </a:solidFill>
              </a:rPr>
              <a:t>Body Level One</a:t>
            </a:r>
          </a:p>
          <a:p>
            <a:pPr lvl="1">
              <a:defRPr sz="1800">
                <a:solidFill>
                  <a:srgbClr val="000000"/>
                </a:solidFill>
              </a:defRPr>
            </a:pPr>
            <a:r>
              <a:rPr sz="2531">
                <a:solidFill>
                  <a:srgbClr val="FFFFFF"/>
                </a:solidFill>
              </a:rPr>
              <a:t>Body Level Two</a:t>
            </a:r>
          </a:p>
          <a:p>
            <a:pPr lvl="2">
              <a:defRPr sz="1800">
                <a:solidFill>
                  <a:srgbClr val="000000"/>
                </a:solidFill>
              </a:defRPr>
            </a:pPr>
            <a:r>
              <a:rPr sz="2531">
                <a:solidFill>
                  <a:srgbClr val="FFFFFF"/>
                </a:solidFill>
              </a:rPr>
              <a:t>Body Level Three</a:t>
            </a:r>
          </a:p>
          <a:p>
            <a:pPr lvl="3">
              <a:defRPr sz="1800">
                <a:solidFill>
                  <a:srgbClr val="000000"/>
                </a:solidFill>
              </a:defRPr>
            </a:pPr>
            <a:r>
              <a:rPr sz="2531">
                <a:solidFill>
                  <a:srgbClr val="FFFFFF"/>
                </a:solidFill>
              </a:rPr>
              <a:t>Body Level Four</a:t>
            </a:r>
          </a:p>
          <a:p>
            <a:pPr lvl="4">
              <a:defRPr sz="1800">
                <a:solidFill>
                  <a:srgbClr val="000000"/>
                </a:solidFill>
              </a:defRPr>
            </a:pPr>
            <a:r>
              <a:rPr sz="2531">
                <a:solidFill>
                  <a:srgbClr val="FFFFFF"/>
                </a:solidFill>
              </a:rPr>
              <a:t>Body Level Five</a:t>
            </a:r>
          </a:p>
        </p:txBody>
      </p:sp>
    </p:spTree>
    <p:extLst>
      <p:ext uri="{BB962C8B-B14F-4D97-AF65-F5344CB8AC3E}">
        <p14:creationId xmlns:p14="http://schemas.microsoft.com/office/powerpoint/2010/main" val="317269286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13" name="Shape 13"/>
          <p:cNvSpPr>
            <a:spLocks noGrp="1"/>
          </p:cNvSpPr>
          <p:nvPr>
            <p:ph type="title"/>
          </p:nvPr>
        </p:nvSpPr>
        <p:spPr>
          <a:prstGeom prst="rect">
            <a:avLst/>
          </a:prstGeom>
        </p:spPr>
        <p:txBody>
          <a:bodyPr/>
          <a:lstStyle/>
          <a:p>
            <a:pPr lvl="0">
              <a:defRPr sz="1800">
                <a:solidFill>
                  <a:srgbClr val="000000"/>
                </a:solidFill>
              </a:defRPr>
            </a:pPr>
            <a:r>
              <a:rPr sz="5062">
                <a:solidFill>
                  <a:srgbClr val="FFFFFF"/>
                </a:solidFill>
              </a:rPr>
              <a:t>Title Text</a:t>
            </a:r>
          </a:p>
        </p:txBody>
      </p:sp>
      <p:sp>
        <p:nvSpPr>
          <p:cNvPr id="14" name="Shape 14"/>
          <p:cNvSpPr>
            <a:spLocks noGrp="1"/>
          </p:cNvSpPr>
          <p:nvPr>
            <p:ph type="body" idx="1"/>
          </p:nvPr>
        </p:nvSpPr>
        <p:spPr>
          <a:xfrm>
            <a:off x="1190625" y="2071687"/>
            <a:ext cx="4786313" cy="4036219"/>
          </a:xfrm>
          <a:prstGeom prst="rect">
            <a:avLst/>
          </a:prstGeom>
        </p:spPr>
        <p:txBody>
          <a:bodyPr/>
          <a:lstStyle>
            <a:lvl1pPr marL="277803" indent="-277803">
              <a:spcBef>
                <a:spcPts val="2250"/>
              </a:spcBef>
              <a:buBlip>
                <a:blip r:embed="rId2"/>
              </a:buBlip>
              <a:defRPr sz="2250"/>
            </a:lvl1pPr>
            <a:lvl2pPr marL="590330" indent="-277803">
              <a:spcBef>
                <a:spcPts val="2250"/>
              </a:spcBef>
              <a:buBlip>
                <a:blip r:embed="rId2"/>
              </a:buBlip>
              <a:defRPr sz="2250"/>
            </a:lvl2pPr>
            <a:lvl3pPr marL="902858" indent="-277803">
              <a:spcBef>
                <a:spcPts val="2250"/>
              </a:spcBef>
              <a:buBlip>
                <a:blip r:embed="rId2"/>
              </a:buBlip>
              <a:defRPr sz="2250"/>
            </a:lvl3pPr>
            <a:lvl4pPr marL="1215386" indent="-277803">
              <a:spcBef>
                <a:spcPts val="2250"/>
              </a:spcBef>
              <a:buBlip>
                <a:blip r:embed="rId2"/>
              </a:buBlip>
              <a:defRPr sz="2250"/>
            </a:lvl4pPr>
            <a:lvl5pPr marL="1527914" indent="-277803">
              <a:spcBef>
                <a:spcPts val="2250"/>
              </a:spcBef>
              <a:buBlip>
                <a:blip r:embed="rId2"/>
              </a:buBlip>
              <a:defRPr sz="2250"/>
            </a:lvl5pPr>
          </a:lstStyle>
          <a:p>
            <a:pPr lvl="0">
              <a:defRPr sz="1800">
                <a:solidFill>
                  <a:srgbClr val="000000"/>
                </a:solidFill>
              </a:defRPr>
            </a:pPr>
            <a:r>
              <a:rPr sz="2250">
                <a:solidFill>
                  <a:srgbClr val="FFFFFF"/>
                </a:solidFill>
              </a:rPr>
              <a:t>Body Level One</a:t>
            </a:r>
          </a:p>
          <a:p>
            <a:pPr lvl="1">
              <a:defRPr sz="1800">
                <a:solidFill>
                  <a:srgbClr val="000000"/>
                </a:solidFill>
              </a:defRPr>
            </a:pPr>
            <a:r>
              <a:rPr sz="2250">
                <a:solidFill>
                  <a:srgbClr val="FFFFFF"/>
                </a:solidFill>
              </a:rPr>
              <a:t>Body Level Two</a:t>
            </a:r>
          </a:p>
          <a:p>
            <a:pPr lvl="2">
              <a:defRPr sz="1800">
                <a:solidFill>
                  <a:srgbClr val="000000"/>
                </a:solidFill>
              </a:defRPr>
            </a:pPr>
            <a:r>
              <a:rPr sz="2250">
                <a:solidFill>
                  <a:srgbClr val="FFFFFF"/>
                </a:solidFill>
              </a:rPr>
              <a:t>Body Level Three</a:t>
            </a:r>
          </a:p>
          <a:p>
            <a:pPr lvl="3">
              <a:defRPr sz="1800">
                <a:solidFill>
                  <a:srgbClr val="000000"/>
                </a:solidFill>
              </a:defRPr>
            </a:pPr>
            <a:r>
              <a:rPr sz="2250">
                <a:solidFill>
                  <a:srgbClr val="FFFFFF"/>
                </a:solidFill>
              </a:rPr>
              <a:t>Body Level Four</a:t>
            </a:r>
          </a:p>
          <a:p>
            <a:pPr lvl="4">
              <a:defRPr sz="1800">
                <a:solidFill>
                  <a:srgbClr val="000000"/>
                </a:solidFill>
              </a:defRPr>
            </a:pPr>
            <a:r>
              <a:rPr sz="2250">
                <a:solidFill>
                  <a:srgbClr val="FFFFFF"/>
                </a:solidFill>
              </a:rPr>
              <a:t>Body Level Five</a:t>
            </a:r>
          </a:p>
        </p:txBody>
      </p:sp>
    </p:spTree>
    <p:extLst>
      <p:ext uri="{BB962C8B-B14F-4D97-AF65-F5344CB8AC3E}">
        <p14:creationId xmlns:p14="http://schemas.microsoft.com/office/powerpoint/2010/main" val="367808910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solidFill>
                  <a:srgbClr val="000000"/>
                </a:solidFill>
              </a:defRPr>
            </a:pPr>
            <a:r>
              <a:rPr sz="5062">
                <a:solidFill>
                  <a:srgbClr val="FFFFFF"/>
                </a:solidFill>
              </a:rPr>
              <a:t>Title Text</a:t>
            </a:r>
          </a:p>
        </p:txBody>
      </p:sp>
    </p:spTree>
    <p:extLst>
      <p:ext uri="{BB962C8B-B14F-4D97-AF65-F5344CB8AC3E}">
        <p14:creationId xmlns:p14="http://schemas.microsoft.com/office/powerpoint/2010/main" val="3954419635"/>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19" name="Shape 19"/>
          <p:cNvSpPr>
            <a:spLocks noGrp="1"/>
          </p:cNvSpPr>
          <p:nvPr>
            <p:ph type="body" idx="1"/>
          </p:nvPr>
        </p:nvSpPr>
        <p:spPr>
          <a:xfrm>
            <a:off x="1190625" y="750094"/>
            <a:ext cx="9810750" cy="5357813"/>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2531">
                <a:solidFill>
                  <a:srgbClr val="FFFFFF"/>
                </a:solidFill>
              </a:rPr>
              <a:t>Body Level One</a:t>
            </a:r>
          </a:p>
          <a:p>
            <a:pPr lvl="1">
              <a:defRPr sz="1800">
                <a:solidFill>
                  <a:srgbClr val="000000"/>
                </a:solidFill>
              </a:defRPr>
            </a:pPr>
            <a:r>
              <a:rPr sz="2531">
                <a:solidFill>
                  <a:srgbClr val="FFFFFF"/>
                </a:solidFill>
              </a:rPr>
              <a:t>Body Level Two</a:t>
            </a:r>
          </a:p>
          <a:p>
            <a:pPr lvl="2">
              <a:defRPr sz="1800">
                <a:solidFill>
                  <a:srgbClr val="000000"/>
                </a:solidFill>
              </a:defRPr>
            </a:pPr>
            <a:r>
              <a:rPr sz="2531">
                <a:solidFill>
                  <a:srgbClr val="FFFFFF"/>
                </a:solidFill>
              </a:rPr>
              <a:t>Body Level Three</a:t>
            </a:r>
          </a:p>
          <a:p>
            <a:pPr lvl="3">
              <a:defRPr sz="1800">
                <a:solidFill>
                  <a:srgbClr val="000000"/>
                </a:solidFill>
              </a:defRPr>
            </a:pPr>
            <a:r>
              <a:rPr sz="2531">
                <a:solidFill>
                  <a:srgbClr val="FFFFFF"/>
                </a:solidFill>
              </a:rPr>
              <a:t>Body Level Four</a:t>
            </a:r>
          </a:p>
          <a:p>
            <a:pPr lvl="4">
              <a:defRPr sz="1800">
                <a:solidFill>
                  <a:srgbClr val="000000"/>
                </a:solidFill>
              </a:defRPr>
            </a:pPr>
            <a:r>
              <a:rPr sz="2531">
                <a:solidFill>
                  <a:srgbClr val="FFFFFF"/>
                </a:solidFill>
              </a:rPr>
              <a:t>Body Level Five</a:t>
            </a:r>
          </a:p>
        </p:txBody>
      </p:sp>
    </p:spTree>
    <p:extLst>
      <p:ext uri="{BB962C8B-B14F-4D97-AF65-F5344CB8AC3E}">
        <p14:creationId xmlns:p14="http://schemas.microsoft.com/office/powerpoint/2010/main" val="377480149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BF4848-7A86-45F7-894D-8C5776565A8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DDAE0F0-B87D-4FA3-85C1-BE73A5AA4F88}"/>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300B64F-1004-4E69-A639-C4691603ACC1}"/>
              </a:ext>
            </a:extLst>
          </p:cNvPr>
          <p:cNvSpPr>
            <a:spLocks noGrp="1"/>
          </p:cNvSpPr>
          <p:nvPr>
            <p:ph type="dt" sz="half" idx="10"/>
          </p:nvPr>
        </p:nvSpPr>
        <p:spPr/>
        <p:txBody>
          <a:bodyPr/>
          <a:lstStyle/>
          <a:p>
            <a:fld id="{E4361CBA-F0DF-4A9D-AEFB-8FBB75462725}" type="datetimeFigureOut">
              <a:rPr lang="tr-TR" smtClean="0"/>
              <a:t>7.04.2020</a:t>
            </a:fld>
            <a:endParaRPr lang="tr-TR"/>
          </a:p>
        </p:txBody>
      </p:sp>
      <p:sp>
        <p:nvSpPr>
          <p:cNvPr id="5" name="Alt Bilgi Yer Tutucusu 4">
            <a:extLst>
              <a:ext uri="{FF2B5EF4-FFF2-40B4-BE49-F238E27FC236}">
                <a16:creationId xmlns:a16="http://schemas.microsoft.com/office/drawing/2014/main" id="{A869D669-84AC-4523-A379-14C85CED906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C3FA455-5531-4C16-A3D4-DC6516DE6353}"/>
              </a:ext>
            </a:extLst>
          </p:cNvPr>
          <p:cNvSpPr>
            <a:spLocks noGrp="1"/>
          </p:cNvSpPr>
          <p:nvPr>
            <p:ph type="sldNum" sz="quarter" idx="12"/>
          </p:nvPr>
        </p:nvSpPr>
        <p:spPr/>
        <p:txBody>
          <a:bodyPr/>
          <a:lstStyle/>
          <a:p>
            <a:fld id="{23344377-4546-4E10-9090-5B54CDD2990E}" type="slidenum">
              <a:rPr lang="tr-TR" smtClean="0"/>
              <a:t>‹#›</a:t>
            </a:fld>
            <a:endParaRPr lang="tr-TR"/>
          </a:p>
        </p:txBody>
      </p:sp>
    </p:spTree>
    <p:extLst>
      <p:ext uri="{BB962C8B-B14F-4D97-AF65-F5344CB8AC3E}">
        <p14:creationId xmlns:p14="http://schemas.microsoft.com/office/powerpoint/2010/main" val="29533171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757441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4867558-D43F-432B-A4B3-497A1E13E808}"/>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391013EB-446C-44F1-96F8-F8497D9C23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344F1DDC-8A18-4C40-95D4-4CF364FF7C32}"/>
              </a:ext>
            </a:extLst>
          </p:cNvPr>
          <p:cNvSpPr>
            <a:spLocks noGrp="1"/>
          </p:cNvSpPr>
          <p:nvPr>
            <p:ph type="dt" sz="half" idx="10"/>
          </p:nvPr>
        </p:nvSpPr>
        <p:spPr/>
        <p:txBody>
          <a:bodyPr/>
          <a:lstStyle/>
          <a:p>
            <a:fld id="{E4361CBA-F0DF-4A9D-AEFB-8FBB75462725}" type="datetimeFigureOut">
              <a:rPr lang="tr-TR" smtClean="0"/>
              <a:t>7.04.2020</a:t>
            </a:fld>
            <a:endParaRPr lang="tr-TR"/>
          </a:p>
        </p:txBody>
      </p:sp>
      <p:sp>
        <p:nvSpPr>
          <p:cNvPr id="5" name="Alt Bilgi Yer Tutucusu 4">
            <a:extLst>
              <a:ext uri="{FF2B5EF4-FFF2-40B4-BE49-F238E27FC236}">
                <a16:creationId xmlns:a16="http://schemas.microsoft.com/office/drawing/2014/main" id="{19B180BA-CAC4-483A-81FD-23AFCC762E4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DE3DFD0-C263-4EE9-9764-45ACC67BFF92}"/>
              </a:ext>
            </a:extLst>
          </p:cNvPr>
          <p:cNvSpPr>
            <a:spLocks noGrp="1"/>
          </p:cNvSpPr>
          <p:nvPr>
            <p:ph type="sldNum" sz="quarter" idx="12"/>
          </p:nvPr>
        </p:nvSpPr>
        <p:spPr/>
        <p:txBody>
          <a:bodyPr/>
          <a:lstStyle/>
          <a:p>
            <a:fld id="{23344377-4546-4E10-9090-5B54CDD2990E}" type="slidenum">
              <a:rPr lang="tr-TR" smtClean="0"/>
              <a:t>‹#›</a:t>
            </a:fld>
            <a:endParaRPr lang="tr-TR"/>
          </a:p>
        </p:txBody>
      </p:sp>
    </p:spTree>
    <p:extLst>
      <p:ext uri="{BB962C8B-B14F-4D97-AF65-F5344CB8AC3E}">
        <p14:creationId xmlns:p14="http://schemas.microsoft.com/office/powerpoint/2010/main" val="169011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00F93FF-EF1E-4590-910F-1FEF75D50BA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9286151-38DF-4F96-9F1F-867412C3FEAF}"/>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0A3F9732-C2D0-48D5-9FBE-BE449F91A3C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02CBFB90-9446-4C51-AD94-DF749A25B002}"/>
              </a:ext>
            </a:extLst>
          </p:cNvPr>
          <p:cNvSpPr>
            <a:spLocks noGrp="1"/>
          </p:cNvSpPr>
          <p:nvPr>
            <p:ph type="dt" sz="half" idx="10"/>
          </p:nvPr>
        </p:nvSpPr>
        <p:spPr/>
        <p:txBody>
          <a:bodyPr/>
          <a:lstStyle/>
          <a:p>
            <a:fld id="{E4361CBA-F0DF-4A9D-AEFB-8FBB75462725}" type="datetimeFigureOut">
              <a:rPr lang="tr-TR" smtClean="0"/>
              <a:t>7.04.2020</a:t>
            </a:fld>
            <a:endParaRPr lang="tr-TR"/>
          </a:p>
        </p:txBody>
      </p:sp>
      <p:sp>
        <p:nvSpPr>
          <p:cNvPr id="6" name="Alt Bilgi Yer Tutucusu 5">
            <a:extLst>
              <a:ext uri="{FF2B5EF4-FFF2-40B4-BE49-F238E27FC236}">
                <a16:creationId xmlns:a16="http://schemas.microsoft.com/office/drawing/2014/main" id="{F9AEACFB-CD59-4B60-B0E1-9BE9C86B572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7A465F5-981B-41AA-88F3-E9120971BCA7}"/>
              </a:ext>
            </a:extLst>
          </p:cNvPr>
          <p:cNvSpPr>
            <a:spLocks noGrp="1"/>
          </p:cNvSpPr>
          <p:nvPr>
            <p:ph type="sldNum" sz="quarter" idx="12"/>
          </p:nvPr>
        </p:nvSpPr>
        <p:spPr/>
        <p:txBody>
          <a:bodyPr/>
          <a:lstStyle/>
          <a:p>
            <a:fld id="{23344377-4546-4E10-9090-5B54CDD2990E}" type="slidenum">
              <a:rPr lang="tr-TR" smtClean="0"/>
              <a:t>‹#›</a:t>
            </a:fld>
            <a:endParaRPr lang="tr-TR"/>
          </a:p>
        </p:txBody>
      </p:sp>
    </p:spTree>
    <p:extLst>
      <p:ext uri="{BB962C8B-B14F-4D97-AF65-F5344CB8AC3E}">
        <p14:creationId xmlns:p14="http://schemas.microsoft.com/office/powerpoint/2010/main" val="273296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C73F13-6E15-4C63-AD1A-7C9D4944B42F}"/>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DE260C4-0564-4D12-ABBF-60BBBDEA32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B70C645C-07A5-4BC7-BE3B-A05A5382A22E}"/>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8146CCEB-9B3F-4690-8A2C-86200319A1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567746D4-3501-4CD7-A5EC-5A0CC7048CA3}"/>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0C9C1C7B-A480-43E8-A8A0-87E2744061CF}"/>
              </a:ext>
            </a:extLst>
          </p:cNvPr>
          <p:cNvSpPr>
            <a:spLocks noGrp="1"/>
          </p:cNvSpPr>
          <p:nvPr>
            <p:ph type="dt" sz="half" idx="10"/>
          </p:nvPr>
        </p:nvSpPr>
        <p:spPr/>
        <p:txBody>
          <a:bodyPr/>
          <a:lstStyle/>
          <a:p>
            <a:fld id="{E4361CBA-F0DF-4A9D-AEFB-8FBB75462725}" type="datetimeFigureOut">
              <a:rPr lang="tr-TR" smtClean="0"/>
              <a:t>7.04.2020</a:t>
            </a:fld>
            <a:endParaRPr lang="tr-TR"/>
          </a:p>
        </p:txBody>
      </p:sp>
      <p:sp>
        <p:nvSpPr>
          <p:cNvPr id="8" name="Alt Bilgi Yer Tutucusu 7">
            <a:extLst>
              <a:ext uri="{FF2B5EF4-FFF2-40B4-BE49-F238E27FC236}">
                <a16:creationId xmlns:a16="http://schemas.microsoft.com/office/drawing/2014/main" id="{1F32AA83-D091-4090-B0E8-2E9CD3AE1281}"/>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CFC8C6B8-C86F-424B-A582-DCB117F33CA3}"/>
              </a:ext>
            </a:extLst>
          </p:cNvPr>
          <p:cNvSpPr>
            <a:spLocks noGrp="1"/>
          </p:cNvSpPr>
          <p:nvPr>
            <p:ph type="sldNum" sz="quarter" idx="12"/>
          </p:nvPr>
        </p:nvSpPr>
        <p:spPr/>
        <p:txBody>
          <a:bodyPr/>
          <a:lstStyle/>
          <a:p>
            <a:fld id="{23344377-4546-4E10-9090-5B54CDD2990E}" type="slidenum">
              <a:rPr lang="tr-TR" smtClean="0"/>
              <a:t>‹#›</a:t>
            </a:fld>
            <a:endParaRPr lang="tr-TR"/>
          </a:p>
        </p:txBody>
      </p:sp>
    </p:spTree>
    <p:extLst>
      <p:ext uri="{BB962C8B-B14F-4D97-AF65-F5344CB8AC3E}">
        <p14:creationId xmlns:p14="http://schemas.microsoft.com/office/powerpoint/2010/main" val="418409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66D20F-F4E5-4BD8-80F3-12DF976A2A8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8C19AF6F-7146-411E-B587-801FDA1E11FD}"/>
              </a:ext>
            </a:extLst>
          </p:cNvPr>
          <p:cNvSpPr>
            <a:spLocks noGrp="1"/>
          </p:cNvSpPr>
          <p:nvPr>
            <p:ph type="dt" sz="half" idx="10"/>
          </p:nvPr>
        </p:nvSpPr>
        <p:spPr/>
        <p:txBody>
          <a:bodyPr/>
          <a:lstStyle/>
          <a:p>
            <a:fld id="{E4361CBA-F0DF-4A9D-AEFB-8FBB75462725}" type="datetimeFigureOut">
              <a:rPr lang="tr-TR" smtClean="0"/>
              <a:t>7.04.2020</a:t>
            </a:fld>
            <a:endParaRPr lang="tr-TR"/>
          </a:p>
        </p:txBody>
      </p:sp>
      <p:sp>
        <p:nvSpPr>
          <p:cNvPr id="4" name="Alt Bilgi Yer Tutucusu 3">
            <a:extLst>
              <a:ext uri="{FF2B5EF4-FFF2-40B4-BE49-F238E27FC236}">
                <a16:creationId xmlns:a16="http://schemas.microsoft.com/office/drawing/2014/main" id="{371C2CDE-1BA1-4838-9010-D035DD627896}"/>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15126830-2ECC-4A02-870E-FFBFB3737DF6}"/>
              </a:ext>
            </a:extLst>
          </p:cNvPr>
          <p:cNvSpPr>
            <a:spLocks noGrp="1"/>
          </p:cNvSpPr>
          <p:nvPr>
            <p:ph type="sldNum" sz="quarter" idx="12"/>
          </p:nvPr>
        </p:nvSpPr>
        <p:spPr/>
        <p:txBody>
          <a:bodyPr/>
          <a:lstStyle/>
          <a:p>
            <a:fld id="{23344377-4546-4E10-9090-5B54CDD2990E}" type="slidenum">
              <a:rPr lang="tr-TR" smtClean="0"/>
              <a:t>‹#›</a:t>
            </a:fld>
            <a:endParaRPr lang="tr-TR"/>
          </a:p>
        </p:txBody>
      </p:sp>
    </p:spTree>
    <p:extLst>
      <p:ext uri="{BB962C8B-B14F-4D97-AF65-F5344CB8AC3E}">
        <p14:creationId xmlns:p14="http://schemas.microsoft.com/office/powerpoint/2010/main" val="1627979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83288D50-B62B-4906-9D59-87299E23AE65}"/>
              </a:ext>
            </a:extLst>
          </p:cNvPr>
          <p:cNvSpPr>
            <a:spLocks noGrp="1"/>
          </p:cNvSpPr>
          <p:nvPr>
            <p:ph type="dt" sz="half" idx="10"/>
          </p:nvPr>
        </p:nvSpPr>
        <p:spPr/>
        <p:txBody>
          <a:bodyPr/>
          <a:lstStyle/>
          <a:p>
            <a:fld id="{E4361CBA-F0DF-4A9D-AEFB-8FBB75462725}" type="datetimeFigureOut">
              <a:rPr lang="tr-TR" smtClean="0"/>
              <a:t>7.04.2020</a:t>
            </a:fld>
            <a:endParaRPr lang="tr-TR"/>
          </a:p>
        </p:txBody>
      </p:sp>
      <p:sp>
        <p:nvSpPr>
          <p:cNvPr id="3" name="Alt Bilgi Yer Tutucusu 2">
            <a:extLst>
              <a:ext uri="{FF2B5EF4-FFF2-40B4-BE49-F238E27FC236}">
                <a16:creationId xmlns:a16="http://schemas.microsoft.com/office/drawing/2014/main" id="{597BBB72-97D1-4973-B73A-6A2629130D9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87A2010-9CB0-4160-830E-400B33B54080}"/>
              </a:ext>
            </a:extLst>
          </p:cNvPr>
          <p:cNvSpPr>
            <a:spLocks noGrp="1"/>
          </p:cNvSpPr>
          <p:nvPr>
            <p:ph type="sldNum" sz="quarter" idx="12"/>
          </p:nvPr>
        </p:nvSpPr>
        <p:spPr/>
        <p:txBody>
          <a:bodyPr/>
          <a:lstStyle/>
          <a:p>
            <a:fld id="{23344377-4546-4E10-9090-5B54CDD2990E}" type="slidenum">
              <a:rPr lang="tr-TR" smtClean="0"/>
              <a:t>‹#›</a:t>
            </a:fld>
            <a:endParaRPr lang="tr-TR"/>
          </a:p>
        </p:txBody>
      </p:sp>
    </p:spTree>
    <p:extLst>
      <p:ext uri="{BB962C8B-B14F-4D97-AF65-F5344CB8AC3E}">
        <p14:creationId xmlns:p14="http://schemas.microsoft.com/office/powerpoint/2010/main" val="1101101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C0E163-E228-450B-9D91-7650F3D56F3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3D6675B9-74D0-420C-8C7F-2539142AD8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18AC7E47-F482-46F9-AE01-E882FBE6F2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A6416E3-CB73-404D-95C0-A7348C6B5E1B}"/>
              </a:ext>
            </a:extLst>
          </p:cNvPr>
          <p:cNvSpPr>
            <a:spLocks noGrp="1"/>
          </p:cNvSpPr>
          <p:nvPr>
            <p:ph type="dt" sz="half" idx="10"/>
          </p:nvPr>
        </p:nvSpPr>
        <p:spPr/>
        <p:txBody>
          <a:bodyPr/>
          <a:lstStyle/>
          <a:p>
            <a:fld id="{E4361CBA-F0DF-4A9D-AEFB-8FBB75462725}" type="datetimeFigureOut">
              <a:rPr lang="tr-TR" smtClean="0"/>
              <a:t>7.04.2020</a:t>
            </a:fld>
            <a:endParaRPr lang="tr-TR"/>
          </a:p>
        </p:txBody>
      </p:sp>
      <p:sp>
        <p:nvSpPr>
          <p:cNvPr id="6" name="Alt Bilgi Yer Tutucusu 5">
            <a:extLst>
              <a:ext uri="{FF2B5EF4-FFF2-40B4-BE49-F238E27FC236}">
                <a16:creationId xmlns:a16="http://schemas.microsoft.com/office/drawing/2014/main" id="{FC4FD975-F229-4A0C-A468-00D139E6598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837991B-248C-47FE-BB4E-1342DA337596}"/>
              </a:ext>
            </a:extLst>
          </p:cNvPr>
          <p:cNvSpPr>
            <a:spLocks noGrp="1"/>
          </p:cNvSpPr>
          <p:nvPr>
            <p:ph type="sldNum" sz="quarter" idx="12"/>
          </p:nvPr>
        </p:nvSpPr>
        <p:spPr/>
        <p:txBody>
          <a:bodyPr/>
          <a:lstStyle/>
          <a:p>
            <a:fld id="{23344377-4546-4E10-9090-5B54CDD2990E}" type="slidenum">
              <a:rPr lang="tr-TR" smtClean="0"/>
              <a:t>‹#›</a:t>
            </a:fld>
            <a:endParaRPr lang="tr-TR"/>
          </a:p>
        </p:txBody>
      </p:sp>
    </p:spTree>
    <p:extLst>
      <p:ext uri="{BB962C8B-B14F-4D97-AF65-F5344CB8AC3E}">
        <p14:creationId xmlns:p14="http://schemas.microsoft.com/office/powerpoint/2010/main" val="659601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B5E077-26C3-4BDC-9A8F-3859C1BEB01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9F23E23-2CB3-4461-8EC0-A1F91BEC6F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96427D6-EFDB-420A-A8DD-4DC5392DD3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ED39977-B73A-43BF-BC58-D519C68C5811}"/>
              </a:ext>
            </a:extLst>
          </p:cNvPr>
          <p:cNvSpPr>
            <a:spLocks noGrp="1"/>
          </p:cNvSpPr>
          <p:nvPr>
            <p:ph type="dt" sz="half" idx="10"/>
          </p:nvPr>
        </p:nvSpPr>
        <p:spPr/>
        <p:txBody>
          <a:bodyPr/>
          <a:lstStyle/>
          <a:p>
            <a:fld id="{E4361CBA-F0DF-4A9D-AEFB-8FBB75462725}" type="datetimeFigureOut">
              <a:rPr lang="tr-TR" smtClean="0"/>
              <a:t>7.04.2020</a:t>
            </a:fld>
            <a:endParaRPr lang="tr-TR"/>
          </a:p>
        </p:txBody>
      </p:sp>
      <p:sp>
        <p:nvSpPr>
          <p:cNvPr id="6" name="Alt Bilgi Yer Tutucusu 5">
            <a:extLst>
              <a:ext uri="{FF2B5EF4-FFF2-40B4-BE49-F238E27FC236}">
                <a16:creationId xmlns:a16="http://schemas.microsoft.com/office/drawing/2014/main" id="{9EC40FB4-72A3-423C-81B8-A820850E29A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3EF3387-19E7-4B9E-938D-154C4568EE10}"/>
              </a:ext>
            </a:extLst>
          </p:cNvPr>
          <p:cNvSpPr>
            <a:spLocks noGrp="1"/>
          </p:cNvSpPr>
          <p:nvPr>
            <p:ph type="sldNum" sz="quarter" idx="12"/>
          </p:nvPr>
        </p:nvSpPr>
        <p:spPr/>
        <p:txBody>
          <a:bodyPr/>
          <a:lstStyle/>
          <a:p>
            <a:fld id="{23344377-4546-4E10-9090-5B54CDD2990E}" type="slidenum">
              <a:rPr lang="tr-TR" smtClean="0"/>
              <a:t>‹#›</a:t>
            </a:fld>
            <a:endParaRPr lang="tr-TR"/>
          </a:p>
        </p:txBody>
      </p:sp>
    </p:spTree>
    <p:extLst>
      <p:ext uri="{BB962C8B-B14F-4D97-AF65-F5344CB8AC3E}">
        <p14:creationId xmlns:p14="http://schemas.microsoft.com/office/powerpoint/2010/main" val="218995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1D6372FF-23D9-457D-97F3-A8D74BBAFF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DB13167-56D3-4A1D-87C1-0A5E56C11F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0C86087-F393-4388-90FA-E7FFB5FD7F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61CBA-F0DF-4A9D-AEFB-8FBB75462725}" type="datetimeFigureOut">
              <a:rPr lang="tr-TR" smtClean="0"/>
              <a:t>7.04.2020</a:t>
            </a:fld>
            <a:endParaRPr lang="tr-TR"/>
          </a:p>
        </p:txBody>
      </p:sp>
      <p:sp>
        <p:nvSpPr>
          <p:cNvPr id="5" name="Alt Bilgi Yer Tutucusu 4">
            <a:extLst>
              <a:ext uri="{FF2B5EF4-FFF2-40B4-BE49-F238E27FC236}">
                <a16:creationId xmlns:a16="http://schemas.microsoft.com/office/drawing/2014/main" id="{465928DC-B520-4598-B825-D3DE7C6376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26AD0037-97DF-4186-8783-31D8CD5F4B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44377-4546-4E10-9090-5B54CDD2990E}" type="slidenum">
              <a:rPr lang="tr-TR" smtClean="0"/>
              <a:t>‹#›</a:t>
            </a:fld>
            <a:endParaRPr lang="tr-TR"/>
          </a:p>
        </p:txBody>
      </p:sp>
    </p:spTree>
    <p:extLst>
      <p:ext uri="{BB962C8B-B14F-4D97-AF65-F5344CB8AC3E}">
        <p14:creationId xmlns:p14="http://schemas.microsoft.com/office/powerpoint/2010/main" val="1282478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8"/>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190625" y="142875"/>
            <a:ext cx="9810750" cy="178593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solidFill>
                  <a:srgbClr val="000000"/>
                </a:solidFill>
              </a:defRPr>
            </a:pPr>
            <a:r>
              <a:rPr sz="5062">
                <a:solidFill>
                  <a:srgbClr val="FFFFFF"/>
                </a:solidFill>
              </a:rPr>
              <a:t>Title Text</a:t>
            </a:r>
          </a:p>
        </p:txBody>
      </p:sp>
      <p:sp>
        <p:nvSpPr>
          <p:cNvPr id="3" name="Shape 3"/>
          <p:cNvSpPr>
            <a:spLocks noGrp="1"/>
          </p:cNvSpPr>
          <p:nvPr>
            <p:ph type="body" idx="1"/>
          </p:nvPr>
        </p:nvSpPr>
        <p:spPr>
          <a:xfrm>
            <a:off x="1190625" y="2071687"/>
            <a:ext cx="9810750" cy="403621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buBlip>
                <a:blip r:embed="rId9"/>
              </a:buBlip>
            </a:lvl1pPr>
            <a:lvl2pPr>
              <a:buBlip>
                <a:blip r:embed="rId9"/>
              </a:buBlip>
            </a:lvl2pPr>
            <a:lvl3pPr>
              <a:buBlip>
                <a:blip r:embed="rId9"/>
              </a:buBlip>
            </a:lvl3pPr>
            <a:lvl4pPr>
              <a:buBlip>
                <a:blip r:embed="rId9"/>
              </a:buBlip>
            </a:lvl4pPr>
            <a:lvl5pPr>
              <a:buBlip>
                <a:blip r:embed="rId9"/>
              </a:buBlip>
            </a:lvl5pPr>
          </a:lstStyle>
          <a:p>
            <a:pPr lvl="0">
              <a:defRPr sz="1800">
                <a:solidFill>
                  <a:srgbClr val="000000"/>
                </a:solidFill>
              </a:defRPr>
            </a:pPr>
            <a:r>
              <a:rPr sz="2531">
                <a:solidFill>
                  <a:srgbClr val="FFFFFF"/>
                </a:solidFill>
              </a:rPr>
              <a:t>Body Level One</a:t>
            </a:r>
          </a:p>
          <a:p>
            <a:pPr lvl="1">
              <a:defRPr sz="1800">
                <a:solidFill>
                  <a:srgbClr val="000000"/>
                </a:solidFill>
              </a:defRPr>
            </a:pPr>
            <a:r>
              <a:rPr sz="2531">
                <a:solidFill>
                  <a:srgbClr val="FFFFFF"/>
                </a:solidFill>
              </a:rPr>
              <a:t>Body Level Two</a:t>
            </a:r>
          </a:p>
          <a:p>
            <a:pPr lvl="2">
              <a:defRPr sz="1800">
                <a:solidFill>
                  <a:srgbClr val="000000"/>
                </a:solidFill>
              </a:defRPr>
            </a:pPr>
            <a:r>
              <a:rPr sz="2531">
                <a:solidFill>
                  <a:srgbClr val="FFFFFF"/>
                </a:solidFill>
              </a:rPr>
              <a:t>Body Level Three</a:t>
            </a:r>
          </a:p>
          <a:p>
            <a:pPr lvl="3">
              <a:defRPr sz="1800">
                <a:solidFill>
                  <a:srgbClr val="000000"/>
                </a:solidFill>
              </a:defRPr>
            </a:pPr>
            <a:r>
              <a:rPr sz="2531">
                <a:solidFill>
                  <a:srgbClr val="FFFFFF"/>
                </a:solidFill>
              </a:rPr>
              <a:t>Body Level Four</a:t>
            </a:r>
          </a:p>
          <a:p>
            <a:pPr lvl="4">
              <a:defRPr sz="1800">
                <a:solidFill>
                  <a:srgbClr val="000000"/>
                </a:solidFill>
              </a:defRPr>
            </a:pPr>
            <a:r>
              <a:rPr sz="2531">
                <a:solidFill>
                  <a:srgbClr val="FFFFFF"/>
                </a:solidFill>
              </a:rPr>
              <a:t>Body Level Five</a:t>
            </a:r>
          </a:p>
        </p:txBody>
      </p:sp>
    </p:spTree>
    <p:extLst>
      <p:ext uri="{BB962C8B-B14F-4D97-AF65-F5344CB8AC3E}">
        <p14:creationId xmlns:p14="http://schemas.microsoft.com/office/powerpoint/2010/main" val="3629337431"/>
      </p:ext>
    </p:extLst>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70" r:id="rId5"/>
    <p:sldLayoutId id="2147483671" r:id="rId6"/>
  </p:sldLayoutIdLst>
  <p:transition spd="med"/>
  <p:txStyles>
    <p:titleStyle>
      <a:lvl1pPr algn="ctr" defTabSz="321457">
        <a:defRPr sz="5062">
          <a:solidFill>
            <a:srgbClr val="FFFFFF"/>
          </a:solidFill>
          <a:latin typeface="+mn-lt"/>
          <a:ea typeface="+mn-ea"/>
          <a:cs typeface="+mn-cs"/>
          <a:sym typeface="Chalkduster"/>
        </a:defRPr>
      </a:lvl1pPr>
      <a:lvl2pPr indent="241093" algn="ctr" defTabSz="321457">
        <a:defRPr sz="5062">
          <a:solidFill>
            <a:srgbClr val="FFFFFF"/>
          </a:solidFill>
          <a:latin typeface="+mn-lt"/>
          <a:ea typeface="+mn-ea"/>
          <a:cs typeface="+mn-cs"/>
          <a:sym typeface="Chalkduster"/>
        </a:defRPr>
      </a:lvl2pPr>
      <a:lvl3pPr indent="482186" algn="ctr" defTabSz="321457">
        <a:defRPr sz="5062">
          <a:solidFill>
            <a:srgbClr val="FFFFFF"/>
          </a:solidFill>
          <a:latin typeface="+mn-lt"/>
          <a:ea typeface="+mn-ea"/>
          <a:cs typeface="+mn-cs"/>
          <a:sym typeface="Chalkduster"/>
        </a:defRPr>
      </a:lvl3pPr>
      <a:lvl4pPr indent="723279" algn="ctr" defTabSz="321457">
        <a:defRPr sz="5062">
          <a:solidFill>
            <a:srgbClr val="FFFFFF"/>
          </a:solidFill>
          <a:latin typeface="+mn-lt"/>
          <a:ea typeface="+mn-ea"/>
          <a:cs typeface="+mn-cs"/>
          <a:sym typeface="Chalkduster"/>
        </a:defRPr>
      </a:lvl4pPr>
      <a:lvl5pPr indent="964372" algn="ctr" defTabSz="321457">
        <a:defRPr sz="5062">
          <a:solidFill>
            <a:srgbClr val="FFFFFF"/>
          </a:solidFill>
          <a:latin typeface="+mn-lt"/>
          <a:ea typeface="+mn-ea"/>
          <a:cs typeface="+mn-cs"/>
          <a:sym typeface="Chalkduster"/>
        </a:defRPr>
      </a:lvl5pPr>
      <a:lvl6pPr indent="1205465" algn="ctr" defTabSz="321457">
        <a:defRPr sz="5062">
          <a:solidFill>
            <a:srgbClr val="FFFFFF"/>
          </a:solidFill>
          <a:latin typeface="+mn-lt"/>
          <a:ea typeface="+mn-ea"/>
          <a:cs typeface="+mn-cs"/>
          <a:sym typeface="Chalkduster"/>
        </a:defRPr>
      </a:lvl6pPr>
      <a:lvl7pPr indent="1446558" algn="ctr" defTabSz="321457">
        <a:defRPr sz="5062">
          <a:solidFill>
            <a:srgbClr val="FFFFFF"/>
          </a:solidFill>
          <a:latin typeface="+mn-lt"/>
          <a:ea typeface="+mn-ea"/>
          <a:cs typeface="+mn-cs"/>
          <a:sym typeface="Chalkduster"/>
        </a:defRPr>
      </a:lvl7pPr>
      <a:lvl8pPr indent="1687651" algn="ctr" defTabSz="321457">
        <a:defRPr sz="5062">
          <a:solidFill>
            <a:srgbClr val="FFFFFF"/>
          </a:solidFill>
          <a:latin typeface="+mn-lt"/>
          <a:ea typeface="+mn-ea"/>
          <a:cs typeface="+mn-cs"/>
          <a:sym typeface="Chalkduster"/>
        </a:defRPr>
      </a:lvl8pPr>
      <a:lvl9pPr indent="1928744" algn="ctr" defTabSz="321457">
        <a:defRPr sz="5062">
          <a:solidFill>
            <a:srgbClr val="FFFFFF"/>
          </a:solidFill>
          <a:latin typeface="+mn-lt"/>
          <a:ea typeface="+mn-ea"/>
          <a:cs typeface="+mn-cs"/>
          <a:sym typeface="Chalkduster"/>
        </a:defRPr>
      </a:lvl9pPr>
    </p:titleStyle>
    <p:bodyStyle>
      <a:lvl1pPr marL="312528" indent="-312528" defTabSz="321457">
        <a:spcBef>
          <a:spcPts val="2531"/>
        </a:spcBef>
        <a:buSzPct val="43000"/>
        <a:buBlip>
          <a:blip r:embed="rId9"/>
        </a:buBlip>
        <a:defRPr sz="2531">
          <a:solidFill>
            <a:srgbClr val="FFFFFF"/>
          </a:solidFill>
          <a:latin typeface="+mn-lt"/>
          <a:ea typeface="+mn-ea"/>
          <a:cs typeface="+mn-cs"/>
          <a:sym typeface="Chalkduster"/>
        </a:defRPr>
      </a:lvl1pPr>
      <a:lvl2pPr marL="625056" indent="-312528" defTabSz="321457">
        <a:spcBef>
          <a:spcPts val="2531"/>
        </a:spcBef>
        <a:buSzPct val="43000"/>
        <a:buBlip>
          <a:blip r:embed="rId9"/>
        </a:buBlip>
        <a:defRPr sz="2531">
          <a:solidFill>
            <a:srgbClr val="FFFFFF"/>
          </a:solidFill>
          <a:latin typeface="+mn-lt"/>
          <a:ea typeface="+mn-ea"/>
          <a:cs typeface="+mn-cs"/>
          <a:sym typeface="Chalkduster"/>
        </a:defRPr>
      </a:lvl2pPr>
      <a:lvl3pPr marL="937584" indent="-312528" defTabSz="321457">
        <a:spcBef>
          <a:spcPts val="2531"/>
        </a:spcBef>
        <a:buSzPct val="43000"/>
        <a:buBlip>
          <a:blip r:embed="rId9"/>
        </a:buBlip>
        <a:defRPr sz="2531">
          <a:solidFill>
            <a:srgbClr val="FFFFFF"/>
          </a:solidFill>
          <a:latin typeface="+mn-lt"/>
          <a:ea typeface="+mn-ea"/>
          <a:cs typeface="+mn-cs"/>
          <a:sym typeface="Chalkduster"/>
        </a:defRPr>
      </a:lvl3pPr>
      <a:lvl4pPr marL="1250112" indent="-312528" defTabSz="321457">
        <a:spcBef>
          <a:spcPts val="2531"/>
        </a:spcBef>
        <a:buSzPct val="43000"/>
        <a:buBlip>
          <a:blip r:embed="rId9"/>
        </a:buBlip>
        <a:defRPr sz="2531">
          <a:solidFill>
            <a:srgbClr val="FFFFFF"/>
          </a:solidFill>
          <a:latin typeface="+mn-lt"/>
          <a:ea typeface="+mn-ea"/>
          <a:cs typeface="+mn-cs"/>
          <a:sym typeface="Chalkduster"/>
        </a:defRPr>
      </a:lvl4pPr>
      <a:lvl5pPr marL="1562640" indent="-312528" defTabSz="321457">
        <a:spcBef>
          <a:spcPts val="2531"/>
        </a:spcBef>
        <a:buSzPct val="43000"/>
        <a:buBlip>
          <a:blip r:embed="rId9"/>
        </a:buBlip>
        <a:defRPr sz="2531">
          <a:solidFill>
            <a:srgbClr val="FFFFFF"/>
          </a:solidFill>
          <a:latin typeface="+mn-lt"/>
          <a:ea typeface="+mn-ea"/>
          <a:cs typeface="+mn-cs"/>
          <a:sym typeface="Chalkduster"/>
        </a:defRPr>
      </a:lvl5pPr>
      <a:lvl6pPr marL="1875168" indent="-312528" defTabSz="321457">
        <a:spcBef>
          <a:spcPts val="2531"/>
        </a:spcBef>
        <a:buSzPct val="43000"/>
        <a:buBlip>
          <a:blip r:embed="rId9"/>
        </a:buBlip>
        <a:defRPr sz="2531">
          <a:solidFill>
            <a:srgbClr val="FFFFFF"/>
          </a:solidFill>
          <a:latin typeface="+mn-lt"/>
          <a:ea typeface="+mn-ea"/>
          <a:cs typeface="+mn-cs"/>
          <a:sym typeface="Chalkduster"/>
        </a:defRPr>
      </a:lvl6pPr>
      <a:lvl7pPr marL="2187696" indent="-312528" defTabSz="321457">
        <a:spcBef>
          <a:spcPts val="2531"/>
        </a:spcBef>
        <a:buSzPct val="43000"/>
        <a:buBlip>
          <a:blip r:embed="rId9"/>
        </a:buBlip>
        <a:defRPr sz="2531">
          <a:solidFill>
            <a:srgbClr val="FFFFFF"/>
          </a:solidFill>
          <a:latin typeface="+mn-lt"/>
          <a:ea typeface="+mn-ea"/>
          <a:cs typeface="+mn-cs"/>
          <a:sym typeface="Chalkduster"/>
        </a:defRPr>
      </a:lvl7pPr>
      <a:lvl8pPr marL="2500224" indent="-312528" defTabSz="321457">
        <a:spcBef>
          <a:spcPts val="2531"/>
        </a:spcBef>
        <a:buSzPct val="43000"/>
        <a:buBlip>
          <a:blip r:embed="rId9"/>
        </a:buBlip>
        <a:defRPr sz="2531">
          <a:solidFill>
            <a:srgbClr val="FFFFFF"/>
          </a:solidFill>
          <a:latin typeface="+mn-lt"/>
          <a:ea typeface="+mn-ea"/>
          <a:cs typeface="+mn-cs"/>
          <a:sym typeface="Chalkduster"/>
        </a:defRPr>
      </a:lvl8pPr>
      <a:lvl9pPr marL="2812752" indent="-312528" defTabSz="321457">
        <a:spcBef>
          <a:spcPts val="2531"/>
        </a:spcBef>
        <a:buSzPct val="43000"/>
        <a:buBlip>
          <a:blip r:embed="rId9"/>
        </a:buBlip>
        <a:defRPr sz="2531">
          <a:solidFill>
            <a:srgbClr val="FFFFFF"/>
          </a:solidFill>
          <a:latin typeface="+mn-lt"/>
          <a:ea typeface="+mn-ea"/>
          <a:cs typeface="+mn-cs"/>
          <a:sym typeface="Chalkduster"/>
        </a:defRPr>
      </a:lvl9pPr>
    </p:bodyStyle>
    <p:otherStyle>
      <a:lvl1pPr algn="ctr" defTabSz="321457">
        <a:defRPr>
          <a:solidFill>
            <a:schemeClr val="tx1"/>
          </a:solidFill>
          <a:latin typeface="+mn-lt"/>
          <a:ea typeface="+mn-ea"/>
          <a:cs typeface="+mn-cs"/>
          <a:sym typeface="Chalkduster"/>
        </a:defRPr>
      </a:lvl1pPr>
      <a:lvl2pPr indent="241093" algn="ctr" defTabSz="321457">
        <a:defRPr>
          <a:solidFill>
            <a:schemeClr val="tx1"/>
          </a:solidFill>
          <a:latin typeface="+mn-lt"/>
          <a:ea typeface="+mn-ea"/>
          <a:cs typeface="+mn-cs"/>
          <a:sym typeface="Chalkduster"/>
        </a:defRPr>
      </a:lvl2pPr>
      <a:lvl3pPr indent="482186" algn="ctr" defTabSz="321457">
        <a:defRPr>
          <a:solidFill>
            <a:schemeClr val="tx1"/>
          </a:solidFill>
          <a:latin typeface="+mn-lt"/>
          <a:ea typeface="+mn-ea"/>
          <a:cs typeface="+mn-cs"/>
          <a:sym typeface="Chalkduster"/>
        </a:defRPr>
      </a:lvl3pPr>
      <a:lvl4pPr indent="723279" algn="ctr" defTabSz="321457">
        <a:defRPr>
          <a:solidFill>
            <a:schemeClr val="tx1"/>
          </a:solidFill>
          <a:latin typeface="+mn-lt"/>
          <a:ea typeface="+mn-ea"/>
          <a:cs typeface="+mn-cs"/>
          <a:sym typeface="Chalkduster"/>
        </a:defRPr>
      </a:lvl4pPr>
      <a:lvl5pPr indent="964372" algn="ctr" defTabSz="321457">
        <a:defRPr>
          <a:solidFill>
            <a:schemeClr val="tx1"/>
          </a:solidFill>
          <a:latin typeface="+mn-lt"/>
          <a:ea typeface="+mn-ea"/>
          <a:cs typeface="+mn-cs"/>
          <a:sym typeface="Chalkduster"/>
        </a:defRPr>
      </a:lvl5pPr>
      <a:lvl6pPr indent="1205465" algn="ctr" defTabSz="321457">
        <a:defRPr>
          <a:solidFill>
            <a:schemeClr val="tx1"/>
          </a:solidFill>
          <a:latin typeface="+mn-lt"/>
          <a:ea typeface="+mn-ea"/>
          <a:cs typeface="+mn-cs"/>
          <a:sym typeface="Chalkduster"/>
        </a:defRPr>
      </a:lvl6pPr>
      <a:lvl7pPr indent="1446558" algn="ctr" defTabSz="321457">
        <a:defRPr>
          <a:solidFill>
            <a:schemeClr val="tx1"/>
          </a:solidFill>
          <a:latin typeface="+mn-lt"/>
          <a:ea typeface="+mn-ea"/>
          <a:cs typeface="+mn-cs"/>
          <a:sym typeface="Chalkduster"/>
        </a:defRPr>
      </a:lvl7pPr>
      <a:lvl8pPr indent="1687651" algn="ctr" defTabSz="321457">
        <a:defRPr>
          <a:solidFill>
            <a:schemeClr val="tx1"/>
          </a:solidFill>
          <a:latin typeface="+mn-lt"/>
          <a:ea typeface="+mn-ea"/>
          <a:cs typeface="+mn-cs"/>
          <a:sym typeface="Chalkduster"/>
        </a:defRPr>
      </a:lvl8pPr>
      <a:lvl9pPr indent="1928744" algn="ctr" defTabSz="321457">
        <a:defRPr>
          <a:solidFill>
            <a:schemeClr val="tx1"/>
          </a:solidFill>
          <a:latin typeface="+mn-lt"/>
          <a:ea typeface="+mn-ea"/>
          <a:cs typeface="+mn-cs"/>
          <a:sym typeface="Chalkduster"/>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9">
            <a:extLst>
              <a:ext uri="{FF2B5EF4-FFF2-40B4-BE49-F238E27FC236}">
                <a16:creationId xmlns:a16="http://schemas.microsoft.com/office/drawing/2014/main" id="{EC572F8F-943D-44AB-8A7C-ECC2C9A3635F}"/>
              </a:ext>
            </a:extLst>
          </p:cNvPr>
          <p:cNvSpPr>
            <a:spLocks/>
          </p:cNvSpPr>
          <p:nvPr/>
        </p:nvSpPr>
        <p:spPr bwMode="auto">
          <a:xfrm>
            <a:off x="894521" y="3068409"/>
            <a:ext cx="10402957" cy="161959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435" tIns="72248" rIns="126435" bIns="72248" anchor="b"/>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a:r>
              <a:rPr lang="tr-TR" altLang="tr-TR" sz="4000" b="1" dirty="0">
                <a:latin typeface="Arial" panose="020B0604020202020204" pitchFamily="34" charset="0"/>
                <a:sym typeface="Helvetica" panose="020B0604020202020204" pitchFamily="34" charset="0"/>
              </a:rPr>
              <a:t>FEN BİLİMLERİ ÖĞRETİMİNDE DEĞERLENDİRME I </a:t>
            </a:r>
            <a:endParaRPr lang="en-US" altLang="tr-TR" sz="4000" b="1" dirty="0">
              <a:latin typeface="Arial" panose="020B0604020202020204" pitchFamily="34" charset="0"/>
              <a:sym typeface="Helvetica" panose="020B0604020202020204" pitchFamily="34" charset="0"/>
            </a:endParaRPr>
          </a:p>
          <a:p>
            <a:pPr algn="ctr" eaLnBrk="1"/>
            <a:endParaRPr lang="en-US" altLang="tr-TR" sz="4000" b="1" dirty="0">
              <a:latin typeface="Arial" panose="020B0604020202020204" pitchFamily="34" charset="0"/>
              <a:sym typeface="Helvetica" panose="020B0604020202020204" pitchFamily="34" charset="0"/>
            </a:endParaRPr>
          </a:p>
          <a:p>
            <a:pPr algn="ctr" eaLnBrk="1"/>
            <a:endParaRPr lang="en-US" altLang="tr-TR" sz="4000" b="1" dirty="0">
              <a:latin typeface="Arial" panose="020B0604020202020204" pitchFamily="34" charset="0"/>
              <a:sym typeface="Helvetica"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068425640" presetClass="entr" presetSubtype="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5147E16-7147-4CAF-A1D7-24B40C886F32}"/>
              </a:ext>
            </a:extLst>
          </p:cNvPr>
          <p:cNvPicPr>
            <a:picLocks noChangeAspect="1"/>
          </p:cNvPicPr>
          <p:nvPr/>
        </p:nvPicPr>
        <p:blipFill>
          <a:blip r:embed="rId2"/>
          <a:stretch>
            <a:fillRect/>
          </a:stretch>
        </p:blipFill>
        <p:spPr>
          <a:xfrm>
            <a:off x="2351314" y="643466"/>
            <a:ext cx="7723415" cy="5571067"/>
          </a:xfrm>
          <a:prstGeom prst="rect">
            <a:avLst/>
          </a:prstGeom>
        </p:spPr>
      </p:pic>
    </p:spTree>
    <p:extLst>
      <p:ext uri="{BB962C8B-B14F-4D97-AF65-F5344CB8AC3E}">
        <p14:creationId xmlns:p14="http://schemas.microsoft.com/office/powerpoint/2010/main" val="511704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2679D9C-32FF-4B31-8E6C-507259EFF6A2}"/>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3800" b="1" kern="1200" dirty="0">
                <a:solidFill>
                  <a:schemeClr val="bg1"/>
                </a:solidFill>
                <a:latin typeface="+mj-lt"/>
                <a:ea typeface="+mj-ea"/>
                <a:cs typeface="+mj-cs"/>
              </a:rPr>
              <a:t>FEN BİLİMLERİ 4. SINIF ULUSLARARASI YETERLİKLER</a:t>
            </a:r>
            <a:br>
              <a:rPr lang="en-US" sz="3800" b="1" kern="1200" dirty="0">
                <a:solidFill>
                  <a:schemeClr val="bg1"/>
                </a:solidFill>
                <a:latin typeface="+mj-lt"/>
                <a:ea typeface="+mj-ea"/>
                <a:cs typeface="+mj-cs"/>
              </a:rPr>
            </a:br>
            <a:r>
              <a:rPr lang="en-US" sz="3800" b="1" kern="1200" dirty="0">
                <a:solidFill>
                  <a:schemeClr val="bg1"/>
                </a:solidFill>
                <a:latin typeface="+mj-lt"/>
                <a:ea typeface="+mj-ea"/>
                <a:cs typeface="+mj-cs"/>
              </a:rPr>
              <a:t>DÜZEY </a:t>
            </a:r>
            <a:r>
              <a:rPr lang="tr-TR" sz="3800" b="1" dirty="0">
                <a:solidFill>
                  <a:schemeClr val="bg1"/>
                </a:solidFill>
              </a:rPr>
              <a:t>3</a:t>
            </a:r>
            <a:br>
              <a:rPr lang="en-US" sz="3800" b="1" kern="1200" dirty="0">
                <a:solidFill>
                  <a:schemeClr val="bg1"/>
                </a:solidFill>
                <a:latin typeface="+mj-lt"/>
                <a:ea typeface="+mj-ea"/>
                <a:cs typeface="+mj-cs"/>
              </a:rPr>
            </a:br>
            <a:endParaRPr lang="en-US" sz="3800" b="1" kern="1200" dirty="0">
              <a:solidFill>
                <a:schemeClr val="bg1"/>
              </a:solidFill>
              <a:latin typeface="+mj-lt"/>
              <a:ea typeface="+mj-ea"/>
              <a:cs typeface="+mj-cs"/>
            </a:endParaRP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Resim 2">
            <a:extLst>
              <a:ext uri="{FF2B5EF4-FFF2-40B4-BE49-F238E27FC236}">
                <a16:creationId xmlns:a16="http://schemas.microsoft.com/office/drawing/2014/main" id="{76DD1A33-1089-440E-9AFD-3A7A478BD450}"/>
              </a:ext>
            </a:extLst>
          </p:cNvPr>
          <p:cNvPicPr>
            <a:picLocks noChangeAspect="1"/>
          </p:cNvPicPr>
          <p:nvPr/>
        </p:nvPicPr>
        <p:blipFill>
          <a:blip r:embed="rId2"/>
          <a:stretch>
            <a:fillRect/>
          </a:stretch>
        </p:blipFill>
        <p:spPr>
          <a:xfrm>
            <a:off x="317862" y="620485"/>
            <a:ext cx="5388429" cy="4620985"/>
          </a:xfrm>
          <a:prstGeom prst="rect">
            <a:avLst/>
          </a:prstGeom>
        </p:spPr>
      </p:pic>
    </p:spTree>
    <p:extLst>
      <p:ext uri="{BB962C8B-B14F-4D97-AF65-F5344CB8AC3E}">
        <p14:creationId xmlns:p14="http://schemas.microsoft.com/office/powerpoint/2010/main" val="3223163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5DF2B42-D0CC-4955-9445-6239A138291B}"/>
              </a:ext>
            </a:extLst>
          </p:cNvPr>
          <p:cNvPicPr>
            <a:picLocks noChangeAspect="1"/>
          </p:cNvPicPr>
          <p:nvPr/>
        </p:nvPicPr>
        <p:blipFill>
          <a:blip r:embed="rId2"/>
          <a:stretch>
            <a:fillRect/>
          </a:stretch>
        </p:blipFill>
        <p:spPr>
          <a:xfrm>
            <a:off x="2628901" y="643466"/>
            <a:ext cx="7070270" cy="5153177"/>
          </a:xfrm>
          <a:prstGeom prst="rect">
            <a:avLst/>
          </a:prstGeom>
        </p:spPr>
      </p:pic>
      <p:sp>
        <p:nvSpPr>
          <p:cNvPr id="4" name="Metin kutusu 3">
            <a:extLst>
              <a:ext uri="{FF2B5EF4-FFF2-40B4-BE49-F238E27FC236}">
                <a16:creationId xmlns:a16="http://schemas.microsoft.com/office/drawing/2014/main" id="{BBECE83F-FF30-4969-98D5-5CBA81A0C0DE}"/>
              </a:ext>
            </a:extLst>
          </p:cNvPr>
          <p:cNvSpPr txBox="1"/>
          <p:nvPr/>
        </p:nvSpPr>
        <p:spPr>
          <a:xfrm>
            <a:off x="1094013" y="6417129"/>
            <a:ext cx="9144001" cy="369332"/>
          </a:xfrm>
          <a:prstGeom prst="rect">
            <a:avLst/>
          </a:prstGeom>
          <a:noFill/>
        </p:spPr>
        <p:txBody>
          <a:bodyPr wrap="square" rtlCol="0">
            <a:spAutoFit/>
          </a:bodyPr>
          <a:lstStyle/>
          <a:p>
            <a:r>
              <a:rPr lang="tr-TR" b="1" dirty="0"/>
              <a:t>KAYNAK: </a:t>
            </a:r>
            <a:r>
              <a:rPr lang="tr-TR" dirty="0"/>
              <a:t>TIMSS 2011- 4. SINIF- AÇIKLANAN FEN TEKNOLOJİ VE SORU ÖRNEKLERİ- MEB </a:t>
            </a:r>
          </a:p>
        </p:txBody>
      </p:sp>
    </p:spTree>
    <p:extLst>
      <p:ext uri="{BB962C8B-B14F-4D97-AF65-F5344CB8AC3E}">
        <p14:creationId xmlns:p14="http://schemas.microsoft.com/office/powerpoint/2010/main" val="1611177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2679D9C-32FF-4B31-8E6C-507259EFF6A2}"/>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3800" b="1" kern="1200" dirty="0">
                <a:solidFill>
                  <a:schemeClr val="bg1"/>
                </a:solidFill>
                <a:latin typeface="+mj-lt"/>
                <a:ea typeface="+mj-ea"/>
                <a:cs typeface="+mj-cs"/>
              </a:rPr>
              <a:t>FEN BİLİMLERİ 4. SINIF ULUSLARARASI YETERLİKLER</a:t>
            </a:r>
            <a:br>
              <a:rPr lang="en-US" sz="3800" b="1" kern="1200" dirty="0">
                <a:solidFill>
                  <a:schemeClr val="bg1"/>
                </a:solidFill>
                <a:latin typeface="+mj-lt"/>
                <a:ea typeface="+mj-ea"/>
                <a:cs typeface="+mj-cs"/>
              </a:rPr>
            </a:br>
            <a:r>
              <a:rPr lang="en-US" sz="3800" b="1" kern="1200" dirty="0">
                <a:solidFill>
                  <a:schemeClr val="bg1"/>
                </a:solidFill>
                <a:latin typeface="+mj-lt"/>
                <a:ea typeface="+mj-ea"/>
                <a:cs typeface="+mj-cs"/>
              </a:rPr>
              <a:t>DÜZEY </a:t>
            </a:r>
            <a:r>
              <a:rPr lang="tr-TR" sz="3800" b="1" dirty="0">
                <a:solidFill>
                  <a:schemeClr val="bg1"/>
                </a:solidFill>
              </a:rPr>
              <a:t>4</a:t>
            </a:r>
            <a:br>
              <a:rPr lang="en-US" sz="3800" b="1" kern="1200" dirty="0">
                <a:solidFill>
                  <a:schemeClr val="bg1"/>
                </a:solidFill>
                <a:latin typeface="+mj-lt"/>
                <a:ea typeface="+mj-ea"/>
                <a:cs typeface="+mj-cs"/>
              </a:rPr>
            </a:br>
            <a:endParaRPr lang="en-US" sz="3800" b="1" kern="1200" dirty="0">
              <a:solidFill>
                <a:schemeClr val="bg1"/>
              </a:solidFill>
              <a:latin typeface="+mj-lt"/>
              <a:ea typeface="+mj-ea"/>
              <a:cs typeface="+mj-cs"/>
            </a:endParaRPr>
          </a:p>
        </p:txBody>
      </p:sp>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Resim 3">
            <a:extLst>
              <a:ext uri="{FF2B5EF4-FFF2-40B4-BE49-F238E27FC236}">
                <a16:creationId xmlns:a16="http://schemas.microsoft.com/office/drawing/2014/main" id="{246E16B6-98FD-4C97-8B07-EBA6789CF61D}"/>
              </a:ext>
            </a:extLst>
          </p:cNvPr>
          <p:cNvPicPr>
            <a:picLocks noChangeAspect="1"/>
          </p:cNvPicPr>
          <p:nvPr/>
        </p:nvPicPr>
        <p:blipFill>
          <a:blip r:embed="rId2"/>
          <a:stretch>
            <a:fillRect/>
          </a:stretch>
        </p:blipFill>
        <p:spPr>
          <a:xfrm>
            <a:off x="342900" y="636814"/>
            <a:ext cx="4800600" cy="4686299"/>
          </a:xfrm>
          <a:prstGeom prst="rect">
            <a:avLst/>
          </a:prstGeom>
        </p:spPr>
      </p:pic>
    </p:spTree>
    <p:extLst>
      <p:ext uri="{BB962C8B-B14F-4D97-AF65-F5344CB8AC3E}">
        <p14:creationId xmlns:p14="http://schemas.microsoft.com/office/powerpoint/2010/main" val="121131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7D38993C-7A41-4695-BB78-319B85225EFC}"/>
              </a:ext>
            </a:extLst>
          </p:cNvPr>
          <p:cNvPicPr>
            <a:picLocks noChangeAspect="1"/>
          </p:cNvPicPr>
          <p:nvPr/>
        </p:nvPicPr>
        <p:blipFill>
          <a:blip r:embed="rId2"/>
          <a:stretch>
            <a:fillRect/>
          </a:stretch>
        </p:blipFill>
        <p:spPr>
          <a:xfrm>
            <a:off x="2367644" y="349551"/>
            <a:ext cx="7772399" cy="5571067"/>
          </a:xfrm>
          <a:prstGeom prst="rect">
            <a:avLst/>
          </a:prstGeom>
        </p:spPr>
      </p:pic>
      <p:sp>
        <p:nvSpPr>
          <p:cNvPr id="4" name="Metin kutusu 3">
            <a:extLst>
              <a:ext uri="{FF2B5EF4-FFF2-40B4-BE49-F238E27FC236}">
                <a16:creationId xmlns:a16="http://schemas.microsoft.com/office/drawing/2014/main" id="{D44C9838-BC7D-467C-B9F0-EE932B525B5D}"/>
              </a:ext>
            </a:extLst>
          </p:cNvPr>
          <p:cNvSpPr txBox="1"/>
          <p:nvPr/>
        </p:nvSpPr>
        <p:spPr>
          <a:xfrm>
            <a:off x="1126670" y="6488668"/>
            <a:ext cx="9144001" cy="369332"/>
          </a:xfrm>
          <a:prstGeom prst="rect">
            <a:avLst/>
          </a:prstGeom>
          <a:noFill/>
        </p:spPr>
        <p:txBody>
          <a:bodyPr wrap="square" rtlCol="0">
            <a:spAutoFit/>
          </a:bodyPr>
          <a:lstStyle/>
          <a:p>
            <a:r>
              <a:rPr lang="tr-TR" b="1" dirty="0"/>
              <a:t>KAYNAK: </a:t>
            </a:r>
            <a:r>
              <a:rPr lang="tr-TR" dirty="0"/>
              <a:t>TIMSS 2011- 4. SINIF- AÇIKLANAN FEN TEKNOLOJİ VE SORU ÖRNEKLERİ- MEB </a:t>
            </a:r>
          </a:p>
        </p:txBody>
      </p:sp>
    </p:spTree>
    <p:extLst>
      <p:ext uri="{BB962C8B-B14F-4D97-AF65-F5344CB8AC3E}">
        <p14:creationId xmlns:p14="http://schemas.microsoft.com/office/powerpoint/2010/main" val="2268872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E1A00E7E-8B78-4C81-9D48-79384D5C1EEA}"/>
              </a:ext>
            </a:extLst>
          </p:cNvPr>
          <p:cNvPicPr>
            <a:picLocks noChangeAspect="1"/>
          </p:cNvPicPr>
          <p:nvPr/>
        </p:nvPicPr>
        <p:blipFill>
          <a:blip r:embed="rId2"/>
          <a:stretch>
            <a:fillRect/>
          </a:stretch>
        </p:blipFill>
        <p:spPr>
          <a:xfrm>
            <a:off x="1959429" y="431195"/>
            <a:ext cx="7952014" cy="5571067"/>
          </a:xfrm>
          <a:prstGeom prst="rect">
            <a:avLst/>
          </a:prstGeom>
        </p:spPr>
      </p:pic>
      <p:sp>
        <p:nvSpPr>
          <p:cNvPr id="3" name="Metin kutusu 2">
            <a:extLst>
              <a:ext uri="{FF2B5EF4-FFF2-40B4-BE49-F238E27FC236}">
                <a16:creationId xmlns:a16="http://schemas.microsoft.com/office/drawing/2014/main" id="{C7BD8976-30E0-4FA2-ACD7-68E0A445D41C}"/>
              </a:ext>
            </a:extLst>
          </p:cNvPr>
          <p:cNvSpPr txBox="1"/>
          <p:nvPr/>
        </p:nvSpPr>
        <p:spPr>
          <a:xfrm>
            <a:off x="1126670" y="6488668"/>
            <a:ext cx="9144001" cy="369332"/>
          </a:xfrm>
          <a:prstGeom prst="rect">
            <a:avLst/>
          </a:prstGeom>
          <a:noFill/>
        </p:spPr>
        <p:txBody>
          <a:bodyPr wrap="square" rtlCol="0">
            <a:spAutoFit/>
          </a:bodyPr>
          <a:lstStyle/>
          <a:p>
            <a:r>
              <a:rPr lang="tr-TR" b="1" dirty="0"/>
              <a:t>KAYNAK: </a:t>
            </a:r>
            <a:r>
              <a:rPr lang="tr-TR" dirty="0"/>
              <a:t>TIMSS 2011- 4. SINIF- AÇIKLANAN FEN TEKNOLOJİ VE SORU ÖRNEKLERİ- MEB </a:t>
            </a:r>
          </a:p>
        </p:txBody>
      </p:sp>
    </p:spTree>
    <p:extLst>
      <p:ext uri="{BB962C8B-B14F-4D97-AF65-F5344CB8AC3E}">
        <p14:creationId xmlns:p14="http://schemas.microsoft.com/office/powerpoint/2010/main" val="2012950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Shape 406"/>
          <p:cNvSpPr>
            <a:spLocks noGrp="1"/>
          </p:cNvSpPr>
          <p:nvPr>
            <p:ph type="title" idx="4294967295"/>
          </p:nvPr>
        </p:nvSpPr>
        <p:spPr>
          <a:xfrm>
            <a:off x="838200" y="963877"/>
            <a:ext cx="3494362" cy="4930246"/>
          </a:xfrm>
          <a:prstGeom prst="rect">
            <a:avLst/>
          </a:prstGeom>
        </p:spPr>
        <p:txBody>
          <a:bodyPr vert="horz" lIns="91440" tIns="45720" rIns="91440" bIns="45720" rtlCol="0" anchor="ctr">
            <a:normAutofit/>
          </a:bodyPr>
          <a:lstStyle>
            <a:lvl1pPr algn="ctr">
              <a:defRPr sz="3600" b="0">
                <a:solidFill>
                  <a:srgbClr val="3366FF"/>
                </a:solidFill>
                <a:uFillTx/>
              </a:defRPr>
            </a:lvl1pPr>
          </a:lstStyle>
          <a:p>
            <a:pPr lvl="0" algn="r">
              <a:defRPr sz="1800">
                <a:solidFill>
                  <a:srgbClr val="000000"/>
                </a:solidFill>
              </a:defRPr>
            </a:pPr>
            <a:r>
              <a:rPr lang="en-US" sz="4400" b="1" kern="1200">
                <a:solidFill>
                  <a:schemeClr val="accent1"/>
                </a:solidFill>
                <a:latin typeface="+mj-lt"/>
                <a:ea typeface="+mj-ea"/>
                <a:cs typeface="+mj-cs"/>
              </a:rPr>
              <a:t>Fen Bilimleri - BİLME</a:t>
            </a:r>
          </a:p>
        </p:txBody>
      </p:sp>
      <p:cxnSp>
        <p:nvCxnSpPr>
          <p:cNvPr id="94" name="Straight Connector 9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07" name="Shape 407"/>
          <p:cNvSpPr>
            <a:spLocks noGrp="1"/>
          </p:cNvSpPr>
          <p:nvPr>
            <p:ph type="body" idx="4294967295"/>
          </p:nvPr>
        </p:nvSpPr>
        <p:spPr>
          <a:xfrm>
            <a:off x="4976031" y="963877"/>
            <a:ext cx="6377769" cy="4930246"/>
          </a:xfrm>
          <a:prstGeom prst="rect">
            <a:avLst/>
          </a:prstGeom>
        </p:spPr>
        <p:txBody>
          <a:bodyPr vert="horz" lIns="91440" tIns="45720" rIns="91440" bIns="45720" rtlCol="0" anchor="ctr">
            <a:normAutofit/>
          </a:bodyPr>
          <a:lstStyle/>
          <a:p>
            <a:pPr marL="342900">
              <a:defRPr sz="1800">
                <a:uFillTx/>
              </a:defRPr>
            </a:pPr>
            <a:r>
              <a:rPr lang="en-US" sz="1900">
                <a:sym typeface="Arial"/>
              </a:rPr>
              <a:t>Bilgi seviyesi, öğrencilerin bilimsel olgular, bilgi, kavramlar, araçlar ve yöntemler temelindeki bilgilerini niteler. </a:t>
            </a:r>
          </a:p>
          <a:p>
            <a:pPr marL="342900">
              <a:defRPr sz="1800">
                <a:uFillTx/>
              </a:defRPr>
            </a:pPr>
            <a:r>
              <a:rPr lang="en-US" sz="1900">
                <a:sym typeface="Arial"/>
              </a:rPr>
              <a:t>Öğrencilerden doğru bilimsel ifadelerin farkına varmaları ve hatırlamaları beklenmektedir. </a:t>
            </a:r>
          </a:p>
          <a:p>
            <a:pPr marL="342900">
              <a:defRPr sz="1800">
                <a:uFillTx/>
              </a:defRPr>
            </a:pPr>
            <a:r>
              <a:rPr lang="en-US" sz="1900">
                <a:sym typeface="Arial"/>
              </a:rPr>
              <a:t>Öğrencilerden kelime, kurallar, semboller, birimler ve yöntemler bilgisine sahip olmaları beklenmektedir. </a:t>
            </a:r>
          </a:p>
          <a:p>
            <a:pPr marL="342900">
              <a:defRPr sz="1800">
                <a:uFillTx/>
              </a:defRPr>
            </a:pPr>
            <a:r>
              <a:rPr lang="en-US" sz="1900">
                <a:sym typeface="Arial"/>
              </a:rPr>
              <a:t>Öğrencilerden araştırmalarını yürütmek için uygun aparatları, malzemeleri, ölçme aletlerini ve deneysel işleyişi bu basamakta seçmeleri beklenmektedir.  </a:t>
            </a:r>
          </a:p>
          <a:p>
            <a:pPr marL="342900">
              <a:defRPr sz="1800">
                <a:uFillTx/>
              </a:defRPr>
            </a:pPr>
            <a:r>
              <a:rPr lang="en-US" sz="1900">
                <a:sym typeface="Arial"/>
              </a:rPr>
              <a:t>Öğrencilerden bilimsel kavramları destekleyen açıklayıcı örnekler seçmeleri de beklenmektedir. </a:t>
            </a:r>
          </a:p>
          <a:p>
            <a:pPr marL="0">
              <a:defRPr sz="1800">
                <a:uFillTx/>
              </a:defRPr>
            </a:pPr>
            <a:endParaRPr lang="en-US" sz="1900">
              <a:uFill>
                <a:solidFill/>
              </a:uFill>
              <a:sym typeface="Arial"/>
            </a:endParaRPr>
          </a:p>
          <a:p>
            <a:pPr marL="0">
              <a:defRPr sz="1800">
                <a:uFillTx/>
              </a:defRPr>
            </a:pPr>
            <a:r>
              <a:rPr lang="en-US" sz="1900" b="1">
                <a:uFill>
                  <a:solidFill/>
                </a:uFill>
                <a:sym typeface="Arial"/>
              </a:rPr>
              <a:t>Anahtar Kelimeler</a:t>
            </a:r>
            <a:r>
              <a:rPr lang="en-US" sz="1900">
                <a:uFill>
                  <a:solidFill/>
                </a:uFill>
                <a:sym typeface="Arial"/>
              </a:rPr>
              <a:t>: </a:t>
            </a:r>
            <a:r>
              <a:rPr lang="en-US" sz="1900">
                <a:sym typeface="Arial"/>
              </a:rPr>
              <a:t>Farkına varır /hatırlar, belirtir, tanımlar, örneklerle açıklar, eşleştirme, listeleme, isimlendirme vs </a:t>
            </a:r>
          </a:p>
        </p:txBody>
      </p:sp>
    </p:spTree>
    <p:extLst>
      <p:ext uri="{BB962C8B-B14F-4D97-AF65-F5344CB8AC3E}">
        <p14:creationId xmlns:p14="http://schemas.microsoft.com/office/powerpoint/2010/main" val="138719110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 name="Rectangle 94">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Shape 409"/>
          <p:cNvSpPr>
            <a:spLocks noGrp="1"/>
          </p:cNvSpPr>
          <p:nvPr>
            <p:ph type="title" idx="4294967295"/>
          </p:nvPr>
        </p:nvSpPr>
        <p:spPr>
          <a:xfrm>
            <a:off x="838200" y="963877"/>
            <a:ext cx="3494362" cy="4930246"/>
          </a:xfrm>
          <a:prstGeom prst="rect">
            <a:avLst/>
          </a:prstGeom>
        </p:spPr>
        <p:txBody>
          <a:bodyPr vert="horz" lIns="91440" tIns="45720" rIns="91440" bIns="45720" rtlCol="0" anchor="ctr">
            <a:normAutofit/>
          </a:bodyPr>
          <a:lstStyle>
            <a:lvl1pPr algn="ctr">
              <a:defRPr sz="3600" b="0">
                <a:solidFill>
                  <a:srgbClr val="3366FF"/>
                </a:solidFill>
                <a:uFillTx/>
              </a:defRPr>
            </a:lvl1pPr>
          </a:lstStyle>
          <a:p>
            <a:pPr lvl="0" algn="r">
              <a:defRPr sz="1800">
                <a:solidFill>
                  <a:srgbClr val="000000"/>
                </a:solidFill>
              </a:defRPr>
            </a:pPr>
            <a:r>
              <a:rPr lang="en-US" sz="4400" kern="1200">
                <a:solidFill>
                  <a:schemeClr val="accent1"/>
                </a:solidFill>
                <a:latin typeface="+mj-lt"/>
                <a:ea typeface="+mj-ea"/>
                <a:cs typeface="+mj-cs"/>
              </a:rPr>
              <a:t>Fen Bilimleri - UYGULAMA</a:t>
            </a:r>
          </a:p>
        </p:txBody>
      </p:sp>
      <p:cxnSp>
        <p:nvCxnSpPr>
          <p:cNvPr id="97" name="Straight Connector 96">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10" name="Shape 410"/>
          <p:cNvSpPr>
            <a:spLocks noGrp="1"/>
          </p:cNvSpPr>
          <p:nvPr>
            <p:ph type="body" idx="4294967295"/>
          </p:nvPr>
        </p:nvSpPr>
        <p:spPr>
          <a:xfrm>
            <a:off x="4976031" y="963877"/>
            <a:ext cx="6377769" cy="4930246"/>
          </a:xfrm>
          <a:prstGeom prst="rect">
            <a:avLst/>
          </a:prstGeom>
        </p:spPr>
        <p:txBody>
          <a:bodyPr vert="horz" lIns="91440" tIns="45720" rIns="91440" bIns="45720" rtlCol="0" anchor="ctr">
            <a:normAutofit/>
          </a:bodyPr>
          <a:lstStyle/>
          <a:p>
            <a:pPr marL="0">
              <a:defRPr sz="1800">
                <a:uFillTx/>
              </a:defRPr>
            </a:pPr>
            <a:r>
              <a:rPr lang="en-US" sz="1900">
                <a:sym typeface="Arial"/>
              </a:rPr>
              <a:t>Bu seviye bilginin doğrudan kullanımını içermektedir. Bu bilişsel düzeyi ölçmek için öğrencilerden karşılaştırma yapmaları, sınıflandırma yapmaları, bilimsel kavramlar ve prensipler ışığında bilimsel bilgiyi yorumlamaları ve bilimsel kavram ve prensip anlayışlarını kullanarak ve uygulayarak çözüm bulmaları ve açıklama geliştirmeleri beklenmektedir. Bu seviye, fen kavramlarının öğretimi ve öğreniminde bilinen ilişkilerin, eşitliklerin, içerikteki formüllerin kanıtlanmasını ve doğrudan uygulanmasını içermektedir.  Bu sevideki nicel problemlerde rakamsal çözümler, nitel problemlerde ise açıklayıcı bir cevap öğrencilerden beklenmektedir. Açıklama sırasında öğrencilerden öğrendikleri yapıları, ilişkileri ve bilimsel kavram bilgilerini diyagram ve model kullanarak ortaya koymaları beklenmektedir. </a:t>
            </a:r>
          </a:p>
          <a:p>
            <a:pPr marL="0">
              <a:defRPr sz="1800">
                <a:uFillTx/>
              </a:defRPr>
            </a:pPr>
            <a:endParaRPr lang="en-US" sz="1900">
              <a:uFill>
                <a:solidFill/>
              </a:uFill>
              <a:sym typeface="Arial"/>
            </a:endParaRPr>
          </a:p>
          <a:p>
            <a:pPr marL="0">
              <a:defRPr sz="1800">
                <a:uFillTx/>
              </a:defRPr>
            </a:pPr>
            <a:r>
              <a:rPr lang="en-US" sz="1900" b="1">
                <a:uFill>
                  <a:solidFill/>
                </a:uFill>
                <a:sym typeface="Arial"/>
              </a:rPr>
              <a:t>Anahtar Kelimeler</a:t>
            </a:r>
            <a:r>
              <a:rPr lang="en-US" sz="1900">
                <a:uFill>
                  <a:solidFill/>
                </a:uFill>
                <a:sym typeface="Arial"/>
              </a:rPr>
              <a:t>: </a:t>
            </a:r>
            <a:r>
              <a:rPr lang="en-US" sz="1900">
                <a:sym typeface="Arial"/>
              </a:rPr>
              <a:t>Karşılaştırır/sınıflandırır, modeller kullanır, ilişkilendirir, bilgiyi yorumlar, çözümler bulur, açıklar vs. </a:t>
            </a:r>
          </a:p>
        </p:txBody>
      </p:sp>
    </p:spTree>
    <p:extLst>
      <p:ext uri="{BB962C8B-B14F-4D97-AF65-F5344CB8AC3E}">
        <p14:creationId xmlns:p14="http://schemas.microsoft.com/office/powerpoint/2010/main" val="75708155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 name="Rectangle 9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Shape 412"/>
          <p:cNvSpPr>
            <a:spLocks noGrp="1"/>
          </p:cNvSpPr>
          <p:nvPr>
            <p:ph type="title" idx="4294967295"/>
          </p:nvPr>
        </p:nvSpPr>
        <p:spPr>
          <a:xfrm>
            <a:off x="838200" y="963877"/>
            <a:ext cx="3092348" cy="4930246"/>
          </a:xfrm>
          <a:prstGeom prst="rect">
            <a:avLst/>
          </a:prstGeom>
        </p:spPr>
        <p:txBody>
          <a:bodyPr vert="horz" lIns="91440" tIns="45720" rIns="91440" bIns="45720" rtlCol="0" anchor="ctr">
            <a:normAutofit/>
          </a:bodyPr>
          <a:lstStyle>
            <a:lvl1pPr algn="ctr">
              <a:defRPr sz="3200" b="0">
                <a:solidFill>
                  <a:srgbClr val="3366FF"/>
                </a:solidFill>
                <a:uFillTx/>
              </a:defRPr>
            </a:lvl1pPr>
          </a:lstStyle>
          <a:p>
            <a:pPr lvl="0" algn="r">
              <a:defRPr sz="1800">
                <a:solidFill>
                  <a:srgbClr val="000000"/>
                </a:solidFill>
              </a:defRPr>
            </a:pPr>
            <a:r>
              <a:rPr lang="en-US" sz="4400" kern="1200" dirty="0">
                <a:solidFill>
                  <a:schemeClr val="accent1"/>
                </a:solidFill>
                <a:latin typeface="+mj-lt"/>
                <a:ea typeface="+mj-ea"/>
                <a:cs typeface="+mj-cs"/>
              </a:rPr>
              <a:t>AKIL YÜRÜTME</a:t>
            </a:r>
          </a:p>
        </p:txBody>
      </p:sp>
      <p:cxnSp>
        <p:nvCxnSpPr>
          <p:cNvPr id="100" name="Straight Connector 9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13" name="Shape 413"/>
          <p:cNvSpPr>
            <a:spLocks noGrp="1"/>
          </p:cNvSpPr>
          <p:nvPr>
            <p:ph type="body" idx="4294967295"/>
          </p:nvPr>
        </p:nvSpPr>
        <p:spPr>
          <a:xfrm>
            <a:off x="4654296" y="764275"/>
            <a:ext cx="6891697" cy="5568286"/>
          </a:xfrm>
          <a:prstGeom prst="rect">
            <a:avLst/>
          </a:prstGeom>
        </p:spPr>
        <p:txBody>
          <a:bodyPr vert="horz" lIns="91440" tIns="45720" rIns="91440" bIns="45720" rtlCol="0" anchor="ctr">
            <a:normAutofit/>
          </a:bodyPr>
          <a:lstStyle/>
          <a:p>
            <a:pPr marL="0">
              <a:spcBef>
                <a:spcPts val="300"/>
              </a:spcBef>
              <a:defRPr sz="1800">
                <a:uFillTx/>
              </a:defRPr>
            </a:pPr>
            <a:r>
              <a:rPr lang="tr-TR" sz="1400" dirty="0">
                <a:uFill>
                  <a:solidFill/>
                </a:uFill>
                <a:sym typeface="Arial"/>
              </a:rPr>
              <a:t>Bu seviye fenle ilgili daha karmaşık etkinlikleri içermektedir. Fen Eğitiminin en önemli amaçlardan biri de öğrencilerin bilimsel sonuç çıkarma /akıl yürütme içerisinde problemleri çözebilme, açıklama geliştirebilme, sonuç çıkarabilme, karar verebilme ve bilgilerini yeni durumlara uyarlayabilmelerini sağlamaktır. Bu seviyede uygulama seviyesine ek olarak öğrencilerden bilimsel prensiplerden çıkarım yaparak alışılmadık ve daha karmaşık bağlamdaki problem çözme durumlarıyla baş etmeleri beklenmektedir. Bununla beraber bu seviyede öğrencilerden problemi analiz ederek altındaki prensiplerin neler olduğuna karar vermeleri, problem çözme stratejilerini açıklamaları, uygun eşitlikleri, formülleri, ilişkileri ve analitik teknikleri seçmeleri ve çözümlerini değerlendirmeleri beklenmektedir. Doğru cevaplar birçok alternatif görüş ve yolla sağlanabileceğinden, öğrencilerden alternatif strateji düşünme becerileri geliştirmelerini beklemek fen öğretim ve öğreniminin en önemli amaçlarından biridir.</a:t>
            </a:r>
          </a:p>
          <a:p>
            <a:pPr marL="0">
              <a:spcBef>
                <a:spcPts val="300"/>
              </a:spcBef>
              <a:defRPr sz="1800">
                <a:uFillTx/>
              </a:defRPr>
            </a:pPr>
            <a:endParaRPr lang="tr-TR" sz="1400" dirty="0">
              <a:uFill>
                <a:solidFill/>
              </a:uFill>
              <a:sym typeface="Arial"/>
            </a:endParaRPr>
          </a:p>
          <a:p>
            <a:pPr marL="0">
              <a:spcBef>
                <a:spcPts val="300"/>
              </a:spcBef>
              <a:defRPr sz="1800">
                <a:uFillTx/>
              </a:defRPr>
            </a:pPr>
            <a:r>
              <a:rPr lang="tr-TR" sz="1400" dirty="0">
                <a:uFill>
                  <a:solidFill/>
                </a:uFill>
                <a:sym typeface="Arial"/>
              </a:rPr>
              <a:t>Öğrencilerden bu basamakta bilimsel veriler ve olgulardan sonuçlar çıkarmaları, araştırmalardan sebep-sonuç ilişkisi bağlamında delil toplamaları istenebilir. Alternatif materyal ve süreçlerin avantajları ve dezavantajları, farklı bilimsel girişimlerin etkileri ve problemlerin çözümlerinin değerlendirilmesi öğrenciler tarafından bu basamakta değerlendirilir ve karar verilir. Özellikle 8. sınıf düzeyinde öğrenciler bu seviyede alternatif açıklamaları değerlendirmeli ve göz önünde bulundurmalı, buldukları sonuçları yeni durumlara uyarlamalı, açıklamalarını deliller ve bilimsel anlayış içerisinde doğrulamalıdırlar. Dikkate değer bir akıl yürütme /sonuç çıkarma seviyesi,  hipotez geliştirmeyi ve bunları test etmek ve için bilimsel araştırma tasarlamayı, analizi ve verileri yorumlamayı içermelidir. </a:t>
            </a:r>
          </a:p>
          <a:p>
            <a:pPr marL="0">
              <a:spcBef>
                <a:spcPts val="300"/>
              </a:spcBef>
              <a:defRPr sz="1800">
                <a:uFillTx/>
              </a:defRPr>
            </a:pPr>
            <a:r>
              <a:rPr lang="tr-TR" sz="1400" b="1" dirty="0">
                <a:uFill>
                  <a:solidFill/>
                </a:uFill>
                <a:sym typeface="Arial"/>
              </a:rPr>
              <a:t>Anahtar Kelimeler</a:t>
            </a:r>
            <a:r>
              <a:rPr lang="tr-TR" sz="1400" dirty="0">
                <a:uFill>
                  <a:solidFill/>
                </a:uFill>
                <a:sym typeface="Arial"/>
              </a:rPr>
              <a:t>: </a:t>
            </a:r>
            <a:r>
              <a:rPr lang="tr-TR" sz="1400" dirty="0">
                <a:sym typeface="Arial"/>
              </a:rPr>
              <a:t>Analiz eder / problem çözer, birleştirir /sentez yapar, hipotez kurar / tahmin eder, tasarlar / plan yapar, sonuç çıkarır, geneller, değerlendirir, doğrular / ispatlar </a:t>
            </a:r>
            <a:r>
              <a:rPr lang="tr-TR" sz="1400" dirty="0" err="1">
                <a:sym typeface="Arial"/>
              </a:rPr>
              <a:t>vs</a:t>
            </a:r>
            <a:r>
              <a:rPr lang="tr-TR" sz="1400" dirty="0">
                <a:sym typeface="Arial"/>
              </a:rPr>
              <a:t> </a:t>
            </a:r>
          </a:p>
        </p:txBody>
      </p:sp>
    </p:spTree>
    <p:extLst>
      <p:ext uri="{BB962C8B-B14F-4D97-AF65-F5344CB8AC3E}">
        <p14:creationId xmlns:p14="http://schemas.microsoft.com/office/powerpoint/2010/main" val="81171198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title"/>
          </p:nvPr>
        </p:nvSpPr>
        <p:spPr>
          <a:xfrm>
            <a:off x="2416968" y="349659"/>
            <a:ext cx="7358063" cy="800870"/>
          </a:xfrm>
          <a:prstGeom prst="rect">
            <a:avLst/>
          </a:prstGeom>
        </p:spPr>
        <p:txBody>
          <a:bodyPr/>
          <a:lstStyle>
            <a:lvl1pPr defTabSz="406908">
              <a:defRPr sz="6408"/>
            </a:lvl1pPr>
          </a:lstStyle>
          <a:p>
            <a:pPr lvl="0">
              <a:defRPr sz="1800">
                <a:solidFill>
                  <a:srgbClr val="000000"/>
                </a:solidFill>
              </a:defRPr>
            </a:pPr>
            <a:r>
              <a:rPr lang="tr-TR" sz="4505">
                <a:solidFill>
                  <a:schemeClr val="tx1"/>
                </a:solidFill>
              </a:rPr>
              <a:t>Soru Tipleri</a:t>
            </a:r>
          </a:p>
        </p:txBody>
      </p:sp>
      <p:sp>
        <p:nvSpPr>
          <p:cNvPr id="113" name="Shape 113"/>
          <p:cNvSpPr>
            <a:spLocks noGrp="1"/>
          </p:cNvSpPr>
          <p:nvPr>
            <p:ph type="body" idx="1"/>
          </p:nvPr>
        </p:nvSpPr>
        <p:spPr>
          <a:xfrm>
            <a:off x="1146413" y="1418545"/>
            <a:ext cx="10126638" cy="4689361"/>
          </a:xfrm>
          <a:prstGeom prst="rect">
            <a:avLst/>
          </a:prstGeom>
        </p:spPr>
        <p:txBody>
          <a:bodyPr>
            <a:normAutofit/>
          </a:bodyPr>
          <a:lstStyle/>
          <a:p>
            <a:pPr lvl="0">
              <a:buBlip>
                <a:blip r:embed="rId2"/>
              </a:buBlip>
              <a:defRPr sz="1800">
                <a:solidFill>
                  <a:srgbClr val="000000"/>
                </a:solidFill>
              </a:defRPr>
            </a:pPr>
            <a:r>
              <a:rPr lang="tr-TR" sz="2800">
                <a:solidFill>
                  <a:schemeClr val="tx1"/>
                </a:solidFill>
              </a:rPr>
              <a:t>TİP 1: Öğrenciler için görece olarak kolay olan ve basit/temel detaylara ve süreçlere odaklanmış sorular</a:t>
            </a:r>
          </a:p>
          <a:p>
            <a:pPr lvl="0">
              <a:buBlip>
                <a:blip r:embed="rId2"/>
              </a:buBlip>
              <a:defRPr sz="1800">
                <a:solidFill>
                  <a:srgbClr val="000000"/>
                </a:solidFill>
              </a:defRPr>
            </a:pPr>
            <a:r>
              <a:rPr lang="tr-TR" sz="2800">
                <a:solidFill>
                  <a:schemeClr val="tx1"/>
                </a:solidFill>
              </a:rPr>
              <a:t>TİP 2: öğrencilere biraz daha zor gelen daha karmaşık fikirlere ve süreçlere hitap eden sorular</a:t>
            </a:r>
          </a:p>
          <a:p>
            <a:pPr lvl="0">
              <a:buBlip>
                <a:blip r:embed="rId2"/>
              </a:buBlip>
              <a:defRPr sz="1800">
                <a:solidFill>
                  <a:srgbClr val="000000"/>
                </a:solidFill>
              </a:defRPr>
            </a:pPr>
            <a:r>
              <a:rPr lang="tr-TR" sz="2800">
                <a:solidFill>
                  <a:schemeClr val="tx1"/>
                </a:solidFill>
              </a:rPr>
              <a:t>TİP 3: Sınıfta öğretilenin ötesinde olan sorular</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Resim 1" descr="ekran görüntüsü içeren bir resim&#10;&#10;Açıklama otomatik olarak oluşturuldu">
            <a:extLst>
              <a:ext uri="{FF2B5EF4-FFF2-40B4-BE49-F238E27FC236}">
                <a16:creationId xmlns:a16="http://schemas.microsoft.com/office/drawing/2014/main" id="{5BCC0E3C-6844-49BA-AF27-113F0C0C8836}"/>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2626595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Resim 1" descr="ekran görüntüsü içeren bir resim&#10;&#10;Açıklama otomatik olarak oluşturuldu">
            <a:extLst>
              <a:ext uri="{FF2B5EF4-FFF2-40B4-BE49-F238E27FC236}">
                <a16:creationId xmlns:a16="http://schemas.microsoft.com/office/drawing/2014/main" id="{BC824258-D091-4CF7-B575-03C04E59E0F7}"/>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1905363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5"/>
          <p:cNvGrpSpPr/>
          <p:nvPr/>
        </p:nvGrpSpPr>
        <p:grpSpPr>
          <a:xfrm>
            <a:off x="723331" y="245660"/>
            <a:ext cx="10890914" cy="6219434"/>
            <a:chOff x="-63500" y="-63500"/>
            <a:chExt cx="9880997" cy="7499350"/>
          </a:xfrm>
        </p:grpSpPr>
        <p:pic>
          <p:nvPicPr>
            <p:cNvPr id="74" name="InsertedImage-7.png"/>
            <p:cNvPicPr/>
            <p:nvPr/>
          </p:nvPicPr>
          <p:blipFill>
            <a:blip r:embed="rId2"/>
            <a:srcRect l="384" r="384"/>
            <a:stretch>
              <a:fillRect/>
            </a:stretch>
          </p:blipFill>
          <p:spPr>
            <a:xfrm>
              <a:off x="0" y="0"/>
              <a:ext cx="9754186" cy="7372350"/>
            </a:xfrm>
            <a:prstGeom prst="rect">
              <a:avLst/>
            </a:prstGeom>
            <a:ln>
              <a:noFill/>
            </a:ln>
            <a:effectLst/>
          </p:spPr>
        </p:pic>
        <p:pic>
          <p:nvPicPr>
            <p:cNvPr id="73" name="Picture 72"/>
            <p:cNvPicPr/>
            <p:nvPr/>
          </p:nvPicPr>
          <p:blipFill>
            <a:blip r:embed="rId3"/>
            <a:stretch>
              <a:fillRect/>
            </a:stretch>
          </p:blipFill>
          <p:spPr>
            <a:xfrm>
              <a:off x="-63501" y="-63500"/>
              <a:ext cx="9880998" cy="7499350"/>
            </a:xfrm>
            <a:prstGeom prst="rect">
              <a:avLst/>
            </a:prstGeom>
            <a:effectLst/>
          </p:spPr>
        </p:pic>
      </p:grpSp>
      <p:sp>
        <p:nvSpPr>
          <p:cNvPr id="76" name="Shape 76"/>
          <p:cNvSpPr>
            <a:spLocks noGrp="1"/>
          </p:cNvSpPr>
          <p:nvPr>
            <p:ph type="title"/>
          </p:nvPr>
        </p:nvSpPr>
        <p:spPr>
          <a:prstGeom prst="rect">
            <a:avLst/>
          </a:prstGeom>
        </p:spPr>
        <p:txBody>
          <a:bodyPr/>
          <a:lstStyle/>
          <a:p>
            <a:pPr lvl="0">
              <a:defRPr sz="1800">
                <a:solidFill>
                  <a:srgbClr val="000000"/>
                </a:solidFill>
              </a:defRPr>
            </a:pPr>
            <a:r>
              <a:rPr sz="5062">
                <a:solidFill>
                  <a:srgbClr val="FFFFFF"/>
                </a:solidFill>
              </a:rPr>
              <a:t>Normal Dağılım</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D2D8EF4D-E4BC-4388-8FAD-DA375C3B10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797" y="218364"/>
            <a:ext cx="10959152" cy="6209732"/>
          </a:xfrm>
          <a:prstGeom prst="rect">
            <a:avLst/>
          </a:prstGeom>
        </p:spPr>
      </p:pic>
    </p:spTree>
    <p:extLst>
      <p:ext uri="{BB962C8B-B14F-4D97-AF65-F5344CB8AC3E}">
        <p14:creationId xmlns:p14="http://schemas.microsoft.com/office/powerpoint/2010/main" val="1058132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2">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2679D9C-32FF-4B31-8E6C-507259EFF6A2}"/>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3800" b="1" kern="1200" dirty="0">
                <a:solidFill>
                  <a:schemeClr val="bg1"/>
                </a:solidFill>
                <a:latin typeface="+mj-lt"/>
                <a:ea typeface="+mj-ea"/>
                <a:cs typeface="+mj-cs"/>
              </a:rPr>
              <a:t>FEN BİLİMLERİ 4. SINIF ULUSLARARASI YETERLİKLER</a:t>
            </a:r>
            <a:br>
              <a:rPr lang="en-US" sz="3800" b="1" kern="1200" dirty="0">
                <a:solidFill>
                  <a:schemeClr val="bg1"/>
                </a:solidFill>
                <a:latin typeface="+mj-lt"/>
                <a:ea typeface="+mj-ea"/>
                <a:cs typeface="+mj-cs"/>
              </a:rPr>
            </a:br>
            <a:r>
              <a:rPr lang="en-US" sz="3800" b="1" kern="1200" dirty="0">
                <a:solidFill>
                  <a:schemeClr val="bg1"/>
                </a:solidFill>
                <a:latin typeface="+mj-lt"/>
                <a:ea typeface="+mj-ea"/>
                <a:cs typeface="+mj-cs"/>
              </a:rPr>
              <a:t>DÜZEY 1</a:t>
            </a:r>
            <a:br>
              <a:rPr lang="en-US" sz="3800" b="1" kern="1200" dirty="0">
                <a:solidFill>
                  <a:schemeClr val="bg1"/>
                </a:solidFill>
                <a:latin typeface="+mj-lt"/>
                <a:ea typeface="+mj-ea"/>
                <a:cs typeface="+mj-cs"/>
              </a:rPr>
            </a:br>
            <a:endParaRPr lang="en-US" sz="3800" b="1" kern="1200" dirty="0">
              <a:solidFill>
                <a:schemeClr val="bg1"/>
              </a:solidFill>
              <a:latin typeface="+mj-lt"/>
              <a:ea typeface="+mj-ea"/>
              <a:cs typeface="+mj-cs"/>
            </a:endParaRPr>
          </a:p>
        </p:txBody>
      </p:sp>
      <p:sp>
        <p:nvSpPr>
          <p:cNvPr id="15" name="Freeform: Shape 14">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Resim 2">
            <a:extLst>
              <a:ext uri="{FF2B5EF4-FFF2-40B4-BE49-F238E27FC236}">
                <a16:creationId xmlns:a16="http://schemas.microsoft.com/office/drawing/2014/main" id="{3C1D99B9-BC15-4961-9199-BA2EE706A75D}"/>
              </a:ext>
            </a:extLst>
          </p:cNvPr>
          <p:cNvPicPr>
            <a:picLocks noChangeAspect="1"/>
          </p:cNvPicPr>
          <p:nvPr/>
        </p:nvPicPr>
        <p:blipFill>
          <a:blip r:embed="rId2"/>
          <a:stretch>
            <a:fillRect/>
          </a:stretch>
        </p:blipFill>
        <p:spPr>
          <a:xfrm>
            <a:off x="386725" y="1237145"/>
            <a:ext cx="4936389" cy="3171569"/>
          </a:xfrm>
          <a:prstGeom prst="rect">
            <a:avLst/>
          </a:prstGeom>
        </p:spPr>
      </p:pic>
    </p:spTree>
    <p:extLst>
      <p:ext uri="{BB962C8B-B14F-4D97-AF65-F5344CB8AC3E}">
        <p14:creationId xmlns:p14="http://schemas.microsoft.com/office/powerpoint/2010/main" val="659033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D2273FD9-070E-42E7-BC27-A723BF1335CA}"/>
              </a:ext>
            </a:extLst>
          </p:cNvPr>
          <p:cNvPicPr>
            <a:picLocks noChangeAspect="1"/>
          </p:cNvPicPr>
          <p:nvPr/>
        </p:nvPicPr>
        <p:blipFill>
          <a:blip r:embed="rId2"/>
          <a:stretch>
            <a:fillRect/>
          </a:stretch>
        </p:blipFill>
        <p:spPr>
          <a:xfrm>
            <a:off x="928560" y="811590"/>
            <a:ext cx="10890051" cy="5234820"/>
          </a:xfrm>
          <a:prstGeom prst="rect">
            <a:avLst/>
          </a:prstGeom>
        </p:spPr>
      </p:pic>
      <p:sp>
        <p:nvSpPr>
          <p:cNvPr id="3" name="Metin kutusu 2">
            <a:extLst>
              <a:ext uri="{FF2B5EF4-FFF2-40B4-BE49-F238E27FC236}">
                <a16:creationId xmlns:a16="http://schemas.microsoft.com/office/drawing/2014/main" id="{D2880C88-B2BC-4943-9BB2-BB61D861C482}"/>
              </a:ext>
            </a:extLst>
          </p:cNvPr>
          <p:cNvSpPr txBox="1"/>
          <p:nvPr/>
        </p:nvSpPr>
        <p:spPr>
          <a:xfrm>
            <a:off x="1094013" y="6417129"/>
            <a:ext cx="9144001" cy="369332"/>
          </a:xfrm>
          <a:prstGeom prst="rect">
            <a:avLst/>
          </a:prstGeom>
          <a:noFill/>
        </p:spPr>
        <p:txBody>
          <a:bodyPr wrap="square" rtlCol="0">
            <a:spAutoFit/>
          </a:bodyPr>
          <a:lstStyle/>
          <a:p>
            <a:r>
              <a:rPr lang="tr-TR" b="1" dirty="0"/>
              <a:t>KAYNAK: </a:t>
            </a:r>
            <a:r>
              <a:rPr lang="tr-TR" dirty="0"/>
              <a:t>TIMSS 2011- 4. SINIF- AÇIKLANAN FEN TEKNOLOJİ VE SORU ÖRNEKLERİ- MEB </a:t>
            </a:r>
          </a:p>
        </p:txBody>
      </p:sp>
    </p:spTree>
    <p:extLst>
      <p:ext uri="{BB962C8B-B14F-4D97-AF65-F5344CB8AC3E}">
        <p14:creationId xmlns:p14="http://schemas.microsoft.com/office/powerpoint/2010/main" val="2073486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BDDA3928-43C0-4ECC-AA27-49E8B6C88345}"/>
              </a:ext>
            </a:extLst>
          </p:cNvPr>
          <p:cNvPicPr>
            <a:picLocks noChangeAspect="1"/>
          </p:cNvPicPr>
          <p:nvPr/>
        </p:nvPicPr>
        <p:blipFill>
          <a:blip r:embed="rId2"/>
          <a:stretch>
            <a:fillRect/>
          </a:stretch>
        </p:blipFill>
        <p:spPr>
          <a:xfrm>
            <a:off x="1981200" y="414866"/>
            <a:ext cx="8229600" cy="5571067"/>
          </a:xfrm>
          <a:prstGeom prst="rect">
            <a:avLst/>
          </a:prstGeom>
        </p:spPr>
      </p:pic>
      <p:sp>
        <p:nvSpPr>
          <p:cNvPr id="3" name="Metin kutusu 2">
            <a:extLst>
              <a:ext uri="{FF2B5EF4-FFF2-40B4-BE49-F238E27FC236}">
                <a16:creationId xmlns:a16="http://schemas.microsoft.com/office/drawing/2014/main" id="{3FC03278-81DE-4D30-8E52-A6B7322F8B74}"/>
              </a:ext>
            </a:extLst>
          </p:cNvPr>
          <p:cNvSpPr txBox="1"/>
          <p:nvPr/>
        </p:nvSpPr>
        <p:spPr>
          <a:xfrm>
            <a:off x="1094013" y="6417129"/>
            <a:ext cx="9144001" cy="369332"/>
          </a:xfrm>
          <a:prstGeom prst="rect">
            <a:avLst/>
          </a:prstGeom>
          <a:noFill/>
        </p:spPr>
        <p:txBody>
          <a:bodyPr wrap="square" rtlCol="0">
            <a:spAutoFit/>
          </a:bodyPr>
          <a:lstStyle/>
          <a:p>
            <a:r>
              <a:rPr lang="tr-TR" b="1" dirty="0"/>
              <a:t>KAYNAK: </a:t>
            </a:r>
            <a:r>
              <a:rPr lang="tr-TR" dirty="0"/>
              <a:t>TIMSS 2011- 4. SINIF- AÇIKLANAN FEN TEKNOLOJİ VE SORU ÖRNEKLERİ- MEB </a:t>
            </a:r>
          </a:p>
        </p:txBody>
      </p:sp>
    </p:spTree>
    <p:extLst>
      <p:ext uri="{BB962C8B-B14F-4D97-AF65-F5344CB8AC3E}">
        <p14:creationId xmlns:p14="http://schemas.microsoft.com/office/powerpoint/2010/main" val="3561861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2679D9C-32FF-4B31-8E6C-507259EFF6A2}"/>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3800" b="1" kern="1200" dirty="0">
                <a:solidFill>
                  <a:schemeClr val="bg1"/>
                </a:solidFill>
                <a:latin typeface="+mj-lt"/>
                <a:ea typeface="+mj-ea"/>
                <a:cs typeface="+mj-cs"/>
              </a:rPr>
              <a:t>FEN BİLİMLERİ 4. SINIF ULUSLARARASI YETERLİKLER</a:t>
            </a:r>
            <a:br>
              <a:rPr lang="en-US" sz="3800" b="1" kern="1200" dirty="0">
                <a:solidFill>
                  <a:schemeClr val="bg1"/>
                </a:solidFill>
                <a:latin typeface="+mj-lt"/>
                <a:ea typeface="+mj-ea"/>
                <a:cs typeface="+mj-cs"/>
              </a:rPr>
            </a:br>
            <a:r>
              <a:rPr lang="en-US" sz="3800" b="1" kern="1200" dirty="0">
                <a:solidFill>
                  <a:schemeClr val="bg1"/>
                </a:solidFill>
                <a:latin typeface="+mj-lt"/>
                <a:ea typeface="+mj-ea"/>
                <a:cs typeface="+mj-cs"/>
              </a:rPr>
              <a:t>DÜZEY </a:t>
            </a:r>
            <a:r>
              <a:rPr lang="tr-TR" sz="3800" b="1" kern="1200" dirty="0">
                <a:solidFill>
                  <a:schemeClr val="bg1"/>
                </a:solidFill>
                <a:latin typeface="+mj-lt"/>
                <a:ea typeface="+mj-ea"/>
                <a:cs typeface="+mj-cs"/>
              </a:rPr>
              <a:t>2</a:t>
            </a:r>
            <a:br>
              <a:rPr lang="en-US" sz="3800" b="1" kern="1200" dirty="0">
                <a:solidFill>
                  <a:schemeClr val="bg1"/>
                </a:solidFill>
                <a:latin typeface="+mj-lt"/>
                <a:ea typeface="+mj-ea"/>
                <a:cs typeface="+mj-cs"/>
              </a:rPr>
            </a:br>
            <a:endParaRPr lang="en-US" sz="3800" b="1" kern="1200" dirty="0">
              <a:solidFill>
                <a:schemeClr val="bg1"/>
              </a:solidFill>
              <a:latin typeface="+mj-lt"/>
              <a:ea typeface="+mj-ea"/>
              <a:cs typeface="+mj-cs"/>
            </a:endParaRPr>
          </a:p>
        </p:txBody>
      </p:sp>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Resim 3">
            <a:extLst>
              <a:ext uri="{FF2B5EF4-FFF2-40B4-BE49-F238E27FC236}">
                <a16:creationId xmlns:a16="http://schemas.microsoft.com/office/drawing/2014/main" id="{9C58209A-32BE-42E3-92B1-A02BF852B356}"/>
              </a:ext>
            </a:extLst>
          </p:cNvPr>
          <p:cNvPicPr>
            <a:picLocks noChangeAspect="1"/>
          </p:cNvPicPr>
          <p:nvPr/>
        </p:nvPicPr>
        <p:blipFill>
          <a:blip r:embed="rId2"/>
          <a:stretch>
            <a:fillRect/>
          </a:stretch>
        </p:blipFill>
        <p:spPr>
          <a:xfrm>
            <a:off x="244929" y="901173"/>
            <a:ext cx="4950619" cy="4209670"/>
          </a:xfrm>
          <a:prstGeom prst="rect">
            <a:avLst/>
          </a:prstGeom>
        </p:spPr>
      </p:pic>
    </p:spTree>
    <p:extLst>
      <p:ext uri="{BB962C8B-B14F-4D97-AF65-F5344CB8AC3E}">
        <p14:creationId xmlns:p14="http://schemas.microsoft.com/office/powerpoint/2010/main" val="120848789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lkboard">
  <a:themeElements>
    <a:clrScheme name="Chalkboard">
      <a:dk1>
        <a:srgbClr val="000000"/>
      </a:dk1>
      <a:lt1>
        <a:srgbClr val="FFFFFF"/>
      </a:lt1>
      <a:dk2>
        <a:srgbClr val="403F3D"/>
      </a:dk2>
      <a:lt2>
        <a:srgbClr val="BFBCB6"/>
      </a:lt2>
      <a:accent1>
        <a:srgbClr val="F8D76C"/>
      </a:accent1>
      <a:accent2>
        <a:srgbClr val="CE8B45"/>
      </a:accent2>
      <a:accent3>
        <a:srgbClr val="BD6C69"/>
      </a:accent3>
      <a:accent4>
        <a:srgbClr val="816DAA"/>
      </a:accent4>
      <a:accent5>
        <a:srgbClr val="758BB2"/>
      </a:accent5>
      <a:accent6>
        <a:srgbClr val="8BAF77"/>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63500" dist="12700" dir="16200000" rotWithShape="0">
              <a:srgbClr val="000000">
                <a:alpha val="50000"/>
              </a:srgbClr>
            </a:outerShdw>
          </a:effectLst>
        </a:effectStyle>
        <a:effectStyle>
          <a:effectLst>
            <a:outerShdw blurRad="88900" dir="54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E8B45"/>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650</Words>
  <Application>Microsoft Office PowerPoint</Application>
  <PresentationFormat>Geniş ekran</PresentationFormat>
  <Paragraphs>32</Paragraphs>
  <Slides>19</Slides>
  <Notes>0</Notes>
  <HiddenSlides>0</HiddenSlides>
  <MMClips>0</MMClips>
  <ScaleCrop>false</ScaleCrop>
  <HeadingPairs>
    <vt:vector size="6" baseType="variant">
      <vt:variant>
        <vt:lpstr>Kullanılan Yazı Tipleri</vt:lpstr>
      </vt:variant>
      <vt:variant>
        <vt:i4>4</vt:i4>
      </vt:variant>
      <vt:variant>
        <vt:lpstr>Tema</vt:lpstr>
      </vt:variant>
      <vt:variant>
        <vt:i4>2</vt:i4>
      </vt:variant>
      <vt:variant>
        <vt:lpstr>Slayt Başlıkları</vt:lpstr>
      </vt:variant>
      <vt:variant>
        <vt:i4>19</vt:i4>
      </vt:variant>
    </vt:vector>
  </HeadingPairs>
  <TitlesOfParts>
    <vt:vector size="25" baseType="lpstr">
      <vt:lpstr>Arial</vt:lpstr>
      <vt:lpstr>Calibri</vt:lpstr>
      <vt:lpstr>Calibri Light</vt:lpstr>
      <vt:lpstr>Chalkduster</vt:lpstr>
      <vt:lpstr>Office Teması</vt:lpstr>
      <vt:lpstr>Chalkboard</vt:lpstr>
      <vt:lpstr>PowerPoint Sunusu</vt:lpstr>
      <vt:lpstr>PowerPoint Sunusu</vt:lpstr>
      <vt:lpstr>PowerPoint Sunusu</vt:lpstr>
      <vt:lpstr>Normal Dağılım</vt:lpstr>
      <vt:lpstr>PowerPoint Sunusu</vt:lpstr>
      <vt:lpstr>FEN BİLİMLERİ 4. SINIF ULUSLARARASI YETERLİKLER DÜZEY 1 </vt:lpstr>
      <vt:lpstr>PowerPoint Sunusu</vt:lpstr>
      <vt:lpstr>PowerPoint Sunusu</vt:lpstr>
      <vt:lpstr>FEN BİLİMLERİ 4. SINIF ULUSLARARASI YETERLİKLER DÜZEY 2 </vt:lpstr>
      <vt:lpstr>PowerPoint Sunusu</vt:lpstr>
      <vt:lpstr>FEN BİLİMLERİ 4. SINIF ULUSLARARASI YETERLİKLER DÜZEY 3 </vt:lpstr>
      <vt:lpstr>PowerPoint Sunusu</vt:lpstr>
      <vt:lpstr>FEN BİLİMLERİ 4. SINIF ULUSLARARASI YETERLİKLER DÜZEY 4 </vt:lpstr>
      <vt:lpstr>PowerPoint Sunusu</vt:lpstr>
      <vt:lpstr>PowerPoint Sunusu</vt:lpstr>
      <vt:lpstr>Fen Bilimleri - BİLME</vt:lpstr>
      <vt:lpstr>Fen Bilimleri - UYGULAMA</vt:lpstr>
      <vt:lpstr>AKIL YÜRÜTME</vt:lpstr>
      <vt:lpstr>Soru Tipleri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Eren CEYLAN</dc:creator>
  <cp:lastModifiedBy>Eren CEYLAN</cp:lastModifiedBy>
  <cp:revision>4</cp:revision>
  <dcterms:created xsi:type="dcterms:W3CDTF">2020-03-24T06:51:44Z</dcterms:created>
  <dcterms:modified xsi:type="dcterms:W3CDTF">2020-04-06T21:20:59Z</dcterms:modified>
</cp:coreProperties>
</file>