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69D9B64-C57F-4D43-B989-D53BC11D6AB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1636053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9D9B64-C57F-4D43-B989-D53BC11D6AB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3766068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9D9B64-C57F-4D43-B989-D53BC11D6AB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352553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9D9B64-C57F-4D43-B989-D53BC11D6AB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217280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69D9B64-C57F-4D43-B989-D53BC11D6AB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409988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69D9B64-C57F-4D43-B989-D53BC11D6AB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748129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69D9B64-C57F-4D43-B989-D53BC11D6AB5}"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2828682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69D9B64-C57F-4D43-B989-D53BC11D6AB5}"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2705071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69D9B64-C57F-4D43-B989-D53BC11D6AB5}"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107056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69D9B64-C57F-4D43-B989-D53BC11D6AB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2513094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69D9B64-C57F-4D43-B989-D53BC11D6AB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07D750-F68E-4EC2-BA7F-37A60E694708}" type="slidenum">
              <a:rPr lang="tr-TR" smtClean="0"/>
              <a:t>‹#›</a:t>
            </a:fld>
            <a:endParaRPr lang="tr-TR"/>
          </a:p>
        </p:txBody>
      </p:sp>
    </p:spTree>
    <p:extLst>
      <p:ext uri="{BB962C8B-B14F-4D97-AF65-F5344CB8AC3E}">
        <p14:creationId xmlns:p14="http://schemas.microsoft.com/office/powerpoint/2010/main" val="81938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9D9B64-C57F-4D43-B989-D53BC11D6AB5}"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7D750-F68E-4EC2-BA7F-37A60E694708}" type="slidenum">
              <a:rPr lang="tr-TR" smtClean="0"/>
              <a:t>‹#›</a:t>
            </a:fld>
            <a:endParaRPr lang="tr-TR"/>
          </a:p>
        </p:txBody>
      </p:sp>
    </p:spTree>
    <p:extLst>
      <p:ext uri="{BB962C8B-B14F-4D97-AF65-F5344CB8AC3E}">
        <p14:creationId xmlns:p14="http://schemas.microsoft.com/office/powerpoint/2010/main" val="1037669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21633"/>
            <a:ext cx="10515600" cy="1325563"/>
          </a:xfrm>
        </p:spPr>
        <p:txBody>
          <a:bodyPr/>
          <a:lstStyle/>
          <a:p>
            <a:r>
              <a:rPr lang="tr-TR" b="1" dirty="0" smtClean="0"/>
              <a:t>Kentleşme ve Kalkınma</a:t>
            </a:r>
            <a:endParaRPr lang="tr-TR" b="1" dirty="0"/>
          </a:p>
        </p:txBody>
      </p:sp>
      <p:sp>
        <p:nvSpPr>
          <p:cNvPr id="3" name="İçerik Yer Tutucusu 2"/>
          <p:cNvSpPr>
            <a:spLocks noGrp="1"/>
          </p:cNvSpPr>
          <p:nvPr>
            <p:ph idx="1"/>
          </p:nvPr>
        </p:nvSpPr>
        <p:spPr/>
        <p:txBody>
          <a:bodyPr/>
          <a:lstStyle/>
          <a:p>
            <a:pPr marL="0" indent="0" algn="ctr">
              <a:buNone/>
            </a:pPr>
            <a:r>
              <a:rPr lang="tr-TR" b="1" dirty="0" smtClean="0"/>
              <a:t>3. </a:t>
            </a:r>
            <a:r>
              <a:rPr lang="tr-TR" b="1" dirty="0"/>
              <a:t>Hafta Ders İçeriğinin </a:t>
            </a:r>
            <a:r>
              <a:rPr lang="tr-TR" b="1" dirty="0" smtClean="0"/>
              <a:t>Başlıkları</a:t>
            </a:r>
          </a:p>
          <a:p>
            <a:endParaRPr lang="tr-TR" b="1" dirty="0"/>
          </a:p>
          <a:p>
            <a:r>
              <a:rPr lang="tr-TR" b="1" dirty="0" smtClean="0"/>
              <a:t>Kentleşme Tanımı</a:t>
            </a:r>
          </a:p>
          <a:p>
            <a:r>
              <a:rPr lang="tr-TR" b="1" dirty="0" smtClean="0"/>
              <a:t>Kentleşme ve Kalkınma İlişkisi</a:t>
            </a:r>
          </a:p>
          <a:p>
            <a:r>
              <a:rPr lang="tr-TR" b="1" dirty="0" smtClean="0"/>
              <a:t>Kentleşme </a:t>
            </a:r>
            <a:r>
              <a:rPr lang="tr-TR" b="1" dirty="0" smtClean="0"/>
              <a:t>Nedenleri</a:t>
            </a:r>
          </a:p>
          <a:p>
            <a:pPr marL="0" indent="0">
              <a:buNone/>
            </a:pPr>
            <a:endParaRPr lang="tr-TR" b="1" dirty="0"/>
          </a:p>
        </p:txBody>
      </p:sp>
    </p:spTree>
    <p:extLst>
      <p:ext uri="{BB962C8B-B14F-4D97-AF65-F5344CB8AC3E}">
        <p14:creationId xmlns:p14="http://schemas.microsoft.com/office/powerpoint/2010/main" val="3369551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Kentleşme </a:t>
            </a:r>
            <a:r>
              <a:rPr lang="tr-TR" dirty="0" smtClean="0"/>
              <a:t>Tanımı</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Ruşen Keleş’e göre «kentleşme, dar anlamda, kent sayısının ve kentlerde yaşayan nüfusun artmasını anlatır…Kentleşmenin dar anlamdaki tanımı demografik nitelik taşır. Oysa kentleşme, yalnız bir nüfus hareketi olarak görülürse eksik kavranmış olur.» </a:t>
            </a:r>
          </a:p>
          <a:p>
            <a:pPr algn="just"/>
            <a:r>
              <a:rPr lang="tr-TR" dirty="0" smtClean="0"/>
              <a:t>Ruşen Keleş’e göre ekonomik, toplumsal ve siyasal boyutları hesaba katılan daha geniş kapsamlı kentleşme </a:t>
            </a:r>
            <a:r>
              <a:rPr lang="tr-TR" dirty="0"/>
              <a:t>tanımı </a:t>
            </a:r>
            <a:r>
              <a:rPr lang="tr-TR" dirty="0" smtClean="0"/>
              <a:t>şu şekildedir:</a:t>
            </a:r>
          </a:p>
          <a:p>
            <a:pPr algn="just"/>
            <a:r>
              <a:rPr lang="tr-TR" dirty="0" smtClean="0"/>
              <a:t>«Sanayileşmeye ve ekonomik gelişmeye koşut olarak kent sayısının artması bugünkü kentlerin büyümesi sonucunu doğuran, toplum yapısında artan oranda örgütleşme, işbölümü ve uzmanlaşma yaratan, insan davranış ve ilişkilerinde kentlere özgü değişikliklere yol açan bir nüfus birikim süreci.»  </a:t>
            </a:r>
            <a:endParaRPr lang="tr-TR" dirty="0"/>
          </a:p>
        </p:txBody>
      </p:sp>
    </p:spTree>
    <p:extLst>
      <p:ext uri="{BB962C8B-B14F-4D97-AF65-F5344CB8AC3E}">
        <p14:creationId xmlns:p14="http://schemas.microsoft.com/office/powerpoint/2010/main" val="3901985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Kentleşme ve </a:t>
            </a:r>
            <a:r>
              <a:rPr lang="tr-TR" dirty="0" smtClean="0"/>
              <a:t>Gelişme </a:t>
            </a:r>
            <a:r>
              <a:rPr lang="tr-TR" dirty="0"/>
              <a:t>İlişkisi</a:t>
            </a:r>
          </a:p>
        </p:txBody>
      </p:sp>
      <p:sp>
        <p:nvSpPr>
          <p:cNvPr id="3" name="İçerik Yer Tutucusu 2"/>
          <p:cNvSpPr>
            <a:spLocks noGrp="1"/>
          </p:cNvSpPr>
          <p:nvPr>
            <p:ph idx="1"/>
          </p:nvPr>
        </p:nvSpPr>
        <p:spPr/>
        <p:txBody>
          <a:bodyPr/>
          <a:lstStyle/>
          <a:p>
            <a:pPr algn="just"/>
            <a:r>
              <a:rPr lang="tr-TR" dirty="0" smtClean="0"/>
              <a:t>Literatürde kentleşme ile gelişme arasında doğru orantılı bir ilişki olduğu varsayımına dayalı çok sayıda bilimsel çalışma bulunmaktadır. Gelişmiş ülkelerin aynı zamanda kentleşmiş ülkeler olmaları böyle bir varsayımı güçlendirici bir yanı bulunmakta olsa da bu ilişki farklı araştırmalar tarafından sorgulanmıştır. Özellikle azgelişmiş ya da gelişmekte olan ülkelerin kentleşmesinin ve bu ülkelerde uygulanan kentsel politikaların gelişmiş ülkelere benzerlikleri ve farklılıkları inceleme konusu yapılmıştır. Bu kapsamda az gelişmiş ya da gelişmekte olan ülkelerde görülen hızlı kentleşmenin toplumsal ve ekonomik gelişmeye katkıları tartışılmıştır. </a:t>
            </a:r>
            <a:endParaRPr lang="tr-TR" dirty="0"/>
          </a:p>
        </p:txBody>
      </p:sp>
    </p:spTree>
    <p:extLst>
      <p:ext uri="{BB962C8B-B14F-4D97-AF65-F5344CB8AC3E}">
        <p14:creationId xmlns:p14="http://schemas.microsoft.com/office/powerpoint/2010/main" val="2410312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dirty="0" smtClean="0"/>
              <a:t>Kentleşme </a:t>
            </a:r>
            <a:r>
              <a:rPr lang="tr-TR" dirty="0"/>
              <a:t>Nedenleri</a:t>
            </a:r>
            <a:r>
              <a:rPr lang="tr-TR" b="1" dirty="0"/>
              <a:t/>
            </a:r>
            <a:br>
              <a:rPr lang="tr-TR" b="1" dirty="0"/>
            </a:br>
            <a:endParaRPr lang="tr-TR" dirty="0"/>
          </a:p>
        </p:txBody>
      </p:sp>
      <p:sp>
        <p:nvSpPr>
          <p:cNvPr id="3" name="İçerik Yer Tutucusu 2"/>
          <p:cNvSpPr>
            <a:spLocks noGrp="1"/>
          </p:cNvSpPr>
          <p:nvPr>
            <p:ph idx="1"/>
          </p:nvPr>
        </p:nvSpPr>
        <p:spPr/>
        <p:txBody>
          <a:bodyPr/>
          <a:lstStyle/>
          <a:p>
            <a:pPr algn="just"/>
            <a:r>
              <a:rPr lang="tr-TR" dirty="0" smtClean="0"/>
              <a:t>Kentleşme nedenleri </a:t>
            </a:r>
            <a:r>
              <a:rPr lang="tr-TR" dirty="0" err="1" smtClean="0"/>
              <a:t>kentbilim</a:t>
            </a:r>
            <a:r>
              <a:rPr lang="tr-TR" dirty="0" smtClean="0"/>
              <a:t> literatüründe yaygın olarak itici etmenler, çekici etmenler ve iletici etmenler başlıklarıyla incelenmektedir. İtici etmenler başlığında kırdaki olumsuz koşullar ile kırsal alanda tarımda kullanılan modern teknik  ve uygulamaların kentlere yönelik göçe etkisi ortaya konulmaktadır. Çekici etmenler başlığında kentte var olan yaşam standartları ile istihdam olanaklarının kente göçe etkisi inceleme konusu yapılmaktadır. İletici etmenler başlığında ise kırla kent arasında iletişim ve ulaşım olanaklarının artışının kırdan kente göçü artırıcı etkisi üzerinde durulmaktadır. </a:t>
            </a:r>
            <a:endParaRPr lang="tr-TR" dirty="0"/>
          </a:p>
        </p:txBody>
      </p:sp>
    </p:spTree>
    <p:extLst>
      <p:ext uri="{BB962C8B-B14F-4D97-AF65-F5344CB8AC3E}">
        <p14:creationId xmlns:p14="http://schemas.microsoft.com/office/powerpoint/2010/main" val="26389397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280</Words>
  <Application>Microsoft Office PowerPoint</Application>
  <PresentationFormat>Geniş ekran</PresentationFormat>
  <Paragraphs>14</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Kentleşme ve Kalkınma</vt:lpstr>
      <vt:lpstr>Kentleşme Tanımı</vt:lpstr>
      <vt:lpstr>Kentleşme ve Gelişme İlişkisi</vt:lpstr>
      <vt:lpstr> Kentleşme Nedenleri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 ve Kalkınma</dc:title>
  <dc:creator>Windows User</dc:creator>
  <cp:lastModifiedBy>Windows User</cp:lastModifiedBy>
  <cp:revision>12</cp:revision>
  <dcterms:created xsi:type="dcterms:W3CDTF">2018-01-20T17:13:36Z</dcterms:created>
  <dcterms:modified xsi:type="dcterms:W3CDTF">2018-01-24T06:20:05Z</dcterms:modified>
</cp:coreProperties>
</file>