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70" r:id="rId3"/>
    <p:sldId id="267" r:id="rId4"/>
    <p:sldId id="271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3" autoAdjust="0"/>
  </p:normalViewPr>
  <p:slideViewPr>
    <p:cSldViewPr snapToGrid="0">
      <p:cViewPr varScale="1">
        <p:scale>
          <a:sx n="59" d="100"/>
          <a:sy n="59" d="100"/>
        </p:scale>
        <p:origin x="72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DD2985-1BE2-494E-983F-69590EDDC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5E5FB9-FAEE-4A82-AEBA-8EAC75D6D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BDD919-3189-44A9-96DA-40B1FCA2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F3283D-619E-4326-8304-CAD4597D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5B98EC-4E2B-4E93-9D35-33865B0ED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43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4777E-1CF8-412D-8CB5-C0ED00B99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7A3A1C0-A6CB-4494-BB8C-3B083B1CB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0AAF88-5E83-4E78-B4CF-33AFCBC3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8D15F3-C796-45C4-806A-3B57DCEA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F7F8B0-785E-49E6-8F51-71FE83F86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89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95AB6E2-CC6B-447E-B0DD-BF49634E6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1311C26-E074-40AC-9681-D177330CA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43CA4F-69EE-463F-AA7E-847CF2DA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AB59F4-B4EF-4D25-9135-6127578D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23009B-92A7-492F-B303-9B4EEF69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12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7C9A7D-0101-41AE-ADA2-02C8727F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3FFD27-ED6A-439A-A5F1-4F40ADD53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88E007-114F-4CF5-B495-691100E1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F14D74-17AC-4D65-8833-D142452EC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C79949-981E-483F-8B74-2C84D289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78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D868F-54F2-43A1-B83E-0AC20A03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434A92-44C6-4936-921E-3482AD2B9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CA36A7-A482-4E4D-BD89-5CCB4CA0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C54016-E529-4B81-8977-3A43CCC2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EC8A42-D66C-4D81-A5A9-05BB62B3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30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3D60FA-0771-4629-B967-B0067D3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42BAFC-0772-43DE-B2DE-6F67E7EE4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6B2518-8198-4DE9-8CD2-82FD0DE07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56AF0E-7A75-4BE8-92D2-91B326AA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140478-56A0-4902-B35C-067FBAA31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B39CF4-A340-446A-9CFB-8D96725D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8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B92B9-4164-4184-91CF-FE48FE44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3F1E76-C535-46BA-8439-F0E6323BB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E8981F-D8C7-4712-A8DC-F3EC93D0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1A4322A-AE09-4A9E-85C0-89EA33529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D1D34D-054C-424E-93CC-022362CF53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1024F85-4B55-42A3-BC02-79BD3254C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4C13F59-CAA1-4933-BE27-29142A74C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4C67C39-4819-408B-9DA8-A72765FD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01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64B396-CF3C-46C8-841B-2A495E139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4C8BC0-25C4-4B50-9F9E-F4092BB4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F4EA865-38FA-4D38-ABCF-8DEF4C1C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8ED728D-CF3E-4E65-8770-623173F43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94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4CE5980-B4F5-4347-9AFB-E59A09502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A7BB87A-AC5C-424D-B463-FF9FD8FD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0D009E-DC61-4953-8E67-0DA877BE5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4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1955E4-5864-4122-8997-7F3C21AA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B575C5-2C88-4173-924D-34B98D932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4BF26AE-4FC2-4B38-8D5A-B7F7A24AA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F9E28DD-A18C-43A2-AF99-717F27A4E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E214C7F-BCB3-405F-8A83-13C36451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F835A1-C8CF-4E26-BDBE-91CA9802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75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0FCDBD-1688-4CC6-A3C2-3D6D7129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F4AAE86-504F-4093-965B-B11CA878D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4FB064-1B40-4145-AF60-91DC88015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2847E72-065D-49C9-8227-C1FDDD8A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6E839BA-6DA3-49C9-84F0-CA3B59CD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E23A824-ADC6-431A-A46B-7190A8996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85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4113A5E-7E3C-4EC9-9ED0-D97DD9AE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F9C500E-D3A4-48FD-8939-18FB98C4C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AE8C1F-77FA-4E32-B585-084F3CCA6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C8AB4E-7631-4FB4-BC3A-1B25FB161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E37683-602A-4BC5-A296-96948B516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1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Olgularla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82261" y="3742716"/>
            <a:ext cx="9144000" cy="1655762"/>
          </a:xfrm>
        </p:spPr>
        <p:txBody>
          <a:bodyPr>
            <a:normAutofit/>
          </a:bodyPr>
          <a:lstStyle/>
          <a:p>
            <a:pPr algn="ctr"/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582614" y="2831122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Vücut Sıvıları ve Dokuları Kimyası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Total Vücut Sıvısı Miktarına Etkili Faktörler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8892" y="2133600"/>
            <a:ext cx="10695720" cy="3777622"/>
          </a:xfrm>
        </p:spPr>
        <p:txBody>
          <a:bodyPr/>
          <a:lstStyle/>
          <a:p>
            <a:r>
              <a:rPr lang="tr-TR" dirty="0"/>
              <a:t>1-	Vücut ağırlığı:.</a:t>
            </a:r>
          </a:p>
          <a:p>
            <a:r>
              <a:rPr lang="tr-TR" dirty="0"/>
              <a:t>2-	 Yaş: </a:t>
            </a:r>
          </a:p>
          <a:p>
            <a:r>
              <a:rPr lang="tr-TR" dirty="0"/>
              <a:t>3-	 Cinsiyet:</a:t>
            </a:r>
          </a:p>
          <a:p>
            <a:r>
              <a:rPr lang="tr-TR" dirty="0"/>
              <a:t>4-	 Yağ Miktarı:</a:t>
            </a:r>
          </a:p>
        </p:txBody>
      </p:sp>
    </p:spTree>
    <p:extLst>
      <p:ext uri="{BB962C8B-B14F-4D97-AF65-F5344CB8AC3E}">
        <p14:creationId xmlns:p14="http://schemas.microsoft.com/office/powerpoint/2010/main" val="57862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Suyun Biyolojik Önemi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7538" y="2133600"/>
            <a:ext cx="10977074" cy="3777622"/>
          </a:xfrm>
        </p:spPr>
        <p:txBody>
          <a:bodyPr/>
          <a:lstStyle/>
          <a:p>
            <a:r>
              <a:rPr lang="tr-TR" dirty="0"/>
              <a:t>1.	Kantitatif önemi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236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9345" y="624110"/>
            <a:ext cx="9695267" cy="128089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İntravasküler</a:t>
            </a:r>
            <a:r>
              <a:rPr lang="tr-TR" dirty="0"/>
              <a:t> Sıvı Hacmi Tayini (Kan Hacmi)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838" y="2133600"/>
            <a:ext cx="10998774" cy="3777622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/>
              <a:t>Bu maddeler iki gruba ayrılırlar.</a:t>
            </a:r>
          </a:p>
          <a:p>
            <a:pPr lvl="1"/>
            <a:r>
              <a:rPr lang="tr-TR" dirty="0"/>
              <a:t>1- Plazma proteinlerine bağlananlar</a:t>
            </a:r>
          </a:p>
          <a:p>
            <a:pPr lvl="1"/>
            <a:r>
              <a:rPr lang="tr-TR" dirty="0"/>
              <a:t>2- Eritrositlere bağlananlar.</a:t>
            </a:r>
          </a:p>
          <a:p>
            <a:r>
              <a:rPr lang="tr-TR" dirty="0"/>
              <a:t>Kan hacmi iki </a:t>
            </a:r>
            <a:r>
              <a:rPr lang="tr-TR" dirty="0" err="1"/>
              <a:t>metodla</a:t>
            </a:r>
            <a:r>
              <a:rPr lang="tr-TR" dirty="0"/>
              <a:t> ölçülür.</a:t>
            </a:r>
          </a:p>
          <a:p>
            <a:pPr lvl="1"/>
            <a:r>
              <a:rPr lang="tr-TR" dirty="0"/>
              <a:t>1- Boya metodu: Plazma hacminden kan hacmi tayin edilir.</a:t>
            </a:r>
          </a:p>
          <a:p>
            <a:pPr lvl="1"/>
            <a:r>
              <a:rPr lang="tr-TR" dirty="0"/>
              <a:t> Plazma hacmi = RISA</a:t>
            </a:r>
          </a:p>
          <a:p>
            <a:pPr lvl="1"/>
            <a:r>
              <a:rPr lang="tr-TR" dirty="0"/>
              <a:t>2- Radyoizotop: Eritrosit hacmi = P32, Cr51, Fi</a:t>
            </a:r>
          </a:p>
          <a:p>
            <a:pPr lvl="1"/>
            <a:r>
              <a:rPr lang="tr-TR" dirty="0"/>
              <a:t>Plazma Protein, </a:t>
            </a:r>
            <a:r>
              <a:rPr lang="tr-TR" dirty="0" err="1"/>
              <a:t>Lipid</a:t>
            </a:r>
            <a:r>
              <a:rPr lang="tr-TR" dirty="0"/>
              <a:t> ve </a:t>
            </a:r>
            <a:r>
              <a:rPr lang="tr-TR" dirty="0" err="1"/>
              <a:t>Lipoproteinleri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22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106</Words>
  <Application>Microsoft Office PowerPoint</Application>
  <PresentationFormat>Geniş ekran</PresentationFormat>
  <Paragraphs>19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Olgularla Biyokimya</vt:lpstr>
      <vt:lpstr>Total Vücut Sıvısı Miktarına Etkili Faktörler </vt:lpstr>
      <vt:lpstr>Suyun Biyolojik Önemi </vt:lpstr>
      <vt:lpstr>İntravasküler Sıvı Hacmi Tayini (Kan Hacmi)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63</cp:revision>
  <dcterms:created xsi:type="dcterms:W3CDTF">2019-03-19T08:07:29Z</dcterms:created>
  <dcterms:modified xsi:type="dcterms:W3CDTF">2025-09-01T10:59:18Z</dcterms:modified>
</cp:coreProperties>
</file>