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7.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VARYANS ve STANDART SAPMA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Standart sapma, popülasyonun merkezi noktasından sapma esasına dayanan bir değişim ölçüsüdür.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ve STANDART SAPMA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Standart sapma, varyantların aritmetik ortalamadan sapmalarının karelerinin ortalamasının kare köküdür.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ve STANDART SAPMA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Standart sapma gruplandırılmış ve gruplandırılmamış verilerde ayrı ayrı hesaplanır. 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ve STANDART SAPMA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Standart sapma, daima ortalama sapmadan büyüktür. Bunun sebebi ortalamadan önce karekök almanın, tartısından daha büyük sapma hasıl etmesidir.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ve STANDART SAPMA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961" y="2098766"/>
            <a:ext cx="8192452" cy="405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82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ve STANDART SAPMA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4063" y="1889760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509" y="1889760"/>
            <a:ext cx="8125641" cy="453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32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Çarpıklık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Bir serideki frekansların seyirlerinin normal, simetrik olup olmadığı, simetriden ne kadar uzaklaştığını yani frekans dağılımının şeklini belirlemeye imkan tanıyan ölçülerden biri çarpıklıktır.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0941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119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VARYANS ve STANDART SAPMA</vt:lpstr>
      <vt:lpstr>VARYANS ve STANDART SAPMA</vt:lpstr>
      <vt:lpstr>VARYANS ve STANDART SAPMA</vt:lpstr>
      <vt:lpstr>VARYANS ve STANDART SAPMA</vt:lpstr>
      <vt:lpstr>VARYANS ve STANDART SAPMA</vt:lpstr>
      <vt:lpstr>VARYANS ve STANDART SAPMA</vt:lpstr>
      <vt:lpstr>Çarpıklık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18</cp:revision>
  <dcterms:created xsi:type="dcterms:W3CDTF">2018-01-08T13:58:44Z</dcterms:created>
  <dcterms:modified xsi:type="dcterms:W3CDTF">2019-11-13T07:39:20Z</dcterms:modified>
</cp:coreProperties>
</file>