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62"/>
  </p:normalViewPr>
  <p:slideViewPr>
    <p:cSldViewPr snapToGrid="0" snapToObjects="1">
      <p:cViewPr varScale="1">
        <p:scale>
          <a:sx n="121" d="100"/>
          <a:sy n="121" d="100"/>
        </p:scale>
        <p:origin x="200" y="3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11/23/20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11/23/20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CAB8755-0C91-6744-9A78-B90D03623C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Introductıon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basıc</a:t>
            </a:r>
            <a:r>
              <a:rPr lang="tr-TR" dirty="0"/>
              <a:t> </a:t>
            </a:r>
            <a:r>
              <a:rPr lang="tr-TR" dirty="0" err="1"/>
              <a:t>prıncıples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fundamental</a:t>
            </a:r>
            <a:r>
              <a:rPr lang="tr-TR" dirty="0"/>
              <a:t> </a:t>
            </a:r>
            <a:r>
              <a:rPr lang="tr-TR" dirty="0" err="1"/>
              <a:t>concepts</a:t>
            </a:r>
            <a:r>
              <a:rPr lang="tr-TR" dirty="0"/>
              <a:t> of </a:t>
            </a:r>
            <a:r>
              <a:rPr lang="tr-TR" dirty="0" err="1"/>
              <a:t>law</a:t>
            </a: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A258183-0C3C-6B47-A7ED-8BA2EC8EA4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Rules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socıal</a:t>
            </a:r>
            <a:r>
              <a:rPr lang="tr-TR" dirty="0"/>
              <a:t> </a:t>
            </a:r>
            <a:r>
              <a:rPr lang="tr-TR" dirty="0" err="1"/>
              <a:t>order</a:t>
            </a:r>
            <a:r>
              <a:rPr lang="tr-TR" dirty="0"/>
              <a:t> I</a:t>
            </a:r>
          </a:p>
        </p:txBody>
      </p:sp>
    </p:spTree>
    <p:extLst>
      <p:ext uri="{BB962C8B-B14F-4D97-AF65-F5344CB8AC3E}">
        <p14:creationId xmlns:p14="http://schemas.microsoft.com/office/powerpoint/2010/main" val="1796321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Rules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socıal</a:t>
            </a:r>
            <a:r>
              <a:rPr lang="tr-TR" dirty="0"/>
              <a:t> </a:t>
            </a:r>
            <a:r>
              <a:rPr lang="tr-TR" dirty="0" err="1"/>
              <a:t>order</a:t>
            </a:r>
            <a:r>
              <a:rPr lang="tr-TR" dirty="0"/>
              <a:t> 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Rules of </a:t>
            </a:r>
            <a:r>
              <a:rPr lang="tr-TR" dirty="0" err="1"/>
              <a:t>politeness</a:t>
            </a:r>
            <a:r>
              <a:rPr lang="tr-TR" dirty="0"/>
              <a:t> vs. Legal </a:t>
            </a:r>
            <a:r>
              <a:rPr lang="tr-TR" dirty="0" err="1"/>
              <a:t>rules</a:t>
            </a:r>
            <a:endParaRPr lang="tr-TR" dirty="0"/>
          </a:p>
          <a:p>
            <a:r>
              <a:rPr lang="tr-TR" dirty="0"/>
              <a:t>1.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Sanction</a:t>
            </a:r>
            <a:r>
              <a:rPr lang="tr-TR" dirty="0"/>
              <a:t> of </a:t>
            </a:r>
            <a:r>
              <a:rPr lang="tr-TR" dirty="0" err="1"/>
              <a:t>rules</a:t>
            </a:r>
            <a:r>
              <a:rPr lang="tr-TR" dirty="0"/>
              <a:t> of </a:t>
            </a:r>
            <a:r>
              <a:rPr lang="tr-TR" dirty="0" err="1"/>
              <a:t>politeness</a:t>
            </a:r>
            <a:r>
              <a:rPr lang="tr-TR" dirty="0"/>
              <a:t> is moral, </a:t>
            </a:r>
            <a:r>
              <a:rPr lang="tr-TR" dirty="0" err="1"/>
              <a:t>however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sanction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legal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based</a:t>
            </a:r>
            <a:r>
              <a:rPr lang="tr-TR" dirty="0"/>
              <a:t> on </a:t>
            </a:r>
            <a:r>
              <a:rPr lang="tr-TR" dirty="0" err="1"/>
              <a:t>state</a:t>
            </a:r>
            <a:r>
              <a:rPr lang="tr-TR" dirty="0"/>
              <a:t> </a:t>
            </a:r>
            <a:r>
              <a:rPr lang="tr-TR" dirty="0" err="1"/>
              <a:t>sanctions</a:t>
            </a:r>
            <a:r>
              <a:rPr lang="tr-TR" dirty="0"/>
              <a:t>. </a:t>
            </a:r>
          </a:p>
          <a:p>
            <a:r>
              <a:rPr lang="tr-TR" dirty="0"/>
              <a:t>2. </a:t>
            </a:r>
            <a:r>
              <a:rPr lang="tr-TR" dirty="0" err="1"/>
              <a:t>Many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legal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written</a:t>
            </a:r>
            <a:r>
              <a:rPr lang="tr-TR" dirty="0"/>
              <a:t> </a:t>
            </a:r>
            <a:r>
              <a:rPr lang="tr-TR" dirty="0" err="1"/>
              <a:t>however</a:t>
            </a:r>
            <a:r>
              <a:rPr lang="tr-TR" dirty="0"/>
              <a:t>, </a:t>
            </a:r>
            <a:r>
              <a:rPr lang="tr-TR" dirty="0" err="1"/>
              <a:t>rules</a:t>
            </a:r>
            <a:r>
              <a:rPr lang="tr-TR" dirty="0"/>
              <a:t> of </a:t>
            </a:r>
            <a:r>
              <a:rPr lang="tr-TR" dirty="0" err="1"/>
              <a:t>politeness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not </a:t>
            </a:r>
            <a:r>
              <a:rPr lang="tr-TR" dirty="0" err="1"/>
              <a:t>written</a:t>
            </a:r>
            <a:r>
              <a:rPr lang="tr-TR" dirty="0"/>
              <a:t>. </a:t>
            </a:r>
          </a:p>
          <a:p>
            <a:r>
              <a:rPr lang="tr-TR" dirty="0"/>
              <a:t>3. Rules of </a:t>
            </a:r>
            <a:r>
              <a:rPr lang="tr-TR" dirty="0" err="1"/>
              <a:t>politeness</a:t>
            </a:r>
            <a:r>
              <a:rPr lang="tr-TR" dirty="0"/>
              <a:t> </a:t>
            </a:r>
            <a:r>
              <a:rPr lang="tr-TR" dirty="0" err="1"/>
              <a:t>bear</a:t>
            </a:r>
            <a:r>
              <a:rPr lang="tr-TR" dirty="0"/>
              <a:t> </a:t>
            </a:r>
            <a:r>
              <a:rPr lang="tr-TR" dirty="0" err="1"/>
              <a:t>only</a:t>
            </a:r>
            <a:r>
              <a:rPr lang="tr-TR" dirty="0"/>
              <a:t> </a:t>
            </a:r>
            <a:r>
              <a:rPr lang="tr-TR" dirty="0" err="1"/>
              <a:t>obligations</a:t>
            </a:r>
            <a:r>
              <a:rPr lang="tr-TR" dirty="0"/>
              <a:t>, </a:t>
            </a:r>
            <a:r>
              <a:rPr lang="tr-TR" dirty="0" err="1"/>
              <a:t>however</a:t>
            </a:r>
            <a:r>
              <a:rPr lang="tr-TR" dirty="0"/>
              <a:t>, legal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bear</a:t>
            </a:r>
            <a:r>
              <a:rPr lang="tr-TR" dirty="0"/>
              <a:t> </a:t>
            </a:r>
            <a:r>
              <a:rPr lang="tr-TR" dirty="0" err="1"/>
              <a:t>obligations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give</a:t>
            </a:r>
            <a:r>
              <a:rPr lang="tr-TR" dirty="0"/>
              <a:t>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competences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rights</a:t>
            </a:r>
            <a:r>
              <a:rPr lang="tr-TR" dirty="0"/>
              <a:t>. </a:t>
            </a:r>
          </a:p>
          <a:p>
            <a:r>
              <a:rPr lang="tr-TR" dirty="0"/>
              <a:t>4.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scope</a:t>
            </a:r>
            <a:r>
              <a:rPr lang="tr-TR" dirty="0"/>
              <a:t> of legal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broader</a:t>
            </a:r>
            <a:r>
              <a:rPr lang="tr-TR" dirty="0"/>
              <a:t> </a:t>
            </a:r>
            <a:r>
              <a:rPr lang="tr-TR" dirty="0" err="1"/>
              <a:t>than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’ of </a:t>
            </a:r>
            <a:r>
              <a:rPr lang="tr-TR"/>
              <a:t>politeness.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6743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Rules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socıal</a:t>
            </a:r>
            <a:r>
              <a:rPr lang="tr-TR" dirty="0"/>
              <a:t> </a:t>
            </a:r>
            <a:r>
              <a:rPr lang="tr-TR" dirty="0" err="1"/>
              <a:t>order</a:t>
            </a:r>
            <a:r>
              <a:rPr lang="tr-TR" dirty="0"/>
              <a:t> 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As </a:t>
            </a:r>
            <a:r>
              <a:rPr lang="tr-TR" dirty="0" err="1"/>
              <a:t>Aristotle</a:t>
            </a:r>
            <a:r>
              <a:rPr lang="tr-TR" dirty="0"/>
              <a:t> </a:t>
            </a:r>
            <a:r>
              <a:rPr lang="tr-TR" dirty="0" err="1"/>
              <a:t>stated</a:t>
            </a:r>
            <a:r>
              <a:rPr lang="tr-TR" dirty="0"/>
              <a:t>: «</a:t>
            </a:r>
            <a:r>
              <a:rPr lang="tr-TR" dirty="0" err="1"/>
              <a:t>Zoon</a:t>
            </a:r>
            <a:r>
              <a:rPr lang="tr-TR" dirty="0"/>
              <a:t> </a:t>
            </a:r>
            <a:r>
              <a:rPr lang="tr-TR" dirty="0" err="1"/>
              <a:t>politicon</a:t>
            </a:r>
            <a:r>
              <a:rPr lang="tr-TR" dirty="0"/>
              <a:t>».  As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expression</a:t>
            </a:r>
            <a:r>
              <a:rPr lang="tr-TR" dirty="0"/>
              <a:t> </a:t>
            </a:r>
            <a:r>
              <a:rPr lang="tr-TR" dirty="0" err="1"/>
              <a:t>states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humans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animals</a:t>
            </a:r>
            <a:r>
              <a:rPr lang="tr-TR" dirty="0"/>
              <a:t>, </a:t>
            </a:r>
            <a:r>
              <a:rPr lang="tr-TR" dirty="0" err="1"/>
              <a:t>deeply</a:t>
            </a:r>
            <a:r>
              <a:rPr lang="tr-TR" dirty="0"/>
              <a:t> it </a:t>
            </a:r>
            <a:r>
              <a:rPr lang="tr-TR" dirty="0" err="1"/>
              <a:t>states</a:t>
            </a:r>
            <a:r>
              <a:rPr lang="tr-TR" dirty="0"/>
              <a:t> </a:t>
            </a:r>
            <a:r>
              <a:rPr lang="tr-TR" dirty="0" err="1"/>
              <a:t>many</a:t>
            </a:r>
            <a:r>
              <a:rPr lang="tr-TR" dirty="0"/>
              <a:t> </a:t>
            </a:r>
            <a:r>
              <a:rPr lang="tr-TR" dirty="0" err="1"/>
              <a:t>more</a:t>
            </a:r>
            <a:r>
              <a:rPr lang="tr-TR" dirty="0"/>
              <a:t> </a:t>
            </a:r>
            <a:r>
              <a:rPr lang="tr-TR" dirty="0" err="1"/>
              <a:t>points</a:t>
            </a:r>
            <a:r>
              <a:rPr lang="tr-TR" dirty="0"/>
              <a:t>. </a:t>
            </a:r>
            <a:r>
              <a:rPr lang="tr-TR" dirty="0" err="1"/>
              <a:t>It</a:t>
            </a:r>
            <a:r>
              <a:rPr lang="tr-TR" dirty="0"/>
              <a:t> </a:t>
            </a:r>
            <a:r>
              <a:rPr lang="tr-TR" dirty="0" err="1"/>
              <a:t>stresses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humans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obliged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adapt</a:t>
            </a:r>
            <a:r>
              <a:rPr lang="tr-TR" dirty="0"/>
              <a:t> </a:t>
            </a:r>
            <a:r>
              <a:rPr lang="tr-TR" dirty="0" err="1"/>
              <a:t>themselves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social</a:t>
            </a:r>
            <a:r>
              <a:rPr lang="tr-TR" dirty="0"/>
              <a:t> life. </a:t>
            </a:r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words</a:t>
            </a:r>
            <a:r>
              <a:rPr lang="tr-TR" dirty="0"/>
              <a:t>, </a:t>
            </a:r>
            <a:r>
              <a:rPr lang="tr-TR" dirty="0" err="1"/>
              <a:t>humnas</a:t>
            </a:r>
            <a:r>
              <a:rPr lang="tr-TR" dirty="0"/>
              <a:t> </a:t>
            </a:r>
            <a:r>
              <a:rPr lang="tr-TR" dirty="0" err="1"/>
              <a:t>lives</a:t>
            </a:r>
            <a:r>
              <a:rPr lang="tr-TR" dirty="0"/>
              <a:t> in </a:t>
            </a:r>
            <a:r>
              <a:rPr lang="tr-TR" dirty="0" err="1"/>
              <a:t>society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is </a:t>
            </a:r>
            <a:r>
              <a:rPr lang="tr-TR" dirty="0" err="1"/>
              <a:t>one</a:t>
            </a:r>
            <a:r>
              <a:rPr lang="tr-TR" dirty="0"/>
              <a:t> of </a:t>
            </a:r>
            <a:r>
              <a:rPr lang="tr-TR" dirty="0" err="1"/>
              <a:t>their</a:t>
            </a:r>
            <a:r>
              <a:rPr lang="tr-TR" dirty="0"/>
              <a:t> main </a:t>
            </a:r>
            <a:r>
              <a:rPr lang="tr-TR" dirty="0" err="1"/>
              <a:t>properties</a:t>
            </a:r>
            <a:r>
              <a:rPr lang="tr-TR" dirty="0"/>
              <a:t>. 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scope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social</a:t>
            </a:r>
            <a:r>
              <a:rPr lang="tr-TR" dirty="0"/>
              <a:t> life </a:t>
            </a:r>
            <a:r>
              <a:rPr lang="tr-TR" dirty="0" err="1"/>
              <a:t>may</a:t>
            </a:r>
            <a:r>
              <a:rPr lang="tr-TR" dirty="0"/>
              <a:t> </a:t>
            </a:r>
            <a:r>
              <a:rPr lang="tr-TR" dirty="0" err="1"/>
              <a:t>differ</a:t>
            </a:r>
            <a:r>
              <a:rPr lang="tr-TR" dirty="0"/>
              <a:t>.  As </a:t>
            </a:r>
            <a:r>
              <a:rPr lang="tr-TR" dirty="0" err="1"/>
              <a:t>there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differences</a:t>
            </a:r>
            <a:r>
              <a:rPr lang="tr-TR" dirty="0"/>
              <a:t> </a:t>
            </a:r>
            <a:r>
              <a:rPr lang="tr-TR" dirty="0" err="1"/>
              <a:t>betweeen</a:t>
            </a:r>
            <a:r>
              <a:rPr lang="tr-TR" dirty="0"/>
              <a:t> </a:t>
            </a:r>
            <a:r>
              <a:rPr lang="tr-TR" dirty="0" err="1"/>
              <a:t>living</a:t>
            </a:r>
            <a:r>
              <a:rPr lang="tr-TR" dirty="0"/>
              <a:t> in a  </a:t>
            </a:r>
            <a:r>
              <a:rPr lang="tr-TR" dirty="0" err="1"/>
              <a:t>crowed</a:t>
            </a:r>
            <a:r>
              <a:rPr lang="tr-TR" dirty="0"/>
              <a:t> </a:t>
            </a:r>
            <a:r>
              <a:rPr lang="tr-TR" dirty="0" err="1"/>
              <a:t>family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living</a:t>
            </a:r>
            <a:r>
              <a:rPr lang="tr-TR" dirty="0"/>
              <a:t> as  </a:t>
            </a:r>
            <a:r>
              <a:rPr lang="tr-TR" dirty="0" err="1"/>
              <a:t>nucleus</a:t>
            </a:r>
            <a:r>
              <a:rPr lang="tr-TR" dirty="0"/>
              <a:t> </a:t>
            </a:r>
            <a:r>
              <a:rPr lang="tr-TR" dirty="0" err="1"/>
              <a:t>families</a:t>
            </a:r>
            <a:r>
              <a:rPr lang="tr-TR" dirty="0"/>
              <a:t>, </a:t>
            </a:r>
            <a:r>
              <a:rPr lang="tr-TR" dirty="0" err="1"/>
              <a:t>there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be </a:t>
            </a:r>
            <a:r>
              <a:rPr lang="tr-TR" dirty="0" err="1"/>
              <a:t>also</a:t>
            </a:r>
            <a:r>
              <a:rPr lang="tr-TR" dirty="0"/>
              <a:t>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changes</a:t>
            </a:r>
            <a:r>
              <a:rPr lang="tr-TR" dirty="0"/>
              <a:t> </a:t>
            </a:r>
            <a:r>
              <a:rPr lang="tr-TR" dirty="0" err="1"/>
              <a:t>accordint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their</a:t>
            </a:r>
            <a:r>
              <a:rPr lang="tr-TR" dirty="0"/>
              <a:t> </a:t>
            </a:r>
            <a:r>
              <a:rPr lang="tr-TR" dirty="0" err="1"/>
              <a:t>preferences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live</a:t>
            </a:r>
            <a:r>
              <a:rPr lang="tr-TR" dirty="0"/>
              <a:t> in a </a:t>
            </a:r>
            <a:r>
              <a:rPr lang="tr-TR" dirty="0" err="1"/>
              <a:t>populated</a:t>
            </a:r>
            <a:r>
              <a:rPr lang="tr-TR" dirty="0"/>
              <a:t> </a:t>
            </a:r>
            <a:r>
              <a:rPr lang="tr-TR" dirty="0" err="1"/>
              <a:t>city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in a </a:t>
            </a:r>
            <a:r>
              <a:rPr lang="tr-TR" dirty="0" err="1"/>
              <a:t>village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79694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Rules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socıal</a:t>
            </a:r>
            <a:r>
              <a:rPr lang="tr-TR" dirty="0"/>
              <a:t> </a:t>
            </a:r>
            <a:r>
              <a:rPr lang="tr-TR" dirty="0" err="1"/>
              <a:t>order</a:t>
            </a:r>
            <a:r>
              <a:rPr lang="tr-TR" dirty="0"/>
              <a:t> 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However</a:t>
            </a:r>
            <a:r>
              <a:rPr lang="tr-TR" dirty="0"/>
              <a:t>, as it </a:t>
            </a:r>
            <a:r>
              <a:rPr lang="tr-TR" dirty="0" err="1"/>
              <a:t>may</a:t>
            </a:r>
            <a:r>
              <a:rPr lang="tr-TR" dirty="0"/>
              <a:t> be </a:t>
            </a:r>
            <a:r>
              <a:rPr lang="tr-TR" dirty="0" err="1"/>
              <a:t>easily</a:t>
            </a:r>
            <a:r>
              <a:rPr lang="tr-TR" dirty="0"/>
              <a:t> </a:t>
            </a:r>
            <a:r>
              <a:rPr lang="tr-TR" dirty="0" err="1"/>
              <a:t>seen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common</a:t>
            </a:r>
            <a:r>
              <a:rPr lang="tr-TR" dirty="0"/>
              <a:t> </a:t>
            </a:r>
            <a:r>
              <a:rPr lang="tr-TR" dirty="0" err="1"/>
              <a:t>point</a:t>
            </a:r>
            <a:r>
              <a:rPr lang="tr-TR" dirty="0"/>
              <a:t> 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necessity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willingness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live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humans</a:t>
            </a:r>
            <a:r>
              <a:rPr lang="tr-TR" dirty="0"/>
              <a:t>. </a:t>
            </a:r>
            <a:r>
              <a:rPr lang="tr-TR" dirty="0" err="1"/>
              <a:t>Where</a:t>
            </a:r>
            <a:r>
              <a:rPr lang="tr-TR" dirty="0"/>
              <a:t> </a:t>
            </a:r>
            <a:r>
              <a:rPr lang="tr-TR" dirty="0" err="1"/>
              <a:t>there</a:t>
            </a:r>
            <a:r>
              <a:rPr lang="tr-TR" dirty="0"/>
              <a:t> is </a:t>
            </a:r>
            <a:r>
              <a:rPr lang="tr-TR" dirty="0" err="1"/>
              <a:t>more</a:t>
            </a:r>
            <a:r>
              <a:rPr lang="tr-TR" dirty="0"/>
              <a:t> </a:t>
            </a:r>
            <a:r>
              <a:rPr lang="tr-TR" dirty="0" err="1"/>
              <a:t>than</a:t>
            </a:r>
            <a:r>
              <a:rPr lang="tr-TR" dirty="0"/>
              <a:t> </a:t>
            </a:r>
            <a:r>
              <a:rPr lang="tr-TR" dirty="0" err="1"/>
              <a:t>one</a:t>
            </a:r>
            <a:r>
              <a:rPr lang="tr-TR" dirty="0"/>
              <a:t> </a:t>
            </a:r>
            <a:r>
              <a:rPr lang="tr-TR" dirty="0" err="1"/>
              <a:t>human</a:t>
            </a:r>
            <a:r>
              <a:rPr lang="tr-TR" dirty="0"/>
              <a:t>, </a:t>
            </a:r>
            <a:r>
              <a:rPr lang="tr-TR" dirty="0" err="1"/>
              <a:t>there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</a:t>
            </a:r>
            <a:r>
              <a:rPr lang="tr-TR" dirty="0" err="1"/>
              <a:t>surely</a:t>
            </a:r>
            <a:r>
              <a:rPr lang="tr-TR" dirty="0"/>
              <a:t> be an </a:t>
            </a:r>
            <a:r>
              <a:rPr lang="tr-TR" dirty="0" err="1"/>
              <a:t>order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keep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order</a:t>
            </a:r>
            <a:r>
              <a:rPr lang="tr-TR" dirty="0"/>
              <a:t>. 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existence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order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its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not </a:t>
            </a:r>
            <a:r>
              <a:rPr lang="tr-TR" dirty="0" err="1"/>
              <a:t>only</a:t>
            </a:r>
            <a:r>
              <a:rPr lang="tr-TR" dirty="0"/>
              <a:t> </a:t>
            </a:r>
            <a:r>
              <a:rPr lang="tr-TR" dirty="0" err="1"/>
              <a:t>serves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solve</a:t>
            </a:r>
            <a:r>
              <a:rPr lang="tr-TR" dirty="0"/>
              <a:t> </a:t>
            </a:r>
            <a:r>
              <a:rPr lang="tr-TR" dirty="0" err="1"/>
              <a:t>problems</a:t>
            </a:r>
            <a:r>
              <a:rPr lang="tr-TR" dirty="0"/>
              <a:t> </a:t>
            </a:r>
            <a:r>
              <a:rPr lang="tr-TR" dirty="0" err="1"/>
              <a:t>arose</a:t>
            </a:r>
            <a:r>
              <a:rPr lang="tr-TR" dirty="0"/>
              <a:t> </a:t>
            </a:r>
            <a:r>
              <a:rPr lang="tr-TR" dirty="0" err="1"/>
              <a:t>between</a:t>
            </a:r>
            <a:r>
              <a:rPr lang="tr-TR" dirty="0"/>
              <a:t> </a:t>
            </a:r>
            <a:r>
              <a:rPr lang="tr-TR" dirty="0" err="1"/>
              <a:t>humans</a:t>
            </a:r>
            <a:r>
              <a:rPr lang="tr-TR" dirty="0"/>
              <a:t>. </a:t>
            </a:r>
            <a:r>
              <a:rPr lang="tr-TR" dirty="0" err="1"/>
              <a:t>It</a:t>
            </a:r>
            <a:r>
              <a:rPr lang="tr-TR" dirty="0"/>
              <a:t> </a:t>
            </a:r>
            <a:r>
              <a:rPr lang="tr-TR" dirty="0" err="1"/>
              <a:t>also</a:t>
            </a:r>
            <a:r>
              <a:rPr lang="tr-TR" dirty="0"/>
              <a:t> </a:t>
            </a:r>
            <a:r>
              <a:rPr lang="tr-TR" dirty="0" err="1"/>
              <a:t>give</a:t>
            </a:r>
            <a:r>
              <a:rPr lang="tr-TR" dirty="0"/>
              <a:t> </a:t>
            </a:r>
            <a:r>
              <a:rPr lang="tr-TR" dirty="0" err="1"/>
              <a:t>those</a:t>
            </a:r>
            <a:r>
              <a:rPr lang="tr-TR" dirty="0"/>
              <a:t> </a:t>
            </a:r>
            <a:r>
              <a:rPr lang="tr-TR" dirty="0" err="1"/>
              <a:t>humans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information</a:t>
            </a:r>
            <a:r>
              <a:rPr lang="tr-TR" dirty="0"/>
              <a:t> of </a:t>
            </a:r>
            <a:r>
              <a:rPr lang="tr-TR" dirty="0" err="1"/>
              <a:t>what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</a:t>
            </a:r>
            <a:r>
              <a:rPr lang="tr-TR" dirty="0" err="1"/>
              <a:t>happen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how it </a:t>
            </a:r>
            <a:r>
              <a:rPr lang="tr-TR" dirty="0" err="1"/>
              <a:t>will</a:t>
            </a:r>
            <a:r>
              <a:rPr lang="tr-TR" dirty="0"/>
              <a:t> be </a:t>
            </a:r>
            <a:r>
              <a:rPr lang="tr-TR" dirty="0" err="1"/>
              <a:t>solved</a:t>
            </a:r>
            <a:r>
              <a:rPr lang="tr-TR" dirty="0"/>
              <a:t> </a:t>
            </a:r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there</a:t>
            </a:r>
            <a:r>
              <a:rPr lang="tr-TR" dirty="0"/>
              <a:t> is a problem. </a:t>
            </a:r>
            <a:r>
              <a:rPr lang="tr-TR" dirty="0" err="1"/>
              <a:t>So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give</a:t>
            </a:r>
            <a:r>
              <a:rPr lang="tr-TR" dirty="0"/>
              <a:t>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preliminary</a:t>
            </a:r>
            <a:r>
              <a:rPr lang="tr-TR" dirty="0"/>
              <a:t> </a:t>
            </a:r>
            <a:r>
              <a:rPr lang="tr-TR" dirty="0" err="1"/>
              <a:t>information</a:t>
            </a:r>
            <a:r>
              <a:rPr lang="tr-TR" dirty="0"/>
              <a:t>. </a:t>
            </a:r>
          </a:p>
          <a:p>
            <a:r>
              <a:rPr lang="tr-TR" dirty="0" err="1"/>
              <a:t>Those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called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social</a:t>
            </a:r>
            <a:r>
              <a:rPr lang="tr-TR" dirty="0"/>
              <a:t> </a:t>
            </a:r>
            <a:r>
              <a:rPr lang="tr-TR" dirty="0" err="1"/>
              <a:t>order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00534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Rules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socıal</a:t>
            </a:r>
            <a:r>
              <a:rPr lang="tr-TR" dirty="0"/>
              <a:t> </a:t>
            </a:r>
            <a:r>
              <a:rPr lang="tr-TR" dirty="0" err="1"/>
              <a:t>order</a:t>
            </a:r>
            <a:r>
              <a:rPr lang="tr-TR" dirty="0"/>
              <a:t> 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err="1"/>
              <a:t>What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those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? How 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differ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each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? </a:t>
            </a:r>
          </a:p>
          <a:p>
            <a:r>
              <a:rPr lang="tr-TR" dirty="0" err="1"/>
              <a:t>There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four</a:t>
            </a:r>
            <a:r>
              <a:rPr lang="tr-TR" dirty="0"/>
              <a:t> </a:t>
            </a:r>
            <a:r>
              <a:rPr lang="tr-TR" dirty="0" err="1"/>
              <a:t>types</a:t>
            </a:r>
            <a:r>
              <a:rPr lang="tr-TR" dirty="0"/>
              <a:t> of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human</a:t>
            </a:r>
            <a:r>
              <a:rPr lang="tr-TR" dirty="0"/>
              <a:t> </a:t>
            </a:r>
            <a:r>
              <a:rPr lang="tr-TR" dirty="0" err="1"/>
              <a:t>used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keep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social</a:t>
            </a:r>
            <a:r>
              <a:rPr lang="tr-TR" dirty="0"/>
              <a:t> </a:t>
            </a:r>
            <a:r>
              <a:rPr lang="tr-TR" dirty="0" err="1"/>
              <a:t>order</a:t>
            </a:r>
            <a:r>
              <a:rPr lang="tr-TR" dirty="0"/>
              <a:t> </a:t>
            </a:r>
            <a:r>
              <a:rPr lang="tr-TR" dirty="0" err="1"/>
              <a:t>during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history</a:t>
            </a:r>
            <a:r>
              <a:rPr lang="tr-TR" dirty="0"/>
              <a:t>. </a:t>
            </a:r>
            <a:r>
              <a:rPr lang="tr-TR" dirty="0" err="1"/>
              <a:t>These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had </a:t>
            </a:r>
            <a:r>
              <a:rPr lang="tr-TR" dirty="0" err="1"/>
              <a:t>different</a:t>
            </a:r>
            <a:r>
              <a:rPr lang="tr-TR" dirty="0"/>
              <a:t> </a:t>
            </a:r>
            <a:r>
              <a:rPr lang="tr-TR" dirty="0" err="1"/>
              <a:t>properties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applications</a:t>
            </a:r>
            <a:r>
              <a:rPr lang="tr-TR" dirty="0"/>
              <a:t> in </a:t>
            </a:r>
            <a:r>
              <a:rPr lang="tr-TR" dirty="0" err="1"/>
              <a:t>different</a:t>
            </a:r>
            <a:r>
              <a:rPr lang="tr-TR" dirty="0"/>
              <a:t> </a:t>
            </a:r>
            <a:r>
              <a:rPr lang="tr-TR" dirty="0" err="1"/>
              <a:t>societies</a:t>
            </a:r>
            <a:r>
              <a:rPr lang="tr-TR" dirty="0"/>
              <a:t> </a:t>
            </a:r>
            <a:r>
              <a:rPr lang="tr-TR" dirty="0" err="1"/>
              <a:t>during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history</a:t>
            </a:r>
            <a:r>
              <a:rPr lang="tr-TR" dirty="0"/>
              <a:t>. 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:</a:t>
            </a:r>
          </a:p>
          <a:p>
            <a:r>
              <a:rPr lang="tr-TR" dirty="0" err="1"/>
              <a:t>Religious</a:t>
            </a:r>
            <a:r>
              <a:rPr lang="tr-TR" dirty="0"/>
              <a:t> </a:t>
            </a:r>
            <a:r>
              <a:rPr lang="tr-TR" dirty="0" err="1"/>
              <a:t>rules</a:t>
            </a:r>
            <a:endParaRPr lang="tr-TR" dirty="0"/>
          </a:p>
          <a:p>
            <a:r>
              <a:rPr lang="tr-TR" dirty="0"/>
              <a:t>Rules of </a:t>
            </a:r>
            <a:r>
              <a:rPr lang="tr-TR" dirty="0" err="1"/>
              <a:t>politeness</a:t>
            </a:r>
            <a:endParaRPr lang="tr-TR" dirty="0"/>
          </a:p>
          <a:p>
            <a:r>
              <a:rPr lang="tr-TR" dirty="0" err="1"/>
              <a:t>Ethic</a:t>
            </a:r>
            <a:r>
              <a:rPr lang="tr-TR" dirty="0"/>
              <a:t> </a:t>
            </a:r>
            <a:r>
              <a:rPr lang="tr-TR" dirty="0" err="1"/>
              <a:t>rules</a:t>
            </a:r>
            <a:endParaRPr lang="tr-TR" dirty="0"/>
          </a:p>
          <a:p>
            <a:r>
              <a:rPr lang="tr-TR" dirty="0"/>
              <a:t>Legal </a:t>
            </a:r>
            <a:r>
              <a:rPr lang="tr-TR" dirty="0" err="1"/>
              <a:t>rules</a:t>
            </a:r>
            <a:endParaRPr lang="tr-TR" dirty="0"/>
          </a:p>
          <a:p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going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explain</a:t>
            </a:r>
            <a:r>
              <a:rPr lang="tr-TR" dirty="0"/>
              <a:t> </a:t>
            </a:r>
            <a:r>
              <a:rPr lang="tr-TR" dirty="0" err="1"/>
              <a:t>religious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, </a:t>
            </a:r>
            <a:r>
              <a:rPr lang="tr-TR" dirty="0" err="1"/>
              <a:t>rules</a:t>
            </a:r>
            <a:r>
              <a:rPr lang="tr-TR" dirty="0"/>
              <a:t> of </a:t>
            </a:r>
            <a:r>
              <a:rPr lang="tr-TR" dirty="0" err="1"/>
              <a:t>politeness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ethic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compare</a:t>
            </a:r>
            <a:r>
              <a:rPr lang="tr-TR" dirty="0"/>
              <a:t> </a:t>
            </a:r>
            <a:r>
              <a:rPr lang="tr-TR" dirty="0" err="1"/>
              <a:t>them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legal </a:t>
            </a:r>
            <a:r>
              <a:rPr lang="tr-TR" dirty="0" err="1"/>
              <a:t>rules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5885475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Rules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socıal</a:t>
            </a:r>
            <a:r>
              <a:rPr lang="tr-TR" dirty="0"/>
              <a:t> </a:t>
            </a:r>
            <a:r>
              <a:rPr lang="tr-TR" dirty="0" err="1"/>
              <a:t>order</a:t>
            </a:r>
            <a:r>
              <a:rPr lang="tr-TR" dirty="0"/>
              <a:t> 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Religious</a:t>
            </a:r>
            <a:r>
              <a:rPr lang="tr-TR" dirty="0"/>
              <a:t> </a:t>
            </a:r>
            <a:r>
              <a:rPr lang="tr-TR" dirty="0" err="1"/>
              <a:t>rules</a:t>
            </a:r>
            <a:endParaRPr lang="tr-TR" dirty="0"/>
          </a:p>
          <a:p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early</a:t>
            </a:r>
            <a:r>
              <a:rPr lang="tr-TR" dirty="0"/>
              <a:t> </a:t>
            </a:r>
            <a:r>
              <a:rPr lang="tr-TR" dirty="0" err="1"/>
              <a:t>ages</a:t>
            </a:r>
            <a:r>
              <a:rPr lang="tr-TR" dirty="0"/>
              <a:t> of </a:t>
            </a:r>
            <a:r>
              <a:rPr lang="tr-TR" dirty="0" err="1"/>
              <a:t>humanity</a:t>
            </a:r>
            <a:r>
              <a:rPr lang="tr-TR" dirty="0"/>
              <a:t>, </a:t>
            </a:r>
            <a:r>
              <a:rPr lang="tr-TR" dirty="0" err="1"/>
              <a:t>religious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had a </a:t>
            </a:r>
            <a:r>
              <a:rPr lang="tr-TR" dirty="0" err="1"/>
              <a:t>big</a:t>
            </a:r>
            <a:r>
              <a:rPr lang="tr-TR" dirty="0"/>
              <a:t> </a:t>
            </a:r>
            <a:r>
              <a:rPr lang="tr-TR" dirty="0" err="1"/>
              <a:t>importance</a:t>
            </a:r>
            <a:r>
              <a:rPr lang="tr-TR" dirty="0"/>
              <a:t> in </a:t>
            </a:r>
            <a:r>
              <a:rPr lang="tr-TR" dirty="0" err="1"/>
              <a:t>social</a:t>
            </a:r>
            <a:r>
              <a:rPr lang="tr-TR" dirty="0"/>
              <a:t> life of </a:t>
            </a:r>
            <a:r>
              <a:rPr lang="tr-TR" dirty="0" err="1"/>
              <a:t>humans</a:t>
            </a:r>
            <a:r>
              <a:rPr lang="tr-TR" dirty="0"/>
              <a:t>. </a:t>
            </a:r>
            <a:r>
              <a:rPr lang="tr-TR" dirty="0" err="1"/>
              <a:t>These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regulate</a:t>
            </a:r>
            <a:r>
              <a:rPr lang="tr-TR" dirty="0"/>
              <a:t> </a:t>
            </a:r>
            <a:r>
              <a:rPr lang="tr-TR" dirty="0" err="1"/>
              <a:t>teh</a:t>
            </a:r>
            <a:r>
              <a:rPr lang="tr-TR" dirty="0"/>
              <a:t> </a:t>
            </a:r>
            <a:r>
              <a:rPr lang="tr-TR" dirty="0" err="1"/>
              <a:t>relations</a:t>
            </a:r>
            <a:r>
              <a:rPr lang="tr-TR" dirty="0"/>
              <a:t> </a:t>
            </a:r>
            <a:r>
              <a:rPr lang="tr-TR" dirty="0" err="1"/>
              <a:t>between</a:t>
            </a:r>
            <a:r>
              <a:rPr lang="tr-TR" dirty="0"/>
              <a:t> </a:t>
            </a:r>
            <a:r>
              <a:rPr lang="tr-TR" dirty="0" err="1"/>
              <a:t>God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humans</a:t>
            </a:r>
            <a:r>
              <a:rPr lang="tr-TR" dirty="0"/>
              <a:t> as </a:t>
            </a:r>
            <a:r>
              <a:rPr lang="tr-TR" dirty="0" err="1"/>
              <a:t>well</a:t>
            </a:r>
            <a:r>
              <a:rPr lang="tr-TR" dirty="0"/>
              <a:t> as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relations</a:t>
            </a:r>
            <a:r>
              <a:rPr lang="tr-TR" dirty="0"/>
              <a:t> </a:t>
            </a:r>
            <a:r>
              <a:rPr lang="tr-TR" dirty="0" err="1"/>
              <a:t>between</a:t>
            </a:r>
            <a:r>
              <a:rPr lang="tr-TR" dirty="0"/>
              <a:t> </a:t>
            </a:r>
            <a:r>
              <a:rPr lang="tr-TR" dirty="0" err="1"/>
              <a:t>humans</a:t>
            </a:r>
            <a:r>
              <a:rPr lang="tr-TR" dirty="0"/>
              <a:t>. </a:t>
            </a:r>
            <a:r>
              <a:rPr lang="tr-TR" dirty="0" err="1"/>
              <a:t>These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kept</a:t>
            </a:r>
            <a:r>
              <a:rPr lang="tr-TR" dirty="0"/>
              <a:t> </a:t>
            </a:r>
            <a:r>
              <a:rPr lang="tr-TR" dirty="0" err="1"/>
              <a:t>their</a:t>
            </a:r>
            <a:r>
              <a:rPr lang="tr-TR" dirty="0"/>
              <a:t> </a:t>
            </a:r>
            <a:r>
              <a:rPr lang="tr-TR" dirty="0" err="1"/>
              <a:t>importance</a:t>
            </a:r>
            <a:r>
              <a:rPr lang="tr-TR" dirty="0"/>
              <a:t> </a:t>
            </a:r>
            <a:r>
              <a:rPr lang="tr-TR" dirty="0" err="1"/>
              <a:t>during</a:t>
            </a:r>
            <a:r>
              <a:rPr lang="tr-TR" dirty="0"/>
              <a:t> </a:t>
            </a:r>
            <a:r>
              <a:rPr lang="tr-TR" dirty="0" err="1"/>
              <a:t>many</a:t>
            </a:r>
            <a:r>
              <a:rPr lang="tr-TR" dirty="0"/>
              <a:t> </a:t>
            </a:r>
            <a:r>
              <a:rPr lang="tr-TR" dirty="0" err="1"/>
              <a:t>years</a:t>
            </a:r>
            <a:r>
              <a:rPr lang="tr-TR" dirty="0"/>
              <a:t>,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reasons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idea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sovereignty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rulers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State</a:t>
            </a:r>
            <a:r>
              <a:rPr lang="tr-TR" dirty="0"/>
              <a:t> </a:t>
            </a:r>
            <a:r>
              <a:rPr lang="tr-TR" dirty="0" err="1"/>
              <a:t>came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God</a:t>
            </a:r>
            <a:r>
              <a:rPr lang="tr-TR" dirty="0"/>
              <a:t> not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people</a:t>
            </a:r>
            <a:r>
              <a:rPr lang="tr-TR" dirty="0"/>
              <a:t>. </a:t>
            </a:r>
            <a:r>
              <a:rPr lang="tr-TR" dirty="0" err="1"/>
              <a:t>Many</a:t>
            </a:r>
            <a:r>
              <a:rPr lang="tr-TR" dirty="0"/>
              <a:t> legal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ethic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were</a:t>
            </a:r>
            <a:r>
              <a:rPr lang="tr-TR" dirty="0"/>
              <a:t> </a:t>
            </a:r>
            <a:r>
              <a:rPr lang="tr-TR" dirty="0" err="1"/>
              <a:t>derived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religious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70474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Rules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socıal</a:t>
            </a:r>
            <a:r>
              <a:rPr lang="tr-TR" dirty="0"/>
              <a:t> </a:t>
            </a:r>
            <a:r>
              <a:rPr lang="tr-TR" dirty="0" err="1"/>
              <a:t>order</a:t>
            </a:r>
            <a:r>
              <a:rPr lang="tr-TR" dirty="0"/>
              <a:t> 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Religious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vs. legal </a:t>
            </a:r>
            <a:r>
              <a:rPr lang="tr-TR" dirty="0" err="1"/>
              <a:t>rules</a:t>
            </a:r>
            <a:r>
              <a:rPr lang="tr-TR" dirty="0"/>
              <a:t>:</a:t>
            </a:r>
          </a:p>
          <a:p>
            <a:r>
              <a:rPr lang="tr-TR" dirty="0"/>
              <a:t>1.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Sanction</a:t>
            </a:r>
            <a:r>
              <a:rPr lang="tr-TR" dirty="0"/>
              <a:t> of </a:t>
            </a:r>
            <a:r>
              <a:rPr lang="tr-TR" dirty="0" err="1"/>
              <a:t>religious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is moral, </a:t>
            </a:r>
            <a:r>
              <a:rPr lang="tr-TR" dirty="0" err="1"/>
              <a:t>however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sanction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legal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based</a:t>
            </a:r>
            <a:r>
              <a:rPr lang="tr-TR" dirty="0"/>
              <a:t> on </a:t>
            </a:r>
            <a:r>
              <a:rPr lang="tr-TR" dirty="0" err="1"/>
              <a:t>state</a:t>
            </a:r>
            <a:r>
              <a:rPr lang="tr-TR" dirty="0"/>
              <a:t> </a:t>
            </a:r>
            <a:r>
              <a:rPr lang="tr-TR" dirty="0" err="1"/>
              <a:t>sanctions</a:t>
            </a:r>
            <a:r>
              <a:rPr lang="tr-TR" dirty="0"/>
              <a:t>. </a:t>
            </a:r>
          </a:p>
          <a:p>
            <a:r>
              <a:rPr lang="tr-TR" dirty="0"/>
              <a:t>2. </a:t>
            </a:r>
            <a:r>
              <a:rPr lang="tr-TR" dirty="0" err="1"/>
              <a:t>Religious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don’t</a:t>
            </a:r>
            <a:r>
              <a:rPr lang="tr-TR" dirty="0"/>
              <a:t> </a:t>
            </a:r>
            <a:r>
              <a:rPr lang="tr-TR" dirty="0" err="1"/>
              <a:t>change</a:t>
            </a:r>
            <a:r>
              <a:rPr lang="tr-TR" dirty="0"/>
              <a:t>, it </a:t>
            </a:r>
            <a:r>
              <a:rPr lang="tr-TR" dirty="0" err="1"/>
              <a:t>stays</a:t>
            </a:r>
            <a:r>
              <a:rPr lang="tr-TR" dirty="0"/>
              <a:t> as it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before</a:t>
            </a:r>
            <a:r>
              <a:rPr lang="tr-TR" dirty="0"/>
              <a:t>, </a:t>
            </a:r>
            <a:r>
              <a:rPr lang="tr-TR" dirty="0" err="1"/>
              <a:t>however</a:t>
            </a:r>
            <a:r>
              <a:rPr lang="tr-TR" dirty="0"/>
              <a:t>, legal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changeable</a:t>
            </a:r>
            <a:r>
              <a:rPr lang="tr-TR" dirty="0"/>
              <a:t>. </a:t>
            </a:r>
          </a:p>
          <a:p>
            <a:r>
              <a:rPr lang="tr-TR" dirty="0"/>
              <a:t>3. </a:t>
            </a:r>
            <a:r>
              <a:rPr lang="tr-TR" dirty="0" err="1"/>
              <a:t>Some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religious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regulate</a:t>
            </a:r>
            <a:r>
              <a:rPr lang="tr-TR" dirty="0"/>
              <a:t> </a:t>
            </a:r>
            <a:r>
              <a:rPr lang="tr-TR" dirty="0" err="1"/>
              <a:t>otherwordly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wordly</a:t>
            </a:r>
            <a:r>
              <a:rPr lang="tr-TR" dirty="0"/>
              <a:t> </a:t>
            </a:r>
            <a:r>
              <a:rPr lang="tr-TR" dirty="0" err="1"/>
              <a:t>relations</a:t>
            </a:r>
            <a:r>
              <a:rPr lang="tr-TR" dirty="0"/>
              <a:t> </a:t>
            </a:r>
            <a:r>
              <a:rPr lang="tr-TR" dirty="0" err="1"/>
              <a:t>however</a:t>
            </a:r>
            <a:r>
              <a:rPr lang="tr-TR" dirty="0"/>
              <a:t>, legal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only</a:t>
            </a:r>
            <a:r>
              <a:rPr lang="tr-TR" dirty="0"/>
              <a:t> </a:t>
            </a:r>
            <a:r>
              <a:rPr lang="tr-TR" dirty="0" err="1"/>
              <a:t>regulates</a:t>
            </a:r>
            <a:r>
              <a:rPr lang="tr-TR" dirty="0"/>
              <a:t> </a:t>
            </a:r>
            <a:r>
              <a:rPr lang="tr-TR" dirty="0" err="1"/>
              <a:t>wordly</a:t>
            </a:r>
            <a:r>
              <a:rPr lang="tr-TR" dirty="0"/>
              <a:t> </a:t>
            </a:r>
            <a:r>
              <a:rPr lang="tr-TR" dirty="0" err="1"/>
              <a:t>relations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1330375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Rules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socıal</a:t>
            </a:r>
            <a:r>
              <a:rPr lang="tr-TR" dirty="0"/>
              <a:t> </a:t>
            </a:r>
            <a:r>
              <a:rPr lang="tr-TR" dirty="0" err="1"/>
              <a:t>order</a:t>
            </a:r>
            <a:r>
              <a:rPr lang="tr-TR" dirty="0"/>
              <a:t> 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Ethic</a:t>
            </a:r>
            <a:r>
              <a:rPr lang="tr-TR" dirty="0"/>
              <a:t> </a:t>
            </a:r>
            <a:r>
              <a:rPr lang="tr-TR" dirty="0" err="1"/>
              <a:t>rules</a:t>
            </a:r>
            <a:endParaRPr lang="tr-TR" dirty="0"/>
          </a:p>
          <a:p>
            <a:r>
              <a:rPr lang="tr-TR" dirty="0" err="1"/>
              <a:t>Ethic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about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behaviours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considered</a:t>
            </a:r>
            <a:r>
              <a:rPr lang="tr-TR" dirty="0"/>
              <a:t> as </a:t>
            </a:r>
            <a:r>
              <a:rPr lang="tr-TR" dirty="0" err="1"/>
              <a:t>good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bad</a:t>
            </a:r>
            <a:r>
              <a:rPr lang="tr-TR" dirty="0"/>
              <a:t> </a:t>
            </a:r>
            <a:r>
              <a:rPr lang="tr-TR" dirty="0" err="1"/>
              <a:t>according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society</a:t>
            </a:r>
            <a:r>
              <a:rPr lang="tr-TR" dirty="0"/>
              <a:t>.  İt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two</a:t>
            </a:r>
            <a:r>
              <a:rPr lang="tr-TR" dirty="0"/>
              <a:t> </a:t>
            </a:r>
            <a:r>
              <a:rPr lang="tr-TR" dirty="0" err="1"/>
              <a:t>types</a:t>
            </a:r>
            <a:r>
              <a:rPr lang="tr-TR" dirty="0"/>
              <a:t>: </a:t>
            </a:r>
            <a:r>
              <a:rPr lang="tr-TR" dirty="0" err="1"/>
              <a:t>subjectif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objectif</a:t>
            </a:r>
            <a:r>
              <a:rPr lang="tr-TR" dirty="0"/>
              <a:t>. </a:t>
            </a:r>
            <a:r>
              <a:rPr lang="tr-TR" dirty="0" err="1"/>
              <a:t>Subjectif</a:t>
            </a:r>
            <a:r>
              <a:rPr lang="tr-TR" dirty="0"/>
              <a:t> </a:t>
            </a:r>
            <a:r>
              <a:rPr lang="tr-TR" dirty="0" err="1"/>
              <a:t>ethic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a </a:t>
            </a:r>
            <a:r>
              <a:rPr lang="tr-TR" dirty="0" err="1"/>
              <a:t>persons</a:t>
            </a:r>
            <a:r>
              <a:rPr lang="tr-TR" dirty="0"/>
              <a:t> </a:t>
            </a:r>
            <a:r>
              <a:rPr lang="tr-TR" dirty="0" err="1"/>
              <a:t>inner</a:t>
            </a:r>
            <a:r>
              <a:rPr lang="tr-TR" dirty="0"/>
              <a:t> </a:t>
            </a:r>
            <a:r>
              <a:rPr lang="tr-TR" dirty="0" err="1"/>
              <a:t>ethic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, 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show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duties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person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him</a:t>
            </a:r>
            <a:r>
              <a:rPr lang="tr-TR" dirty="0"/>
              <a:t>/</a:t>
            </a:r>
            <a:r>
              <a:rPr lang="tr-TR" dirty="0" err="1"/>
              <a:t>herself</a:t>
            </a:r>
            <a:r>
              <a:rPr lang="tr-TR" dirty="0"/>
              <a:t>. </a:t>
            </a:r>
            <a:r>
              <a:rPr lang="tr-TR" dirty="0" err="1"/>
              <a:t>Objectif</a:t>
            </a:r>
            <a:r>
              <a:rPr lang="tr-TR" dirty="0"/>
              <a:t> </a:t>
            </a:r>
            <a:r>
              <a:rPr lang="tr-TR" dirty="0" err="1"/>
              <a:t>ethic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value</a:t>
            </a:r>
            <a:r>
              <a:rPr lang="tr-TR" dirty="0"/>
              <a:t> </a:t>
            </a:r>
            <a:r>
              <a:rPr lang="tr-TR" dirty="0" err="1"/>
              <a:t>judgments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society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 </a:t>
            </a:r>
            <a:r>
              <a:rPr lang="tr-TR" dirty="0" err="1"/>
              <a:t>behavior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89539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Rules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socıal</a:t>
            </a:r>
            <a:r>
              <a:rPr lang="tr-TR" dirty="0"/>
              <a:t> </a:t>
            </a:r>
            <a:r>
              <a:rPr lang="tr-TR" dirty="0" err="1"/>
              <a:t>order</a:t>
            </a:r>
            <a:r>
              <a:rPr lang="tr-TR" dirty="0"/>
              <a:t> 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err="1"/>
              <a:t>Ethic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vs. Legal </a:t>
            </a:r>
            <a:r>
              <a:rPr lang="tr-TR" dirty="0" err="1"/>
              <a:t>rules</a:t>
            </a:r>
            <a:endParaRPr lang="tr-TR" dirty="0"/>
          </a:p>
          <a:p>
            <a:r>
              <a:rPr lang="tr-TR" dirty="0"/>
              <a:t>1.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Sanction</a:t>
            </a:r>
            <a:r>
              <a:rPr lang="tr-TR" dirty="0"/>
              <a:t> of </a:t>
            </a:r>
            <a:r>
              <a:rPr lang="tr-TR" dirty="0" err="1"/>
              <a:t>ethic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is moral, </a:t>
            </a:r>
            <a:r>
              <a:rPr lang="tr-TR" dirty="0" err="1"/>
              <a:t>however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sanction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legal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based</a:t>
            </a:r>
            <a:r>
              <a:rPr lang="tr-TR" dirty="0"/>
              <a:t> on </a:t>
            </a:r>
            <a:r>
              <a:rPr lang="tr-TR" dirty="0" err="1"/>
              <a:t>state</a:t>
            </a:r>
            <a:r>
              <a:rPr lang="tr-TR" dirty="0"/>
              <a:t> </a:t>
            </a:r>
            <a:r>
              <a:rPr lang="tr-TR" dirty="0" err="1"/>
              <a:t>sanctions</a:t>
            </a:r>
            <a:r>
              <a:rPr lang="tr-TR" dirty="0"/>
              <a:t>. </a:t>
            </a:r>
          </a:p>
          <a:p>
            <a:r>
              <a:rPr lang="tr-TR" dirty="0"/>
              <a:t>2. </a:t>
            </a:r>
            <a:r>
              <a:rPr lang="tr-TR" dirty="0" err="1"/>
              <a:t>Many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legal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written</a:t>
            </a:r>
            <a:r>
              <a:rPr lang="tr-TR" dirty="0"/>
              <a:t> </a:t>
            </a:r>
            <a:r>
              <a:rPr lang="tr-TR" dirty="0" err="1"/>
              <a:t>however</a:t>
            </a:r>
            <a:r>
              <a:rPr lang="tr-TR" dirty="0"/>
              <a:t>, </a:t>
            </a:r>
            <a:r>
              <a:rPr lang="tr-TR" dirty="0" err="1"/>
              <a:t>ethic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mostly</a:t>
            </a:r>
            <a:r>
              <a:rPr lang="tr-TR" dirty="0"/>
              <a:t> not </a:t>
            </a:r>
            <a:r>
              <a:rPr lang="tr-TR" dirty="0" err="1"/>
              <a:t>written</a:t>
            </a:r>
            <a:r>
              <a:rPr lang="tr-TR" dirty="0"/>
              <a:t>. </a:t>
            </a:r>
          </a:p>
          <a:p>
            <a:r>
              <a:rPr lang="tr-TR" dirty="0"/>
              <a:t>3. </a:t>
            </a:r>
            <a:r>
              <a:rPr lang="tr-TR" dirty="0" err="1"/>
              <a:t>Ethic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bear</a:t>
            </a:r>
            <a:r>
              <a:rPr lang="tr-TR" dirty="0"/>
              <a:t> </a:t>
            </a:r>
            <a:r>
              <a:rPr lang="tr-TR" dirty="0" err="1"/>
              <a:t>only</a:t>
            </a:r>
            <a:r>
              <a:rPr lang="tr-TR" dirty="0"/>
              <a:t> </a:t>
            </a:r>
            <a:r>
              <a:rPr lang="tr-TR" dirty="0" err="1"/>
              <a:t>obligations</a:t>
            </a:r>
            <a:r>
              <a:rPr lang="tr-TR" dirty="0"/>
              <a:t>, </a:t>
            </a:r>
            <a:r>
              <a:rPr lang="tr-TR" dirty="0" err="1"/>
              <a:t>however</a:t>
            </a:r>
            <a:r>
              <a:rPr lang="tr-TR" dirty="0"/>
              <a:t>, legal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bear</a:t>
            </a:r>
            <a:r>
              <a:rPr lang="tr-TR" dirty="0"/>
              <a:t> </a:t>
            </a:r>
            <a:r>
              <a:rPr lang="tr-TR" dirty="0" err="1"/>
              <a:t>obligations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give</a:t>
            </a:r>
            <a:r>
              <a:rPr lang="tr-TR" dirty="0"/>
              <a:t>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competences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rights</a:t>
            </a:r>
            <a:r>
              <a:rPr lang="tr-TR" dirty="0"/>
              <a:t>. </a:t>
            </a:r>
          </a:p>
          <a:p>
            <a:r>
              <a:rPr lang="tr-TR" dirty="0"/>
              <a:t>4.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scope</a:t>
            </a:r>
            <a:r>
              <a:rPr lang="tr-TR" dirty="0"/>
              <a:t> of </a:t>
            </a:r>
            <a:r>
              <a:rPr lang="tr-TR" dirty="0" err="1"/>
              <a:t>ethic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broader</a:t>
            </a:r>
            <a:r>
              <a:rPr lang="tr-TR" dirty="0"/>
              <a:t> </a:t>
            </a:r>
            <a:r>
              <a:rPr lang="tr-TR" dirty="0" err="1"/>
              <a:t>than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legal </a:t>
            </a:r>
            <a:r>
              <a:rPr lang="tr-TR" dirty="0" err="1"/>
              <a:t>rules</a:t>
            </a:r>
            <a:r>
              <a:rPr lang="tr-TR" dirty="0"/>
              <a:t>’.</a:t>
            </a:r>
          </a:p>
          <a:p>
            <a:r>
              <a:rPr lang="tr-TR" dirty="0"/>
              <a:t>5.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rule</a:t>
            </a:r>
            <a:r>
              <a:rPr lang="tr-TR" dirty="0"/>
              <a:t> </a:t>
            </a:r>
            <a:r>
              <a:rPr lang="tr-TR" dirty="0" err="1"/>
              <a:t>maker</a:t>
            </a:r>
            <a:r>
              <a:rPr lang="tr-TR" dirty="0"/>
              <a:t> of legal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public</a:t>
            </a:r>
            <a:r>
              <a:rPr lang="tr-TR" dirty="0"/>
              <a:t> </a:t>
            </a:r>
            <a:r>
              <a:rPr lang="tr-TR" dirty="0" err="1"/>
              <a:t>authoritiis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rule</a:t>
            </a:r>
            <a:r>
              <a:rPr lang="tr-TR" dirty="0"/>
              <a:t> </a:t>
            </a:r>
            <a:r>
              <a:rPr lang="tr-TR" dirty="0" err="1"/>
              <a:t>maker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ethic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is </a:t>
            </a:r>
            <a:r>
              <a:rPr lang="tr-TR" dirty="0" err="1"/>
              <a:t>either</a:t>
            </a:r>
            <a:r>
              <a:rPr lang="tr-TR" dirty="0"/>
              <a:t> </a:t>
            </a:r>
            <a:r>
              <a:rPr lang="tr-TR" dirty="0" err="1"/>
              <a:t>society</a:t>
            </a:r>
            <a:r>
              <a:rPr lang="tr-TR" dirty="0"/>
              <a:t> (</a:t>
            </a:r>
            <a:r>
              <a:rPr lang="tr-TR" dirty="0" err="1"/>
              <a:t>objectif</a:t>
            </a:r>
            <a:r>
              <a:rPr lang="tr-TR" dirty="0"/>
              <a:t> </a:t>
            </a:r>
            <a:r>
              <a:rPr lang="tr-TR" dirty="0" err="1"/>
              <a:t>ethic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) </a:t>
            </a:r>
            <a:r>
              <a:rPr lang="tr-TR" dirty="0" err="1"/>
              <a:t>or</a:t>
            </a:r>
            <a:r>
              <a:rPr lang="tr-TR" dirty="0"/>
              <a:t> a </a:t>
            </a:r>
            <a:r>
              <a:rPr lang="tr-TR" dirty="0" err="1"/>
              <a:t>single</a:t>
            </a:r>
            <a:r>
              <a:rPr lang="tr-TR" dirty="0"/>
              <a:t> </a:t>
            </a:r>
            <a:r>
              <a:rPr lang="tr-TR" dirty="0" err="1"/>
              <a:t>person</a:t>
            </a:r>
            <a:r>
              <a:rPr lang="tr-TR" dirty="0"/>
              <a:t> (</a:t>
            </a:r>
            <a:r>
              <a:rPr lang="tr-TR" dirty="0" err="1"/>
              <a:t>Subjectif</a:t>
            </a:r>
            <a:r>
              <a:rPr lang="tr-TR" dirty="0"/>
              <a:t> </a:t>
            </a:r>
            <a:r>
              <a:rPr lang="tr-TR" dirty="0" err="1"/>
              <a:t>ethic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). </a:t>
            </a:r>
          </a:p>
          <a:p>
            <a:r>
              <a:rPr lang="tr-TR" dirty="0"/>
              <a:t>6. Legal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be </a:t>
            </a:r>
            <a:r>
              <a:rPr lang="tr-TR" dirty="0" err="1"/>
              <a:t>applied</a:t>
            </a:r>
            <a:r>
              <a:rPr lang="tr-TR" dirty="0"/>
              <a:t> </a:t>
            </a:r>
            <a:r>
              <a:rPr lang="tr-TR" dirty="0" err="1"/>
              <a:t>beginning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date</a:t>
            </a:r>
            <a:r>
              <a:rPr lang="tr-TR" dirty="0"/>
              <a:t> </a:t>
            </a:r>
            <a:r>
              <a:rPr lang="tr-TR" dirty="0" err="1"/>
              <a:t>stated</a:t>
            </a:r>
            <a:r>
              <a:rPr lang="tr-TR" dirty="0"/>
              <a:t> at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rule</a:t>
            </a:r>
            <a:r>
              <a:rPr lang="tr-TR" dirty="0"/>
              <a:t> </a:t>
            </a:r>
            <a:r>
              <a:rPr lang="tr-TR" dirty="0" err="1"/>
              <a:t>maker</a:t>
            </a:r>
            <a:r>
              <a:rPr lang="tr-TR" dirty="0"/>
              <a:t>, </a:t>
            </a:r>
            <a:r>
              <a:rPr lang="tr-TR" dirty="0" err="1"/>
              <a:t>however</a:t>
            </a:r>
            <a:r>
              <a:rPr lang="tr-TR" dirty="0"/>
              <a:t> </a:t>
            </a:r>
            <a:r>
              <a:rPr lang="tr-TR" dirty="0" err="1"/>
              <a:t>ethic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applied</a:t>
            </a:r>
            <a:r>
              <a:rPr lang="tr-TR" dirty="0"/>
              <a:t> since an </a:t>
            </a:r>
            <a:r>
              <a:rPr lang="tr-TR" dirty="0" err="1"/>
              <a:t>unknown</a:t>
            </a:r>
            <a:r>
              <a:rPr lang="tr-TR" dirty="0"/>
              <a:t> </a:t>
            </a:r>
            <a:r>
              <a:rPr lang="tr-TR" dirty="0" err="1"/>
              <a:t>date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9395415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Rules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socıal</a:t>
            </a:r>
            <a:r>
              <a:rPr lang="tr-TR" dirty="0"/>
              <a:t> </a:t>
            </a:r>
            <a:r>
              <a:rPr lang="tr-TR" dirty="0" err="1"/>
              <a:t>order</a:t>
            </a:r>
            <a:r>
              <a:rPr lang="tr-TR" dirty="0"/>
              <a:t> 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Rules of </a:t>
            </a:r>
            <a:r>
              <a:rPr lang="tr-TR" dirty="0" err="1"/>
              <a:t>politeness</a:t>
            </a:r>
            <a:endParaRPr lang="tr-TR" dirty="0"/>
          </a:p>
          <a:p>
            <a:r>
              <a:rPr lang="tr-TR" dirty="0"/>
              <a:t>Rules of </a:t>
            </a:r>
            <a:r>
              <a:rPr lang="tr-TR" dirty="0" err="1"/>
              <a:t>politeness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showing</a:t>
            </a:r>
            <a:r>
              <a:rPr lang="tr-TR" dirty="0"/>
              <a:t> how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behave</a:t>
            </a:r>
            <a:r>
              <a:rPr lang="tr-TR" dirty="0"/>
              <a:t> at a </a:t>
            </a:r>
            <a:r>
              <a:rPr lang="tr-TR" dirty="0" err="1"/>
              <a:t>single</a:t>
            </a:r>
            <a:r>
              <a:rPr lang="tr-TR" dirty="0"/>
              <a:t> </a:t>
            </a:r>
            <a:r>
              <a:rPr lang="tr-TR" dirty="0" err="1"/>
              <a:t>situation</a:t>
            </a:r>
            <a:r>
              <a:rPr lang="tr-TR" dirty="0"/>
              <a:t>, </a:t>
            </a:r>
            <a:r>
              <a:rPr lang="tr-TR" dirty="0" err="1"/>
              <a:t>place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time.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person</a:t>
            </a:r>
            <a:r>
              <a:rPr lang="tr-TR" dirty="0"/>
              <a:t> </a:t>
            </a:r>
            <a:r>
              <a:rPr lang="tr-TR" dirty="0" err="1"/>
              <a:t>obeying</a:t>
            </a:r>
            <a:r>
              <a:rPr lang="tr-TR" dirty="0"/>
              <a:t> </a:t>
            </a:r>
            <a:r>
              <a:rPr lang="tr-TR" dirty="0" err="1"/>
              <a:t>those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be </a:t>
            </a:r>
            <a:r>
              <a:rPr lang="tr-TR" dirty="0" err="1"/>
              <a:t>considered</a:t>
            </a:r>
            <a:r>
              <a:rPr lang="tr-TR" dirty="0"/>
              <a:t> as </a:t>
            </a:r>
            <a:r>
              <a:rPr lang="tr-TR" dirty="0" err="1"/>
              <a:t>polite</a:t>
            </a:r>
            <a:r>
              <a:rPr lang="tr-TR" dirty="0"/>
              <a:t> in a </a:t>
            </a:r>
            <a:r>
              <a:rPr lang="tr-TR" dirty="0" err="1"/>
              <a:t>society</a:t>
            </a:r>
            <a:r>
              <a:rPr lang="tr-TR" dirty="0"/>
              <a:t>. 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don’t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any</a:t>
            </a:r>
            <a:r>
              <a:rPr lang="tr-TR" dirty="0"/>
              <a:t> </a:t>
            </a:r>
            <a:r>
              <a:rPr lang="tr-TR" dirty="0" err="1"/>
              <a:t>source</a:t>
            </a:r>
            <a:r>
              <a:rPr lang="tr-TR" dirty="0"/>
              <a:t>, 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had </a:t>
            </a:r>
            <a:r>
              <a:rPr lang="tr-TR" dirty="0" err="1"/>
              <a:t>been</a:t>
            </a:r>
            <a:r>
              <a:rPr lang="tr-TR" dirty="0"/>
              <a:t> </a:t>
            </a:r>
            <a:r>
              <a:rPr lang="tr-TR" dirty="0" err="1"/>
              <a:t>applyed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obeyed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many</a:t>
            </a:r>
            <a:r>
              <a:rPr lang="tr-TR" dirty="0"/>
              <a:t> </a:t>
            </a:r>
            <a:r>
              <a:rPr lang="tr-TR" dirty="0" err="1"/>
              <a:t>years</a:t>
            </a:r>
            <a:r>
              <a:rPr lang="tr-TR" dirty="0"/>
              <a:t>. 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make</a:t>
            </a:r>
            <a:r>
              <a:rPr lang="tr-TR" dirty="0"/>
              <a:t> </a:t>
            </a:r>
            <a:r>
              <a:rPr lang="tr-TR" dirty="0" err="1"/>
              <a:t>social</a:t>
            </a:r>
            <a:r>
              <a:rPr lang="tr-TR" dirty="0"/>
              <a:t> life </a:t>
            </a:r>
            <a:r>
              <a:rPr lang="tr-TR" dirty="0" err="1"/>
              <a:t>more</a:t>
            </a:r>
            <a:r>
              <a:rPr lang="tr-TR" dirty="0"/>
              <a:t> </a:t>
            </a:r>
            <a:r>
              <a:rPr lang="tr-TR" dirty="0" err="1"/>
              <a:t>peaceful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create</a:t>
            </a:r>
            <a:r>
              <a:rPr lang="tr-TR" dirty="0"/>
              <a:t> </a:t>
            </a:r>
            <a:r>
              <a:rPr lang="tr-TR" dirty="0" err="1"/>
              <a:t>good</a:t>
            </a:r>
            <a:r>
              <a:rPr lang="tr-TR" dirty="0"/>
              <a:t> </a:t>
            </a:r>
            <a:r>
              <a:rPr lang="tr-TR" dirty="0" err="1"/>
              <a:t>relations</a:t>
            </a:r>
            <a:r>
              <a:rPr lang="tr-TR" dirty="0"/>
              <a:t> </a:t>
            </a:r>
            <a:r>
              <a:rPr lang="tr-TR" dirty="0" err="1"/>
              <a:t>between</a:t>
            </a:r>
            <a:r>
              <a:rPr lang="tr-TR" dirty="0"/>
              <a:t> </a:t>
            </a:r>
            <a:r>
              <a:rPr lang="tr-TR" dirty="0" err="1"/>
              <a:t>people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843772843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321</TotalTime>
  <Words>871</Words>
  <Application>Microsoft Macintosh PowerPoint</Application>
  <PresentationFormat>Geniş ekran</PresentationFormat>
  <Paragraphs>45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Arial</vt:lpstr>
      <vt:lpstr>Gill Sans MT</vt:lpstr>
      <vt:lpstr>Galeri</vt:lpstr>
      <vt:lpstr>Introductıon to basıc prıncıples and fundamental concepts of law</vt:lpstr>
      <vt:lpstr>Rules of the socıal order I</vt:lpstr>
      <vt:lpstr>Rules of the socıal order I</vt:lpstr>
      <vt:lpstr>Rules of the socıal order I</vt:lpstr>
      <vt:lpstr>Rules of the socıal order I</vt:lpstr>
      <vt:lpstr>Rules of the socıal order I</vt:lpstr>
      <vt:lpstr>Rules of the socıal order I</vt:lpstr>
      <vt:lpstr>Rules of the socıal order I</vt:lpstr>
      <vt:lpstr>Rules of the socıal order I</vt:lpstr>
      <vt:lpstr>Rules of the socıal order I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HUKUK BAŞLANGICI</dc:title>
  <dc:creator>Ali Şahbaz</dc:creator>
  <cp:lastModifiedBy>Ali Şahbaz</cp:lastModifiedBy>
  <cp:revision>45</cp:revision>
  <dcterms:created xsi:type="dcterms:W3CDTF">2020-10-13T17:05:39Z</dcterms:created>
  <dcterms:modified xsi:type="dcterms:W3CDTF">2020-11-23T07:20:14Z</dcterms:modified>
</cp:coreProperties>
</file>