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basıc</a:t>
            </a:r>
            <a:r>
              <a:rPr lang="tr-TR" dirty="0"/>
              <a:t> </a:t>
            </a:r>
            <a:r>
              <a:rPr lang="tr-TR" dirty="0" err="1"/>
              <a:t>prıncıples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dirty="0" err="1"/>
              <a:t>law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politeness</a:t>
            </a:r>
            <a:r>
              <a:rPr lang="tr-TR" dirty="0"/>
              <a:t> vs. Legal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/>
              <a:t>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Sanction</a:t>
            </a:r>
            <a:r>
              <a:rPr lang="tr-TR" dirty="0"/>
              <a:t> of </a:t>
            </a:r>
            <a:r>
              <a:rPr lang="tr-TR" dirty="0" err="1"/>
              <a:t>rules</a:t>
            </a:r>
            <a:r>
              <a:rPr lang="tr-TR" dirty="0"/>
              <a:t> of </a:t>
            </a:r>
            <a:r>
              <a:rPr lang="tr-TR" dirty="0" err="1"/>
              <a:t>politeness</a:t>
            </a:r>
            <a:r>
              <a:rPr lang="tr-TR" dirty="0"/>
              <a:t> is moral, </a:t>
            </a:r>
            <a:r>
              <a:rPr lang="tr-TR" dirty="0" err="1"/>
              <a:t>however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sanction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sanctions</a:t>
            </a:r>
            <a:r>
              <a:rPr lang="tr-TR" dirty="0"/>
              <a:t>. </a:t>
            </a:r>
          </a:p>
          <a:p>
            <a:r>
              <a:rPr lang="tr-TR" dirty="0"/>
              <a:t>2. </a:t>
            </a:r>
            <a:r>
              <a:rPr lang="tr-TR" dirty="0" err="1"/>
              <a:t>Many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however</a:t>
            </a:r>
            <a:r>
              <a:rPr lang="tr-TR" dirty="0"/>
              <a:t>, </a:t>
            </a:r>
            <a:r>
              <a:rPr lang="tr-TR" dirty="0" err="1"/>
              <a:t>rules</a:t>
            </a:r>
            <a:r>
              <a:rPr lang="tr-TR" dirty="0"/>
              <a:t> of </a:t>
            </a:r>
            <a:r>
              <a:rPr lang="tr-TR" dirty="0" err="1"/>
              <a:t>politeness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tr-TR" dirty="0" err="1"/>
              <a:t>written</a:t>
            </a:r>
            <a:r>
              <a:rPr lang="tr-TR" dirty="0"/>
              <a:t>. </a:t>
            </a:r>
          </a:p>
          <a:p>
            <a:r>
              <a:rPr lang="tr-TR" dirty="0"/>
              <a:t>3. Rules of </a:t>
            </a:r>
            <a:r>
              <a:rPr lang="tr-TR" dirty="0" err="1"/>
              <a:t>politeness</a:t>
            </a:r>
            <a:r>
              <a:rPr lang="tr-TR" dirty="0"/>
              <a:t> </a:t>
            </a:r>
            <a:r>
              <a:rPr lang="tr-TR" dirty="0" err="1"/>
              <a:t>bear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, </a:t>
            </a:r>
            <a:r>
              <a:rPr lang="tr-TR" dirty="0" err="1"/>
              <a:t>however</a:t>
            </a:r>
            <a:r>
              <a:rPr lang="tr-TR" dirty="0"/>
              <a:t>,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bear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competences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. </a:t>
            </a:r>
          </a:p>
          <a:p>
            <a:r>
              <a:rPr lang="tr-TR" dirty="0"/>
              <a:t>4.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scope</a:t>
            </a:r>
            <a:r>
              <a:rPr lang="tr-TR" dirty="0"/>
              <a:t> of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broader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’ of </a:t>
            </a:r>
            <a:r>
              <a:rPr lang="tr-TR"/>
              <a:t>politeness.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674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As </a:t>
            </a:r>
            <a:r>
              <a:rPr lang="tr-TR" dirty="0" err="1"/>
              <a:t>Aristotle</a:t>
            </a:r>
            <a:r>
              <a:rPr lang="tr-TR" dirty="0"/>
              <a:t> </a:t>
            </a:r>
            <a:r>
              <a:rPr lang="tr-TR" dirty="0" err="1"/>
              <a:t>stated</a:t>
            </a:r>
            <a:r>
              <a:rPr lang="tr-TR" dirty="0"/>
              <a:t>: «</a:t>
            </a:r>
            <a:r>
              <a:rPr lang="tr-TR" dirty="0" err="1"/>
              <a:t>Zoon</a:t>
            </a:r>
            <a:r>
              <a:rPr lang="tr-TR" dirty="0"/>
              <a:t> </a:t>
            </a:r>
            <a:r>
              <a:rPr lang="tr-TR" dirty="0" err="1"/>
              <a:t>politicon</a:t>
            </a:r>
            <a:r>
              <a:rPr lang="tr-TR" dirty="0"/>
              <a:t>».  As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expression</a:t>
            </a:r>
            <a:r>
              <a:rPr lang="tr-TR" dirty="0"/>
              <a:t> </a:t>
            </a:r>
            <a:r>
              <a:rPr lang="tr-TR" dirty="0" err="1"/>
              <a:t>states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animals</a:t>
            </a:r>
            <a:r>
              <a:rPr lang="tr-TR" dirty="0"/>
              <a:t>, </a:t>
            </a:r>
            <a:r>
              <a:rPr lang="tr-TR" dirty="0" err="1"/>
              <a:t>deeply</a:t>
            </a:r>
            <a:r>
              <a:rPr lang="tr-TR" dirty="0"/>
              <a:t> it </a:t>
            </a:r>
            <a:r>
              <a:rPr lang="tr-TR" dirty="0" err="1"/>
              <a:t>states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points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stresses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obliged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adapt</a:t>
            </a:r>
            <a:r>
              <a:rPr lang="tr-TR" dirty="0"/>
              <a:t> </a:t>
            </a:r>
            <a:r>
              <a:rPr lang="tr-TR" dirty="0" err="1"/>
              <a:t>themselves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life.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words</a:t>
            </a:r>
            <a:r>
              <a:rPr lang="tr-TR" dirty="0"/>
              <a:t>, </a:t>
            </a:r>
            <a:r>
              <a:rPr lang="tr-TR" dirty="0" err="1"/>
              <a:t>humnas</a:t>
            </a:r>
            <a:r>
              <a:rPr lang="tr-TR" dirty="0"/>
              <a:t> </a:t>
            </a:r>
            <a:r>
              <a:rPr lang="tr-TR" dirty="0" err="1"/>
              <a:t>lives</a:t>
            </a:r>
            <a:r>
              <a:rPr lang="tr-TR" dirty="0"/>
              <a:t> in </a:t>
            </a:r>
            <a:r>
              <a:rPr lang="tr-TR" dirty="0" err="1"/>
              <a:t>society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is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their</a:t>
            </a:r>
            <a:r>
              <a:rPr lang="tr-TR" dirty="0"/>
              <a:t> main </a:t>
            </a:r>
            <a:r>
              <a:rPr lang="tr-TR" dirty="0" err="1"/>
              <a:t>properties</a:t>
            </a:r>
            <a:r>
              <a:rPr lang="tr-TR" dirty="0"/>
              <a:t>. 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scope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life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differ</a:t>
            </a:r>
            <a:r>
              <a:rPr lang="tr-TR" dirty="0"/>
              <a:t>.  As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differences</a:t>
            </a:r>
            <a:r>
              <a:rPr lang="tr-TR" dirty="0"/>
              <a:t> </a:t>
            </a:r>
            <a:r>
              <a:rPr lang="tr-TR" dirty="0" err="1"/>
              <a:t>betweeen</a:t>
            </a:r>
            <a:r>
              <a:rPr lang="tr-TR" dirty="0"/>
              <a:t> </a:t>
            </a:r>
            <a:r>
              <a:rPr lang="tr-TR" dirty="0" err="1"/>
              <a:t>living</a:t>
            </a:r>
            <a:r>
              <a:rPr lang="tr-TR" dirty="0"/>
              <a:t> in a  </a:t>
            </a:r>
            <a:r>
              <a:rPr lang="tr-TR" dirty="0" err="1"/>
              <a:t>crowed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living</a:t>
            </a:r>
            <a:r>
              <a:rPr lang="tr-TR" dirty="0"/>
              <a:t> as  </a:t>
            </a:r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families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</a:t>
            </a:r>
            <a:r>
              <a:rPr lang="tr-TR" dirty="0" err="1"/>
              <a:t>accordint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preferences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live</a:t>
            </a:r>
            <a:r>
              <a:rPr lang="tr-TR" dirty="0"/>
              <a:t> in a </a:t>
            </a:r>
            <a:r>
              <a:rPr lang="tr-TR" dirty="0" err="1"/>
              <a:t>populated</a:t>
            </a:r>
            <a:r>
              <a:rPr lang="tr-TR" dirty="0"/>
              <a:t> </a:t>
            </a:r>
            <a:r>
              <a:rPr lang="tr-TR" dirty="0" err="1"/>
              <a:t>city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in a </a:t>
            </a:r>
            <a:r>
              <a:rPr lang="tr-TR" dirty="0" err="1"/>
              <a:t>village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96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However</a:t>
            </a:r>
            <a:r>
              <a:rPr lang="tr-TR" dirty="0"/>
              <a:t>, as it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easily</a:t>
            </a:r>
            <a:r>
              <a:rPr lang="tr-TR" dirty="0"/>
              <a:t> </a:t>
            </a:r>
            <a:r>
              <a:rPr lang="tr-TR" dirty="0" err="1"/>
              <a:t>seen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point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necessity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willingness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live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.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surely</a:t>
            </a:r>
            <a:r>
              <a:rPr lang="tr-TR" dirty="0"/>
              <a:t> be an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keep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. 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existence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not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serves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solve</a:t>
            </a:r>
            <a:r>
              <a:rPr lang="tr-TR" dirty="0"/>
              <a:t> </a:t>
            </a:r>
            <a:r>
              <a:rPr lang="tr-TR" dirty="0" err="1"/>
              <a:t>problems</a:t>
            </a:r>
            <a:r>
              <a:rPr lang="tr-TR" dirty="0"/>
              <a:t> </a:t>
            </a:r>
            <a:r>
              <a:rPr lang="tr-TR" dirty="0" err="1"/>
              <a:t>arose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of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happen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how it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solved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is a problem. </a:t>
            </a:r>
            <a:r>
              <a:rPr lang="tr-TR" dirty="0" err="1"/>
              <a:t>So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preliminary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. </a:t>
            </a:r>
          </a:p>
          <a:p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053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? How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differ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? </a:t>
            </a:r>
          </a:p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keep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.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had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applications</a:t>
            </a:r>
            <a:r>
              <a:rPr lang="tr-TR" dirty="0"/>
              <a:t> in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societies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:</a:t>
            </a:r>
          </a:p>
          <a:p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/>
              <a:t>Rules of </a:t>
            </a:r>
            <a:r>
              <a:rPr lang="tr-TR" dirty="0" err="1"/>
              <a:t>politeness</a:t>
            </a:r>
            <a:endParaRPr lang="tr-TR" dirty="0"/>
          </a:p>
          <a:p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/>
              <a:t>Legal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going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explain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, </a:t>
            </a:r>
            <a:r>
              <a:rPr lang="tr-TR" dirty="0" err="1"/>
              <a:t>rules</a:t>
            </a:r>
            <a:r>
              <a:rPr lang="tr-TR" dirty="0"/>
              <a:t> of </a:t>
            </a:r>
            <a:r>
              <a:rPr lang="tr-TR" dirty="0" err="1"/>
              <a:t>politeness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compare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8547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ages</a:t>
            </a:r>
            <a:r>
              <a:rPr lang="tr-TR" dirty="0"/>
              <a:t> of </a:t>
            </a:r>
            <a:r>
              <a:rPr lang="tr-TR" dirty="0" err="1"/>
              <a:t>humanity</a:t>
            </a:r>
            <a:r>
              <a:rPr lang="tr-TR" dirty="0"/>
              <a:t>,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had a </a:t>
            </a:r>
            <a:r>
              <a:rPr lang="tr-TR" dirty="0" err="1"/>
              <a:t>big</a:t>
            </a:r>
            <a:r>
              <a:rPr lang="tr-TR" dirty="0"/>
              <a:t> </a:t>
            </a:r>
            <a:r>
              <a:rPr lang="tr-TR" dirty="0" err="1"/>
              <a:t>importance</a:t>
            </a:r>
            <a:r>
              <a:rPr lang="tr-TR" dirty="0"/>
              <a:t> in </a:t>
            </a:r>
            <a:r>
              <a:rPr lang="tr-TR" dirty="0" err="1"/>
              <a:t>social</a:t>
            </a:r>
            <a:r>
              <a:rPr lang="tr-TR" dirty="0"/>
              <a:t> life of </a:t>
            </a:r>
            <a:r>
              <a:rPr lang="tr-TR" dirty="0" err="1"/>
              <a:t>humans</a:t>
            </a:r>
            <a:r>
              <a:rPr lang="tr-TR" dirty="0"/>
              <a:t>.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regulate</a:t>
            </a:r>
            <a:r>
              <a:rPr lang="tr-TR" dirty="0"/>
              <a:t> </a:t>
            </a:r>
            <a:r>
              <a:rPr lang="tr-TR" dirty="0" err="1"/>
              <a:t>teh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 as </a:t>
            </a:r>
            <a:r>
              <a:rPr lang="tr-TR" dirty="0" err="1"/>
              <a:t>well</a:t>
            </a:r>
            <a:r>
              <a:rPr lang="tr-TR" dirty="0"/>
              <a:t> as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.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kept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importance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,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idea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sovereignty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rulers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came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 not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. </a:t>
            </a:r>
            <a:r>
              <a:rPr lang="tr-TR" dirty="0" err="1"/>
              <a:t>Many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derived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047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vs. legal </a:t>
            </a:r>
            <a:r>
              <a:rPr lang="tr-TR" dirty="0" err="1"/>
              <a:t>rules</a:t>
            </a:r>
            <a:r>
              <a:rPr lang="tr-TR" dirty="0"/>
              <a:t>:</a:t>
            </a:r>
          </a:p>
          <a:p>
            <a:r>
              <a:rPr lang="tr-TR" dirty="0"/>
              <a:t>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Sanction</a:t>
            </a:r>
            <a:r>
              <a:rPr lang="tr-TR" dirty="0"/>
              <a:t> of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is moral, </a:t>
            </a:r>
            <a:r>
              <a:rPr lang="tr-TR" dirty="0" err="1"/>
              <a:t>however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sanction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sanctions</a:t>
            </a:r>
            <a:r>
              <a:rPr lang="tr-TR" dirty="0"/>
              <a:t>. </a:t>
            </a:r>
          </a:p>
          <a:p>
            <a:r>
              <a:rPr lang="tr-TR" dirty="0"/>
              <a:t>2.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don’t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, it </a:t>
            </a:r>
            <a:r>
              <a:rPr lang="tr-TR" dirty="0" err="1"/>
              <a:t>stays</a:t>
            </a:r>
            <a:r>
              <a:rPr lang="tr-TR" dirty="0"/>
              <a:t> as it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, </a:t>
            </a:r>
            <a:r>
              <a:rPr lang="tr-TR" dirty="0" err="1"/>
              <a:t>however</a:t>
            </a:r>
            <a:r>
              <a:rPr lang="tr-TR" dirty="0"/>
              <a:t>,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changeable</a:t>
            </a:r>
            <a:r>
              <a:rPr lang="tr-TR" dirty="0"/>
              <a:t>. </a:t>
            </a:r>
          </a:p>
          <a:p>
            <a:r>
              <a:rPr lang="tr-TR" dirty="0"/>
              <a:t>3. </a:t>
            </a:r>
            <a:r>
              <a:rPr lang="tr-TR" dirty="0" err="1"/>
              <a:t>Some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regulate</a:t>
            </a:r>
            <a:r>
              <a:rPr lang="tr-TR" dirty="0"/>
              <a:t> </a:t>
            </a:r>
            <a:r>
              <a:rPr lang="tr-TR" dirty="0" err="1"/>
              <a:t>otherwordly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wordly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however</a:t>
            </a:r>
            <a:r>
              <a:rPr lang="tr-TR" dirty="0"/>
              <a:t>,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regulates</a:t>
            </a:r>
            <a:r>
              <a:rPr lang="tr-TR" dirty="0"/>
              <a:t> </a:t>
            </a:r>
            <a:r>
              <a:rPr lang="tr-TR" dirty="0" err="1"/>
              <a:t>wordly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303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behaviours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considered</a:t>
            </a:r>
            <a:r>
              <a:rPr lang="tr-TR" dirty="0"/>
              <a:t> as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bad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society</a:t>
            </a:r>
            <a:r>
              <a:rPr lang="tr-TR" dirty="0"/>
              <a:t>.  İt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: </a:t>
            </a:r>
            <a:r>
              <a:rPr lang="tr-TR" dirty="0" err="1"/>
              <a:t>subjectif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objectif</a:t>
            </a:r>
            <a:r>
              <a:rPr lang="tr-TR" dirty="0"/>
              <a:t>. </a:t>
            </a:r>
            <a:r>
              <a:rPr lang="tr-TR" dirty="0" err="1"/>
              <a:t>Subjectif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a </a:t>
            </a:r>
            <a:r>
              <a:rPr lang="tr-TR" dirty="0" err="1"/>
              <a:t>persons</a:t>
            </a:r>
            <a:r>
              <a:rPr lang="tr-TR" dirty="0"/>
              <a:t> </a:t>
            </a:r>
            <a:r>
              <a:rPr lang="tr-TR" dirty="0" err="1"/>
              <a:t>inner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,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show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duties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/</a:t>
            </a:r>
            <a:r>
              <a:rPr lang="tr-TR" dirty="0" err="1"/>
              <a:t>herself</a:t>
            </a:r>
            <a:r>
              <a:rPr lang="tr-TR" dirty="0"/>
              <a:t>. </a:t>
            </a:r>
            <a:r>
              <a:rPr lang="tr-TR" dirty="0" err="1"/>
              <a:t>Objectif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 </a:t>
            </a:r>
            <a:r>
              <a:rPr lang="tr-TR" dirty="0" err="1"/>
              <a:t>judgments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society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behavior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953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vs. Legal </a:t>
            </a:r>
            <a:r>
              <a:rPr lang="tr-TR" dirty="0" err="1"/>
              <a:t>rules</a:t>
            </a:r>
            <a:endParaRPr lang="tr-TR" dirty="0"/>
          </a:p>
          <a:p>
            <a:r>
              <a:rPr lang="tr-TR" dirty="0"/>
              <a:t>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Sanction</a:t>
            </a:r>
            <a:r>
              <a:rPr lang="tr-TR" dirty="0"/>
              <a:t> of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is moral, </a:t>
            </a:r>
            <a:r>
              <a:rPr lang="tr-TR" dirty="0" err="1"/>
              <a:t>however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sanction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sanctions</a:t>
            </a:r>
            <a:r>
              <a:rPr lang="tr-TR" dirty="0"/>
              <a:t>. </a:t>
            </a:r>
          </a:p>
          <a:p>
            <a:r>
              <a:rPr lang="tr-TR" dirty="0"/>
              <a:t>2. </a:t>
            </a:r>
            <a:r>
              <a:rPr lang="tr-TR" dirty="0" err="1"/>
              <a:t>Many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however</a:t>
            </a:r>
            <a:r>
              <a:rPr lang="tr-TR" dirty="0"/>
              <a:t>,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mostly</a:t>
            </a:r>
            <a:r>
              <a:rPr lang="tr-TR" dirty="0"/>
              <a:t> not </a:t>
            </a:r>
            <a:r>
              <a:rPr lang="tr-TR" dirty="0" err="1"/>
              <a:t>written</a:t>
            </a:r>
            <a:r>
              <a:rPr lang="tr-TR" dirty="0"/>
              <a:t>. </a:t>
            </a:r>
          </a:p>
          <a:p>
            <a:r>
              <a:rPr lang="tr-TR" dirty="0"/>
              <a:t>3.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bear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, </a:t>
            </a:r>
            <a:r>
              <a:rPr lang="tr-TR" dirty="0" err="1"/>
              <a:t>however</a:t>
            </a:r>
            <a:r>
              <a:rPr lang="tr-TR" dirty="0"/>
              <a:t>,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bear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competences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. </a:t>
            </a:r>
          </a:p>
          <a:p>
            <a:r>
              <a:rPr lang="tr-TR" dirty="0"/>
              <a:t>4.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scope</a:t>
            </a:r>
            <a:r>
              <a:rPr lang="tr-TR" dirty="0"/>
              <a:t> of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broader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rules</a:t>
            </a:r>
            <a:r>
              <a:rPr lang="tr-TR" dirty="0"/>
              <a:t>’.</a:t>
            </a:r>
          </a:p>
          <a:p>
            <a:r>
              <a:rPr lang="tr-TR" dirty="0"/>
              <a:t>5.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maker</a:t>
            </a:r>
            <a:r>
              <a:rPr lang="tr-TR" dirty="0"/>
              <a:t> of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authoritiis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maker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is </a:t>
            </a:r>
            <a:r>
              <a:rPr lang="tr-TR" dirty="0" err="1"/>
              <a:t>either</a:t>
            </a:r>
            <a:r>
              <a:rPr lang="tr-TR" dirty="0"/>
              <a:t> </a:t>
            </a:r>
            <a:r>
              <a:rPr lang="tr-TR" dirty="0" err="1"/>
              <a:t>society</a:t>
            </a:r>
            <a:r>
              <a:rPr lang="tr-TR" dirty="0"/>
              <a:t> (</a:t>
            </a:r>
            <a:r>
              <a:rPr lang="tr-TR" dirty="0" err="1"/>
              <a:t>objectif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) </a:t>
            </a:r>
            <a:r>
              <a:rPr lang="tr-TR" dirty="0" err="1"/>
              <a:t>or</a:t>
            </a:r>
            <a:r>
              <a:rPr lang="tr-TR" dirty="0"/>
              <a:t> a </a:t>
            </a: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(</a:t>
            </a:r>
            <a:r>
              <a:rPr lang="tr-TR" dirty="0" err="1"/>
              <a:t>Subjectif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). </a:t>
            </a:r>
          </a:p>
          <a:p>
            <a:r>
              <a:rPr lang="tr-TR" dirty="0"/>
              <a:t>6. Legal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applied</a:t>
            </a:r>
            <a:r>
              <a:rPr lang="tr-TR" dirty="0"/>
              <a:t> </a:t>
            </a:r>
            <a:r>
              <a:rPr lang="tr-TR" dirty="0" err="1"/>
              <a:t>beginning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date</a:t>
            </a:r>
            <a:r>
              <a:rPr lang="tr-TR" dirty="0"/>
              <a:t> </a:t>
            </a:r>
            <a:r>
              <a:rPr lang="tr-TR" dirty="0" err="1"/>
              <a:t>stated</a:t>
            </a:r>
            <a:r>
              <a:rPr lang="tr-TR" dirty="0"/>
              <a:t> at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 </a:t>
            </a:r>
            <a:r>
              <a:rPr lang="tr-TR" dirty="0" err="1"/>
              <a:t>maker</a:t>
            </a:r>
            <a:r>
              <a:rPr lang="tr-TR" dirty="0"/>
              <a:t>, </a:t>
            </a:r>
            <a:r>
              <a:rPr lang="tr-TR" dirty="0" err="1"/>
              <a:t>however</a:t>
            </a:r>
            <a:r>
              <a:rPr lang="tr-TR" dirty="0"/>
              <a:t> </a:t>
            </a:r>
            <a:r>
              <a:rPr lang="tr-TR" dirty="0" err="1"/>
              <a:t>ethic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applied</a:t>
            </a:r>
            <a:r>
              <a:rPr lang="tr-TR" dirty="0"/>
              <a:t> since an </a:t>
            </a:r>
            <a:r>
              <a:rPr lang="tr-TR" dirty="0" err="1"/>
              <a:t>unknown</a:t>
            </a:r>
            <a:r>
              <a:rPr lang="tr-TR" dirty="0"/>
              <a:t> </a:t>
            </a:r>
            <a:r>
              <a:rPr lang="tr-TR" dirty="0" err="1"/>
              <a:t>date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9541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socıal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Rules of </a:t>
            </a:r>
            <a:r>
              <a:rPr lang="tr-TR" dirty="0" err="1"/>
              <a:t>politeness</a:t>
            </a:r>
            <a:endParaRPr lang="tr-TR" dirty="0"/>
          </a:p>
          <a:p>
            <a:r>
              <a:rPr lang="tr-TR" dirty="0"/>
              <a:t>Rules of </a:t>
            </a:r>
            <a:r>
              <a:rPr lang="tr-TR" dirty="0" err="1"/>
              <a:t>politeness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showing</a:t>
            </a:r>
            <a:r>
              <a:rPr lang="tr-TR" dirty="0"/>
              <a:t> how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behave</a:t>
            </a:r>
            <a:r>
              <a:rPr lang="tr-TR" dirty="0"/>
              <a:t> at a </a:t>
            </a: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, </a:t>
            </a:r>
            <a:r>
              <a:rPr lang="tr-TR" dirty="0" err="1"/>
              <a:t>place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time.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</a:t>
            </a:r>
            <a:r>
              <a:rPr lang="tr-TR" dirty="0" err="1"/>
              <a:t>obeying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considered</a:t>
            </a:r>
            <a:r>
              <a:rPr lang="tr-TR" dirty="0"/>
              <a:t> as </a:t>
            </a:r>
            <a:r>
              <a:rPr lang="tr-TR" dirty="0" err="1"/>
              <a:t>polite</a:t>
            </a:r>
            <a:r>
              <a:rPr lang="tr-TR" dirty="0"/>
              <a:t> in a </a:t>
            </a:r>
            <a:r>
              <a:rPr lang="tr-TR" dirty="0" err="1"/>
              <a:t>society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don’t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,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had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applyed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obeyed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life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peaceful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create</a:t>
            </a:r>
            <a:r>
              <a:rPr lang="tr-TR" dirty="0"/>
              <a:t>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377284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321</TotalTime>
  <Words>871</Words>
  <Application>Microsoft Macintosh PowerPoint</Application>
  <PresentationFormat>Geniş ekran</PresentationFormat>
  <Paragraphs>45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</vt:lpstr>
      <vt:lpstr>Introductıon to basıc prıncıples and fundamental concepts of law</vt:lpstr>
      <vt:lpstr>Rules of the socıal order I</vt:lpstr>
      <vt:lpstr>Rules of the socıal order I</vt:lpstr>
      <vt:lpstr>Rules of the socıal order I</vt:lpstr>
      <vt:lpstr>Rules of the socıal order I</vt:lpstr>
      <vt:lpstr>Rules of the socıal order I</vt:lpstr>
      <vt:lpstr>Rules of the socıal order I</vt:lpstr>
      <vt:lpstr>Rules of the socıal order I</vt:lpstr>
      <vt:lpstr>Rules of the socıal order I</vt:lpstr>
      <vt:lpstr>Rules of the socıal order 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45</cp:revision>
  <dcterms:created xsi:type="dcterms:W3CDTF">2020-10-13T17:05:39Z</dcterms:created>
  <dcterms:modified xsi:type="dcterms:W3CDTF">2020-11-23T07:20:14Z</dcterms:modified>
</cp:coreProperties>
</file>