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82" r:id="rId4"/>
    <p:sldId id="284" r:id="rId5"/>
    <p:sldId id="283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4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Başlık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5" name="24 Alt Başlık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1" name="30 Veri Yer Tutucusu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11/05/2020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11/05/2020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11/05/2020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11/05/2020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11/05/2020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11/05/2020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11/05/2020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11/05/2020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11/05/2020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11/05/2020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11/05/2020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Resim Yer Tutucusu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Başlık Yer Tutucusu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1" name="30 Metin Yer Tutucusu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7" name="26 Veri Yer Tutucusu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11/05/2020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Metabolism</a:t>
            </a:r>
            <a:r>
              <a:rPr lang="tr-TR" dirty="0" smtClean="0"/>
              <a:t> of </a:t>
            </a:r>
            <a:r>
              <a:rPr lang="tr-TR" dirty="0" err="1" smtClean="0"/>
              <a:t>aminoacids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146" name="Picture 2" descr="C:\Users\user\Desktop\amino-acid-metabolism-20-10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908720"/>
            <a:ext cx="7632848" cy="55610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170" name="Picture 2" descr="C:\Users\user\Desktop\amino-acid-metabolism-21-10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4977" y="1196752"/>
            <a:ext cx="7012815" cy="52596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194" name="Picture 2" descr="C:\Users\user\Desktop\amino-acid-metabolism-22-10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4977" y="710314"/>
            <a:ext cx="7661399" cy="57460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218" name="Picture 2" descr="C:\Users\user\Desktop\amino-acid-metabolism-23-10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92696"/>
            <a:ext cx="7588878" cy="56916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42" name="Picture 2" descr="C:\Users\user\Desktop\amino-acid-metabolism-26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8225" y="1751806"/>
            <a:ext cx="6076950" cy="4562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1266" name="Picture 2" descr="C:\Users\user\Desktop\amino-acid-metabolism-27-10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5608" y="1609725"/>
            <a:ext cx="6462184" cy="48466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2290" name="Picture 2" descr="C:\Users\user\Desktop\amino-acid-metabolism-29-10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5608" y="1609725"/>
            <a:ext cx="6462184" cy="48466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3314" name="Picture 2" descr="C:\Users\user\Desktop\amino-acid-metabolism-30-10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5608" y="1609725"/>
            <a:ext cx="6462184" cy="48466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4338" name="Picture 2" descr="C:\Users\user\Desktop\amino-acid-metabolism-31-10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5608" y="1609725"/>
            <a:ext cx="6462184" cy="48466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5362" name="Picture 2" descr="C:\Users\user\Desktop\amino-acid-metabolism-32-10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5608" y="1609725"/>
            <a:ext cx="6462184" cy="48466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C:\Users\user\Desktop\amino-acid-metabolism-15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75540"/>
            <a:ext cx="7776863" cy="58387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6386" name="Picture 2" descr="C:\Users\user\Desktop\amino-acid-metabolism-33-10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877200"/>
            <a:ext cx="7438884" cy="55791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7410" name="Picture 2" descr="C:\Users\user\Desktop\amino-acid-metabolism-35-10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055763"/>
            <a:ext cx="7200800" cy="540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8434" name="Picture 2" descr="C:\Users\user\Desktop\amino-acid-metabolism-36-10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4977" y="224260"/>
            <a:ext cx="8309471" cy="62321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9458" name="Picture 2" descr="C:\Users\user\Desktop\amino-acid-metabolism-37-10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476672"/>
            <a:ext cx="8184396" cy="61382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482" name="Picture 2" descr="C:\Users\user\Desktop\amino-acid-metabolism-40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014" y="330998"/>
            <a:ext cx="7969385" cy="59832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1506" name="Picture 2" descr="C:\Users\user\Desktop\amino-acid-metabolism-41-10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4977" y="602302"/>
            <a:ext cx="7805415" cy="58540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2530" name="Picture 2" descr="C:\Users\user\Desktop\amino-acid-metabolism-43-10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836712"/>
            <a:ext cx="7492868" cy="56196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3554" name="Picture 2" descr="C:\Users\user\Desktop\amino-acid-metabolism-44-10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679180"/>
            <a:ext cx="7702912" cy="57771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4578" name="Picture 2" descr="C:\Users\user\Desktop\amino-acid-metabolism-45-10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9" y="805194"/>
            <a:ext cx="7534894" cy="56511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C:\Users\user\Desktop\metabolism-of-amino-acids-general-metabolism-4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5856" y="1646086"/>
            <a:ext cx="7280480" cy="40966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C:\Users\user\Desktop\metabolism-of-amino-acids-general-metabolism-33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628800"/>
            <a:ext cx="7336441" cy="41281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C:\Users\user\Desktop\metabolism-of-amino-acids-general-metabolism-24-6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5856" y="1628800"/>
            <a:ext cx="7311198" cy="41139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C:\Users\user\Desktop\amino-acid-metabolism-16-10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931206"/>
            <a:ext cx="7366876" cy="55251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C:\Users\user\Desktop\amino-acid-metabolism-17-10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967" y="260264"/>
            <a:ext cx="8261465" cy="61960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 descr="C:\Users\user\Desktop\amino-acid-metabolism-18-10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60648"/>
            <a:ext cx="7884368" cy="61420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 descr="C:\Users\user\Desktop\amino-acid-metabolism-19-10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067077"/>
            <a:ext cx="7488832" cy="53892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Zengin">
  <a:themeElements>
    <a:clrScheme name="Zengin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Zengin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Zengin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58</TotalTime>
  <Words>3</Words>
  <Application>Microsoft Office PowerPoint</Application>
  <PresentationFormat>Ekran Gösterisi (4:3)</PresentationFormat>
  <Paragraphs>1</Paragraphs>
  <Slides>28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29" baseType="lpstr">
      <vt:lpstr>Zengin</vt:lpstr>
      <vt:lpstr>Metabolism of aminoacids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  <vt:lpstr>Slayt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Metabolism of aminoacids</dc:title>
  <dc:creator>user</dc:creator>
  <cp:lastModifiedBy>user</cp:lastModifiedBy>
  <cp:revision>23</cp:revision>
  <dcterms:created xsi:type="dcterms:W3CDTF">2019-08-08T12:04:07Z</dcterms:created>
  <dcterms:modified xsi:type="dcterms:W3CDTF">2020-05-11T11:19:29Z</dcterms:modified>
</cp:coreProperties>
</file>