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84" r:id="rId5"/>
    <p:sldId id="28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11/05/2020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Metabolism</a:t>
            </a:r>
            <a:r>
              <a:rPr lang="tr-TR" dirty="0" smtClean="0"/>
              <a:t> of </a:t>
            </a:r>
            <a:r>
              <a:rPr lang="tr-TR" dirty="0" err="1" smtClean="0"/>
              <a:t>aminoacids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user\Desktop\amino-acid-metabolism-20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632848" cy="5561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user\Desktop\amino-acid-metabolism-21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77" y="1196752"/>
            <a:ext cx="7012815" cy="5259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user\Desktop\amino-acid-metabolism-22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77" y="710314"/>
            <a:ext cx="7661399" cy="5746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user\Desktop\amino-acid-metabolism-23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7588878" cy="5691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user\Desktop\amino-acid-metabolism-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751806"/>
            <a:ext cx="60769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user\Desktop\amino-acid-metabolism-27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user\Desktop\amino-acid-metabolism-29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user\Desktop\amino-acid-metabolism-30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user\Desktop\amino-acid-metabolism-31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user\Desktop\amino-acid-metabolism-32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esktop\amino-acid-metabolism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5540"/>
            <a:ext cx="7776863" cy="5838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C:\Users\user\Desktop\amino-acid-metabolism-33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77200"/>
            <a:ext cx="7438884" cy="557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user\Desktop\amino-acid-metabolism-35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5763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C:\Users\user\Desktop\amino-acid-metabolism-36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77" y="224260"/>
            <a:ext cx="8309471" cy="6232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 descr="C:\Users\user\Desktop\amino-acid-metabolism-37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76672"/>
            <a:ext cx="8184396" cy="6138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C:\Users\user\Desktop\amino-acid-metabolism-4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14" y="330998"/>
            <a:ext cx="7969385" cy="5983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 descr="C:\Users\user\Desktop\amino-acid-metabolism-41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77" y="602302"/>
            <a:ext cx="7805415" cy="5854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 descr="C:\Users\user\Desktop\amino-acid-metabolism-43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492868" cy="5619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 descr="C:\Users\user\Desktop\amino-acid-metabolism-44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679180"/>
            <a:ext cx="7702912" cy="5777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 descr="C:\Users\user\Desktop\amino-acid-metabolism-45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05194"/>
            <a:ext cx="7534894" cy="565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esktop\metabolism-of-amino-acids-general-metabolism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56" y="1646086"/>
            <a:ext cx="7280480" cy="4096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user\Desktop\metabolism-of-amino-acids-general-metabolism-3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336441" cy="4128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user\Desktop\metabolism-of-amino-acids-general-metabolism-24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856" y="1628800"/>
            <a:ext cx="7311198" cy="4113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user\Desktop\amino-acid-metabolism-16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31206"/>
            <a:ext cx="7366876" cy="5525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user\Desktop\amino-acid-metabolism-17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67" y="260264"/>
            <a:ext cx="8261465" cy="6196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user\Desktop\amino-acid-metabolism-18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7884368" cy="6142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user\Desktop\amino-acid-metabolism-19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67077"/>
            <a:ext cx="7488832" cy="5389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</TotalTime>
  <Words>3</Words>
  <Application>Microsoft Office PowerPoint</Application>
  <PresentationFormat>Ekran Gösterisi (4:3)</PresentationFormat>
  <Paragraphs>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Zengin</vt:lpstr>
      <vt:lpstr>Metabolism of aminoacids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of aminoacids</dc:title>
  <dc:creator>user</dc:creator>
  <cp:lastModifiedBy>user</cp:lastModifiedBy>
  <cp:revision>23</cp:revision>
  <dcterms:created xsi:type="dcterms:W3CDTF">2019-08-08T12:04:07Z</dcterms:created>
  <dcterms:modified xsi:type="dcterms:W3CDTF">2020-05-11T11:19:29Z</dcterms:modified>
</cp:coreProperties>
</file>