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40" r:id="rId3"/>
    <p:sldId id="342" r:id="rId4"/>
    <p:sldId id="31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7" r:id="rId13"/>
    <p:sldId id="325" r:id="rId14"/>
    <p:sldId id="339" r:id="rId15"/>
    <p:sldId id="326" r:id="rId16"/>
    <p:sldId id="328" r:id="rId17"/>
    <p:sldId id="343" r:id="rId18"/>
    <p:sldId id="344" r:id="rId19"/>
    <p:sldId id="329" r:id="rId20"/>
    <p:sldId id="330" r:id="rId21"/>
    <p:sldId id="331" r:id="rId22"/>
    <p:sldId id="338" r:id="rId23"/>
    <p:sldId id="332" r:id="rId24"/>
    <p:sldId id="33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67652-056D-7FDD-433F-58AFC48BB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8F53B-21E8-338B-1465-1701E00E3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F59BC6-128A-6FD7-2BDD-FD7556541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D93BA-D524-4719-A819-6738203346F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4617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D91854-8849-CA3D-9D08-6DB83653D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F75B21-A89A-E1F3-A12C-0C9C59811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139879-E983-6ACC-6734-6720C91CC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98810-52E4-42DF-A713-FE975195EAD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1918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AFCEE-0BE7-2D18-5B98-5BE216E4C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4AFD1D-713D-69DD-8544-3F992FF86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2B0963-9913-A372-79E6-EB392FE68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2FDC3-1276-44E9-8E1F-8A23BB00288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5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F3B631-E3F6-D1BB-9FC2-83CADACA5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02D25B-CBD3-2537-70AC-9421C40C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A28A7-19AD-0E6A-E836-69E0C93E5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5761C-26DE-4911-AB85-A7E31E3CC30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2619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A12879-0CA0-E876-671B-8DCE03221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5FB5B-7B5F-1AC3-A839-2918CF7DB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2EC54-DCEE-A636-F5F4-F07E978BB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97335-85F0-4C49-AE01-598FED030A8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973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09CB8-010C-6472-F59C-CBC8491F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70E360-EDE1-30EF-FEAB-D5A6E01F0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5678D-DADA-A841-CF05-0C2F997A2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E5CD-7FF6-415C-9B7B-D7D57592E83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234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E23AD4-D752-FAA9-C536-15AEBD4F8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F43AA7-4AFD-5287-05B7-0B99C9B05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B362F1-3038-233F-06C0-327829172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9AEFD-68B9-4E23-BCDB-B51BDF78EB7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375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E5CE63-33CF-9065-07CA-7712785EF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D3E9AE-2CE3-15C1-705A-E5AEF1204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C33682-A77D-3F36-9DC6-C2BEF6795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58299-0D58-456C-B3EC-D866A5C783C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0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F5EA25-FE2C-903E-57B5-48319937C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F0D5AC-7189-852B-18CA-2A987B5DF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F71F77-B26C-E1B3-5F01-C143964E3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5350-F12E-4C9B-9420-094E3C1E7C4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800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6B665-30BC-A476-A32B-A63C0A827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A730B-CA76-E3B4-3BD2-E720A2D16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E93F8-23AF-5E0C-BC88-B9988155E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FBF99-4C42-4C6F-B276-DA2F3DE4773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435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DCC87-D671-4365-4B65-E3F4E15CB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88577-3511-6376-5544-4474EF984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297C5-9422-1886-A196-0EAE8F7BF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5C616-DC98-4E00-B0C8-D653C56430A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376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B17DC8-79C8-9842-19DE-34B9C87E6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7862F7-85CD-6948-35D3-3FDA7E752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9FA556-AFED-69D5-7C46-5BED667AD5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34712A-66D5-D17A-82B9-3945CE39D4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0D7A88-3040-EEBC-F937-BE68252BEF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FE0DFAC-0EF2-43C8-8D0D-26D72593C2C0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selim\Dersler\AST207\ders_sunulari\Gal_moons\iotorus.m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D3B16C4C-6973-519F-EFCF-AF8E1E0A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5029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GALILEO  UYDULARI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1609 - 1610</a:t>
            </a:r>
          </a:p>
        </p:txBody>
      </p:sp>
      <p:pic>
        <p:nvPicPr>
          <p:cNvPr id="2051" name="Picture 3" descr="00_galileosatkapak">
            <a:extLst>
              <a:ext uri="{FF2B5EF4-FFF2-40B4-BE49-F238E27FC236}">
                <a16:creationId xmlns:a16="http://schemas.microsoft.com/office/drawing/2014/main" id="{4356EC95-7E92-4EC5-F101-E858451E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2288"/>
            <a:ext cx="26574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manuscr1">
            <a:extLst>
              <a:ext uri="{FF2B5EF4-FFF2-40B4-BE49-F238E27FC236}">
                <a16:creationId xmlns:a16="http://schemas.microsoft.com/office/drawing/2014/main" id="{A47B99C0-FCCE-9FCA-A6E2-A09FE2CA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16100"/>
            <a:ext cx="3006725" cy="46085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6" descr="manuscr2">
            <a:extLst>
              <a:ext uri="{FF2B5EF4-FFF2-40B4-BE49-F238E27FC236}">
                <a16:creationId xmlns:a16="http://schemas.microsoft.com/office/drawing/2014/main" id="{AFA067AF-FA9A-A16E-5C20-A7E45F9E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787525"/>
            <a:ext cx="3340100" cy="46799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5_IoVolkan">
            <a:extLst>
              <a:ext uri="{FF2B5EF4-FFF2-40B4-BE49-F238E27FC236}">
                <a16:creationId xmlns:a16="http://schemas.microsoft.com/office/drawing/2014/main" id="{1C2D5D26-5D29-ACC7-EE50-BE3D4BF0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0025"/>
            <a:ext cx="83820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06_IoVolkan2">
            <a:extLst>
              <a:ext uri="{FF2B5EF4-FFF2-40B4-BE49-F238E27FC236}">
                <a16:creationId xmlns:a16="http://schemas.microsoft.com/office/drawing/2014/main" id="{7BEA4DBA-CD9D-D2E6-FA1E-CC8BF916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1050"/>
            <a:ext cx="86106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7_IoVolkan3">
            <a:extLst>
              <a:ext uri="{FF2B5EF4-FFF2-40B4-BE49-F238E27FC236}">
                <a16:creationId xmlns:a16="http://schemas.microsoft.com/office/drawing/2014/main" id="{C826DE43-B5E1-BE96-6E85-C3F57B3A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6438"/>
            <a:ext cx="856932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8_IoVolkan4">
            <a:extLst>
              <a:ext uri="{FF2B5EF4-FFF2-40B4-BE49-F238E27FC236}">
                <a16:creationId xmlns:a16="http://schemas.microsoft.com/office/drawing/2014/main" id="{870C7130-CDBC-A810-5D87-091835CF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5138"/>
            <a:ext cx="6934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A447ECC4-EC1D-2AC5-A901-FF19EAF2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91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IO  TORUS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5363" name="Picture 5" descr="09_IoPlazmaTorus">
            <a:extLst>
              <a:ext uri="{FF2B5EF4-FFF2-40B4-BE49-F238E27FC236}">
                <a16:creationId xmlns:a16="http://schemas.microsoft.com/office/drawing/2014/main" id="{47F6B8AF-69B1-52D4-ECBE-6EB2702E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87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iotorus.mpg">
            <a:hlinkClick r:id="" action="ppaction://media"/>
            <a:extLst>
              <a:ext uri="{FF2B5EF4-FFF2-40B4-BE49-F238E27FC236}">
                <a16:creationId xmlns:a16="http://schemas.microsoft.com/office/drawing/2014/main" id="{D4E38175-4E01-EEDF-6C91-EC512D1279A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19_JupAurora">
            <a:extLst>
              <a:ext uri="{FF2B5EF4-FFF2-40B4-BE49-F238E27FC236}">
                <a16:creationId xmlns:a16="http://schemas.microsoft.com/office/drawing/2014/main" id="{B75CDBB7-E78E-B349-E9CC-8E57D6DA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7700"/>
            <a:ext cx="39147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07C764DF-C0AA-6FC7-A862-BA34369A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EUROPA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6387" name="Picture 6" descr="10_europa">
            <a:extLst>
              <a:ext uri="{FF2B5EF4-FFF2-40B4-BE49-F238E27FC236}">
                <a16:creationId xmlns:a16="http://schemas.microsoft.com/office/drawing/2014/main" id="{F4F58E71-001D-0430-746C-9BBC9992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8862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11_EuropaBuz">
            <a:extLst>
              <a:ext uri="{FF2B5EF4-FFF2-40B4-BE49-F238E27FC236}">
                <a16:creationId xmlns:a16="http://schemas.microsoft.com/office/drawing/2014/main" id="{3A8D5A1C-60A3-7B00-7CD7-CDB67525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2578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2_EuropaDetay1">
            <a:extLst>
              <a:ext uri="{FF2B5EF4-FFF2-40B4-BE49-F238E27FC236}">
                <a16:creationId xmlns:a16="http://schemas.microsoft.com/office/drawing/2014/main" id="{40753835-24FC-DF56-0CA2-DD6EE24C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0292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13_EuropaDetay2">
            <a:extLst>
              <a:ext uri="{FF2B5EF4-FFF2-40B4-BE49-F238E27FC236}">
                <a16:creationId xmlns:a16="http://schemas.microsoft.com/office/drawing/2014/main" id="{8E211A30-A855-2151-AF32-C33F8E0E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676400"/>
            <a:ext cx="37004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>
            <a:extLst>
              <a:ext uri="{FF2B5EF4-FFF2-40B4-BE49-F238E27FC236}">
                <a16:creationId xmlns:a16="http://schemas.microsoft.com/office/drawing/2014/main" id="{B917E8B4-5A0A-AB04-C0CC-2B62E303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EUROPA  -  Yüzey şekilleri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58D778DB-BBE3-E1DB-BD50-D4A76CF9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81000"/>
            <a:ext cx="83724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EUROPA  -  Sıvı su ? – Okyanuslar ?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– ICEPICK 2008-2012 / EUROPA MISSION 2020</a:t>
            </a:r>
            <a:endParaRPr lang="en-US" altLang="tr-T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5" descr="europa-jpl">
            <a:extLst>
              <a:ext uri="{FF2B5EF4-FFF2-40B4-BE49-F238E27FC236}">
                <a16:creationId xmlns:a16="http://schemas.microsoft.com/office/drawing/2014/main" id="{F48D9270-F3AA-DAC3-6A19-A48E8FD7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628775"/>
            <a:ext cx="4752975" cy="3768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6" descr="PIA01669">
            <a:extLst>
              <a:ext uri="{FF2B5EF4-FFF2-40B4-BE49-F238E27FC236}">
                <a16:creationId xmlns:a16="http://schemas.microsoft.com/office/drawing/2014/main" id="{76DC8009-5F06-8954-6E97-01866E9C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28775"/>
            <a:ext cx="3776662" cy="51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35EAD212-23C7-5868-0576-740BB46FD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EUROPA  -  Sıvı su ? – Okyanuslar ?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C632AED5-3F32-0759-E0C7-27F1B826F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31950"/>
            <a:ext cx="23764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D62059A8-EE68-19FE-E085-FF57827E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125538"/>
            <a:ext cx="33766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– Europa Clipper</a:t>
            </a:r>
          </a:p>
          <a:p>
            <a:pPr algn="ctr" eaLnBrk="1" hangingPunct="1"/>
            <a:r>
              <a:rPr lang="tr-TR" altLang="tr-T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 2024 – Nisan 2030</a:t>
            </a:r>
            <a:endParaRPr lang="en-US" altLang="tr-T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E1C9A2B9-E870-1DEF-D9C6-FAA06858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11588"/>
            <a:ext cx="39512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– Jupiter Icy Moons Explorer (JUICE)</a:t>
            </a:r>
          </a:p>
          <a:p>
            <a:pPr algn="ctr" eaLnBrk="1" hangingPunct="1"/>
            <a:r>
              <a:rPr lang="tr-TR" altLang="tr-T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Nisan 2023 – Temmuz 2031</a:t>
            </a:r>
            <a:endParaRPr lang="en-US" altLang="tr-T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14BBC162-6155-842D-6500-9E14BCDE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941888"/>
            <a:ext cx="2941638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id="{DB8239DF-7E0B-E678-8E8C-AE511A9B6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4">
            <a:extLst>
              <a:ext uri="{FF2B5EF4-FFF2-40B4-BE49-F238E27FC236}">
                <a16:creationId xmlns:a16="http://schemas.microsoft.com/office/drawing/2014/main" id="{A1AEB63A-890A-2D28-4B49-D4F0A850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1125538"/>
            <a:ext cx="33766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– Europa Lander</a:t>
            </a:r>
          </a:p>
          <a:p>
            <a:pPr algn="ctr" eaLnBrk="1" hangingPunct="1"/>
            <a:r>
              <a:rPr lang="tr-TR" altLang="tr-T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  <a:endParaRPr lang="en-US" altLang="tr-TR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Text Box 4">
            <a:extLst>
              <a:ext uri="{FF2B5EF4-FFF2-40B4-BE49-F238E27FC236}">
                <a16:creationId xmlns:a16="http://schemas.microsoft.com/office/drawing/2014/main" id="{40519445-CD23-824C-4748-CB0239176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673725"/>
            <a:ext cx="3802062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tr-TR" altLang="tr-T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Roscosmos – Laplace-P</a:t>
            </a:r>
          </a:p>
          <a:p>
            <a:pPr algn="ctr" eaLnBrk="1" hangingPunct="1"/>
            <a:r>
              <a:rPr lang="tr-TR" altLang="tr-T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altLang="tr-T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4_Ganymede">
            <a:extLst>
              <a:ext uri="{FF2B5EF4-FFF2-40B4-BE49-F238E27FC236}">
                <a16:creationId xmlns:a16="http://schemas.microsoft.com/office/drawing/2014/main" id="{4E2FD270-3D68-4027-3ADA-7CED67FF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562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>
            <a:extLst>
              <a:ext uri="{FF2B5EF4-FFF2-40B4-BE49-F238E27FC236}">
                <a16:creationId xmlns:a16="http://schemas.microsoft.com/office/drawing/2014/main" id="{78FC8D39-8216-512F-2260-529B2F7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GANYMEDE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88FB805D-F110-86E6-8674-8B150748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88913"/>
            <a:ext cx="502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GALILEO  UYDULARI</a:t>
            </a:r>
          </a:p>
        </p:txBody>
      </p:sp>
      <p:pic>
        <p:nvPicPr>
          <p:cNvPr id="3075" name="Picture 5" descr="galilean_satellites">
            <a:extLst>
              <a:ext uri="{FF2B5EF4-FFF2-40B4-BE49-F238E27FC236}">
                <a16:creationId xmlns:a16="http://schemas.microsoft.com/office/drawing/2014/main" id="{64B075F4-E595-D420-41D5-2AB7426C1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581525"/>
            <a:ext cx="82804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01_JupSat">
            <a:extLst>
              <a:ext uri="{FF2B5EF4-FFF2-40B4-BE49-F238E27FC236}">
                <a16:creationId xmlns:a16="http://schemas.microsoft.com/office/drawing/2014/main" id="{A8D2F939-C74A-AB15-71B0-2767AEEB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00138"/>
            <a:ext cx="5616575" cy="3624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15_GanyKoyuYuzey">
            <a:extLst>
              <a:ext uri="{FF2B5EF4-FFF2-40B4-BE49-F238E27FC236}">
                <a16:creationId xmlns:a16="http://schemas.microsoft.com/office/drawing/2014/main" id="{554527FD-0E53-5EEE-A810-8FF1F589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>
            <a:extLst>
              <a:ext uri="{FF2B5EF4-FFF2-40B4-BE49-F238E27FC236}">
                <a16:creationId xmlns:a16="http://schemas.microsoft.com/office/drawing/2014/main" id="{E78439A7-0A78-0088-B186-D9D96CCF5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GANYMEDE Koyu Renkli Alanlar</a:t>
            </a:r>
            <a:endParaRPr lang="en-US" altLang="tr-TR" b="1">
              <a:solidFill>
                <a:schemeClr val="bg1"/>
              </a:solidFill>
            </a:endParaRPr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F0ED324A-C0FE-4366-6430-07E7A380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GANYMEDE Açık Renkli Alanlar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21509" name="Picture 8" descr="16_GanyAcikYuzey">
            <a:extLst>
              <a:ext uri="{FF2B5EF4-FFF2-40B4-BE49-F238E27FC236}">
                <a16:creationId xmlns:a16="http://schemas.microsoft.com/office/drawing/2014/main" id="{EBE0FFA8-3DF2-58EA-9BCA-3BF22525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3675"/>
            <a:ext cx="4267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D20B798C-AECE-18F4-6028-09D33A23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CALLISTO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22531" name="Picture 6" descr="17_CallistoKrater">
            <a:extLst>
              <a:ext uri="{FF2B5EF4-FFF2-40B4-BE49-F238E27FC236}">
                <a16:creationId xmlns:a16="http://schemas.microsoft.com/office/drawing/2014/main" id="{F95738D8-D6DD-1A11-995C-01F98E19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2D87C539-7602-A48B-1954-4892976F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GALILEO UYDULARI  -  İç Yapı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23555" name="Picture 5" descr="18_GalileoSatIcyapi">
            <a:extLst>
              <a:ext uri="{FF2B5EF4-FFF2-40B4-BE49-F238E27FC236}">
                <a16:creationId xmlns:a16="http://schemas.microsoft.com/office/drawing/2014/main" id="{D7FF6BF4-8B7A-4A50-27A2-53662737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1925"/>
            <a:ext cx="8610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19_DigerUydu">
            <a:extLst>
              <a:ext uri="{FF2B5EF4-FFF2-40B4-BE49-F238E27FC236}">
                <a16:creationId xmlns:a16="http://schemas.microsoft.com/office/drawing/2014/main" id="{A3AE5E92-8F43-8147-5EE6-54184A48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41400"/>
            <a:ext cx="6019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>
            <a:extLst>
              <a:ext uri="{FF2B5EF4-FFF2-40B4-BE49-F238E27FC236}">
                <a16:creationId xmlns:a16="http://schemas.microsoft.com/office/drawing/2014/main" id="{1B30DD79-5920-005B-36F5-484FD697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DİĞER UYDULAR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20_JupRing">
            <a:extLst>
              <a:ext uri="{FF2B5EF4-FFF2-40B4-BE49-F238E27FC236}">
                <a16:creationId xmlns:a16="http://schemas.microsoft.com/office/drawing/2014/main" id="{1B32574B-EEE4-BFDB-3309-60AF8574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550"/>
            <a:ext cx="87630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7">
            <a:extLst>
              <a:ext uri="{FF2B5EF4-FFF2-40B4-BE49-F238E27FC236}">
                <a16:creationId xmlns:a16="http://schemas.microsoft.com/office/drawing/2014/main" id="{B5570D40-6D97-670D-7B92-6FEC0895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TOZ   HALKA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_galileosatable">
            <a:extLst>
              <a:ext uri="{FF2B5EF4-FFF2-40B4-BE49-F238E27FC236}">
                <a16:creationId xmlns:a16="http://schemas.microsoft.com/office/drawing/2014/main" id="{52208459-3CA1-A2DC-139A-387C299C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3013"/>
            <a:ext cx="88392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027FFF71-E04D-245B-A3A6-605D04E5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88913"/>
            <a:ext cx="502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GALILEO  UYDULARI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>
            <a:extLst>
              <a:ext uri="{FF2B5EF4-FFF2-40B4-BE49-F238E27FC236}">
                <a16:creationId xmlns:a16="http://schemas.microsoft.com/office/drawing/2014/main" id="{B3851998-1691-5758-0796-9EF273DF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8913"/>
            <a:ext cx="59055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GALILEO  UYDULARI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Io, Europa, Ganymede – 1:2:4</a:t>
            </a:r>
          </a:p>
        </p:txBody>
      </p:sp>
      <p:pic>
        <p:nvPicPr>
          <p:cNvPr id="5123" name="Picture 9" descr="3galileanorbit">
            <a:extLst>
              <a:ext uri="{FF2B5EF4-FFF2-40B4-BE49-F238E27FC236}">
                <a16:creationId xmlns:a16="http://schemas.microsoft.com/office/drawing/2014/main" id="{F87F9B1C-6C3D-E240-F56D-C92160FF6A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42497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val 10">
            <a:extLst>
              <a:ext uri="{FF2B5EF4-FFF2-40B4-BE49-F238E27FC236}">
                <a16:creationId xmlns:a16="http://schemas.microsoft.com/office/drawing/2014/main" id="{56F89A56-9BBD-96B2-307E-E8B4229D0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4209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125" name="Oval 11">
            <a:extLst>
              <a:ext uri="{FF2B5EF4-FFF2-40B4-BE49-F238E27FC236}">
                <a16:creationId xmlns:a16="http://schemas.microsoft.com/office/drawing/2014/main" id="{04C69A13-E180-E774-1221-97B1A9D56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068638"/>
            <a:ext cx="144463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126" name="Oval 12">
            <a:extLst>
              <a:ext uri="{FF2B5EF4-FFF2-40B4-BE49-F238E27FC236}">
                <a16:creationId xmlns:a16="http://schemas.microsoft.com/office/drawing/2014/main" id="{3416BC92-0F15-2AC1-1EE2-7658101B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716338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127" name="Text Box 13">
            <a:extLst>
              <a:ext uri="{FF2B5EF4-FFF2-40B4-BE49-F238E27FC236}">
                <a16:creationId xmlns:a16="http://schemas.microsoft.com/office/drawing/2014/main" id="{731EB812-C916-B420-8EBC-38CA1C09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349500"/>
            <a:ext cx="10795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solidFill>
                  <a:schemeClr val="bg1"/>
                </a:solidFill>
              </a:rPr>
              <a:t>Io</a:t>
            </a:r>
          </a:p>
          <a:p>
            <a:pPr eaLnBrk="1" hangingPunct="1">
              <a:spcBef>
                <a:spcPct val="50000"/>
              </a:spcBef>
            </a:pPr>
            <a:endParaRPr lang="tr-TR" altLang="tr-TR" sz="1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solidFill>
                  <a:schemeClr val="bg1"/>
                </a:solidFill>
              </a:rPr>
              <a:t>Europa</a:t>
            </a:r>
          </a:p>
          <a:p>
            <a:pPr eaLnBrk="1" hangingPunct="1">
              <a:spcBef>
                <a:spcPct val="50000"/>
              </a:spcBef>
            </a:pPr>
            <a:endParaRPr lang="tr-TR" altLang="tr-TR" sz="14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solidFill>
                  <a:schemeClr val="bg1"/>
                </a:solidFill>
              </a:rPr>
              <a:t>Ganymede</a:t>
            </a:r>
          </a:p>
        </p:txBody>
      </p:sp>
      <p:sp>
        <p:nvSpPr>
          <p:cNvPr id="5128" name="Rectangle 14">
            <a:extLst>
              <a:ext uri="{FF2B5EF4-FFF2-40B4-BE49-F238E27FC236}">
                <a16:creationId xmlns:a16="http://schemas.microsoft.com/office/drawing/2014/main" id="{92C96C5B-3A26-5C8A-1750-898E93D5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16113"/>
            <a:ext cx="4392612" cy="43926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02_5Jupiter">
            <a:extLst>
              <a:ext uri="{FF2B5EF4-FFF2-40B4-BE49-F238E27FC236}">
                <a16:creationId xmlns:a16="http://schemas.microsoft.com/office/drawing/2014/main" id="{211923B4-2C1F-CCDD-0834-5A4AFF79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2_GalSatVoyager">
            <a:extLst>
              <a:ext uri="{FF2B5EF4-FFF2-40B4-BE49-F238E27FC236}">
                <a16:creationId xmlns:a16="http://schemas.microsoft.com/office/drawing/2014/main" id="{CD31AC3C-A92A-5D73-78CA-C0874454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6638"/>
            <a:ext cx="82296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E1E51545-062B-704F-3FF4-0D9B0285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-   20 milyon km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06_SPEuropa">
            <a:extLst>
              <a:ext uri="{FF2B5EF4-FFF2-40B4-BE49-F238E27FC236}">
                <a16:creationId xmlns:a16="http://schemas.microsoft.com/office/drawing/2014/main" id="{D9A80EDB-0E47-90AB-F229-A8544EEE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3_JupNebula">
            <a:extLst>
              <a:ext uri="{FF2B5EF4-FFF2-40B4-BE49-F238E27FC236}">
                <a16:creationId xmlns:a16="http://schemas.microsoft.com/office/drawing/2014/main" id="{EC9D2F21-0A66-B02C-99BB-F0D391FB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35013"/>
            <a:ext cx="67818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4_Io">
            <a:extLst>
              <a:ext uri="{FF2B5EF4-FFF2-40B4-BE49-F238E27FC236}">
                <a16:creationId xmlns:a16="http://schemas.microsoft.com/office/drawing/2014/main" id="{AF1D9FEF-59DA-2FB1-1D27-FBC2D988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93140BE2-ED73-3549-748A-21881DEB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911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IO</a:t>
            </a:r>
            <a:endParaRPr lang="en-US" altLang="tr-TR" b="1">
              <a:solidFill>
                <a:schemeClr val="bg1"/>
              </a:solidFill>
            </a:endParaRP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AE615AC5-BAE6-2342-A5C7-46509A97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 -   21,000 km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115</Words>
  <Application>Microsoft Office PowerPoint</Application>
  <PresentationFormat>On-screen Show (4:3)</PresentationFormat>
  <Paragraphs>35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87</cp:revision>
  <dcterms:created xsi:type="dcterms:W3CDTF">2002-09-24T06:32:53Z</dcterms:created>
  <dcterms:modified xsi:type="dcterms:W3CDTF">2023-09-13T08:25:47Z</dcterms:modified>
</cp:coreProperties>
</file>