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5" r:id="rId3"/>
    <p:sldId id="275" r:id="rId4"/>
    <p:sldId id="276" r:id="rId5"/>
    <p:sldId id="277" r:id="rId6"/>
    <p:sldId id="278" r:id="rId7"/>
    <p:sldId id="279" r:id="rId8"/>
    <p:sldId id="266" r:id="rId9"/>
    <p:sldId id="267"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7A99B5-F0AF-408D-AB52-4EBDC390A0C4}" v="1" dt="2018-12-27T18:26:43.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01BACB2-4E84-4582-BB2F-685B539FFFF6}"/>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F7717C31-8838-4627-ABAA-D49685AEC7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F87CCB2-71B5-4379-BF77-5152D22FB4CF}"/>
              </a:ext>
            </a:extLst>
          </p:cNvPr>
          <p:cNvSpPr>
            <a:spLocks noGrp="1"/>
          </p:cNvSpPr>
          <p:nvPr>
            <p:ph type="dt" sz="half" idx="10"/>
          </p:nvPr>
        </p:nvSpPr>
        <p:spPr/>
        <p:txBody>
          <a:bodyPr/>
          <a:lstStyle/>
          <a:p>
            <a:fld id="{6A7B9BDB-DB73-480C-9587-191C42483895}" type="datetimeFigureOut">
              <a:rPr lang="tr-TR" smtClean="0"/>
              <a:t>27.12.2018</a:t>
            </a:fld>
            <a:endParaRPr lang="tr-TR"/>
          </a:p>
        </p:txBody>
      </p:sp>
      <p:sp>
        <p:nvSpPr>
          <p:cNvPr id="5" name="Alt Bilgi Yer Tutucusu 4">
            <a:extLst>
              <a:ext uri="{FF2B5EF4-FFF2-40B4-BE49-F238E27FC236}">
                <a16:creationId xmlns:a16="http://schemas.microsoft.com/office/drawing/2014/main" id="{8F2B0118-3012-47AE-B842-5E4F9699889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E6D0DE7-4F2A-4374-A1C2-036F437BC71B}"/>
              </a:ext>
            </a:extLst>
          </p:cNvPr>
          <p:cNvSpPr>
            <a:spLocks noGrp="1"/>
          </p:cNvSpPr>
          <p:nvPr>
            <p:ph type="sldNum" sz="quarter" idx="12"/>
          </p:nvPr>
        </p:nvSpPr>
        <p:spPr/>
        <p:txBody>
          <a:bodyPr/>
          <a:lstStyle/>
          <a:p>
            <a:fld id="{592B54AA-C5F8-4F50-B2CA-D44AC88CC9B8}" type="slidenum">
              <a:rPr lang="tr-TR" smtClean="0"/>
              <a:t>‹#›</a:t>
            </a:fld>
            <a:endParaRPr lang="tr-TR"/>
          </a:p>
        </p:txBody>
      </p:sp>
    </p:spTree>
    <p:extLst>
      <p:ext uri="{BB962C8B-B14F-4D97-AF65-F5344CB8AC3E}">
        <p14:creationId xmlns:p14="http://schemas.microsoft.com/office/powerpoint/2010/main" val="1101255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89EDBAE-86AE-49AA-A306-0E374CBAE5A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B2C3CBA-50DF-4EEB-AA18-96169BCE9F82}"/>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D5CAE20-E32B-4224-B58F-B8DC960DA99A}"/>
              </a:ext>
            </a:extLst>
          </p:cNvPr>
          <p:cNvSpPr>
            <a:spLocks noGrp="1"/>
          </p:cNvSpPr>
          <p:nvPr>
            <p:ph type="dt" sz="half" idx="10"/>
          </p:nvPr>
        </p:nvSpPr>
        <p:spPr/>
        <p:txBody>
          <a:bodyPr/>
          <a:lstStyle/>
          <a:p>
            <a:fld id="{6A7B9BDB-DB73-480C-9587-191C42483895}" type="datetimeFigureOut">
              <a:rPr lang="tr-TR" smtClean="0"/>
              <a:t>27.12.2018</a:t>
            </a:fld>
            <a:endParaRPr lang="tr-TR"/>
          </a:p>
        </p:txBody>
      </p:sp>
      <p:sp>
        <p:nvSpPr>
          <p:cNvPr id="5" name="Alt Bilgi Yer Tutucusu 4">
            <a:extLst>
              <a:ext uri="{FF2B5EF4-FFF2-40B4-BE49-F238E27FC236}">
                <a16:creationId xmlns:a16="http://schemas.microsoft.com/office/drawing/2014/main" id="{6AA07BC7-DAB0-4D3B-9F7F-1F3B5099154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F4B70E3-0A4D-4135-87F2-3B369E93936A}"/>
              </a:ext>
            </a:extLst>
          </p:cNvPr>
          <p:cNvSpPr>
            <a:spLocks noGrp="1"/>
          </p:cNvSpPr>
          <p:nvPr>
            <p:ph type="sldNum" sz="quarter" idx="12"/>
          </p:nvPr>
        </p:nvSpPr>
        <p:spPr/>
        <p:txBody>
          <a:bodyPr/>
          <a:lstStyle/>
          <a:p>
            <a:fld id="{592B54AA-C5F8-4F50-B2CA-D44AC88CC9B8}" type="slidenum">
              <a:rPr lang="tr-TR" smtClean="0"/>
              <a:t>‹#›</a:t>
            </a:fld>
            <a:endParaRPr lang="tr-TR"/>
          </a:p>
        </p:txBody>
      </p:sp>
    </p:spTree>
    <p:extLst>
      <p:ext uri="{BB962C8B-B14F-4D97-AF65-F5344CB8AC3E}">
        <p14:creationId xmlns:p14="http://schemas.microsoft.com/office/powerpoint/2010/main" val="3072944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9D4CB14-3C42-446A-A703-235D5374E88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CF475D9-E6AB-442E-AD79-73F8A1DB89F0}"/>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469FDC3-D9EF-4973-8E52-51F993DCE25D}"/>
              </a:ext>
            </a:extLst>
          </p:cNvPr>
          <p:cNvSpPr>
            <a:spLocks noGrp="1"/>
          </p:cNvSpPr>
          <p:nvPr>
            <p:ph type="dt" sz="half" idx="10"/>
          </p:nvPr>
        </p:nvSpPr>
        <p:spPr/>
        <p:txBody>
          <a:bodyPr/>
          <a:lstStyle/>
          <a:p>
            <a:fld id="{6A7B9BDB-DB73-480C-9587-191C42483895}" type="datetimeFigureOut">
              <a:rPr lang="tr-TR" smtClean="0"/>
              <a:t>27.12.2018</a:t>
            </a:fld>
            <a:endParaRPr lang="tr-TR"/>
          </a:p>
        </p:txBody>
      </p:sp>
      <p:sp>
        <p:nvSpPr>
          <p:cNvPr id="5" name="Alt Bilgi Yer Tutucusu 4">
            <a:extLst>
              <a:ext uri="{FF2B5EF4-FFF2-40B4-BE49-F238E27FC236}">
                <a16:creationId xmlns:a16="http://schemas.microsoft.com/office/drawing/2014/main" id="{520576CE-8758-45BD-B1DB-002605CB3BF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DEC8E42-3F73-4648-8F99-1D0952E23851}"/>
              </a:ext>
            </a:extLst>
          </p:cNvPr>
          <p:cNvSpPr>
            <a:spLocks noGrp="1"/>
          </p:cNvSpPr>
          <p:nvPr>
            <p:ph type="sldNum" sz="quarter" idx="12"/>
          </p:nvPr>
        </p:nvSpPr>
        <p:spPr/>
        <p:txBody>
          <a:bodyPr/>
          <a:lstStyle/>
          <a:p>
            <a:fld id="{592B54AA-C5F8-4F50-B2CA-D44AC88CC9B8}" type="slidenum">
              <a:rPr lang="tr-TR" smtClean="0"/>
              <a:t>‹#›</a:t>
            </a:fld>
            <a:endParaRPr lang="tr-TR"/>
          </a:p>
        </p:txBody>
      </p:sp>
    </p:spTree>
    <p:extLst>
      <p:ext uri="{BB962C8B-B14F-4D97-AF65-F5344CB8AC3E}">
        <p14:creationId xmlns:p14="http://schemas.microsoft.com/office/powerpoint/2010/main" val="1632495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1DE76EE-D37E-4852-B013-769D786FC611}"/>
              </a:ext>
            </a:extLst>
          </p:cNvPr>
          <p:cNvGrpSpPr>
            <a:grpSpLocks/>
          </p:cNvGrpSpPr>
          <p:nvPr/>
        </p:nvGrpSpPr>
        <p:grpSpPr bwMode="auto">
          <a:xfrm>
            <a:off x="25400" y="1109664"/>
            <a:ext cx="12208933" cy="757237"/>
            <a:chOff x="0" y="0"/>
            <a:chExt cx="5768" cy="477"/>
          </a:xfrm>
        </p:grpSpPr>
        <p:sp>
          <p:nvSpPr>
            <p:cNvPr id="5" name="Freeform 3">
              <a:extLst>
                <a:ext uri="{FF2B5EF4-FFF2-40B4-BE49-F238E27FC236}">
                  <a16:creationId xmlns:a16="http://schemas.microsoft.com/office/drawing/2014/main" id="{78A6B180-E9A1-45B1-93FB-BF523D4ECBD7}"/>
                </a:ext>
              </a:extLst>
            </p:cNvPr>
            <p:cNvSpPr>
              <a:spLocks/>
            </p:cNvSpPr>
            <p:nvPr userDrawn="1"/>
          </p:nvSpPr>
          <p:spPr bwMode="auto">
            <a:xfrm>
              <a:off x="5" y="0"/>
              <a:ext cx="5763" cy="477"/>
            </a:xfrm>
            <a:custGeom>
              <a:avLst/>
              <a:gdLst>
                <a:gd name="T0" fmla="*/ 0 w 5763"/>
                <a:gd name="T1" fmla="*/ 450 h 477"/>
                <a:gd name="T2" fmla="*/ 3 w 5763"/>
                <a:gd name="T3" fmla="*/ 0 h 477"/>
                <a:gd name="T4" fmla="*/ 5763 w 5763"/>
                <a:gd name="T5" fmla="*/ 0 h 477"/>
                <a:gd name="T6" fmla="*/ 5763 w 5763"/>
                <a:gd name="T7" fmla="*/ 465 h 477"/>
                <a:gd name="T8" fmla="*/ 4821 w 5763"/>
                <a:gd name="T9" fmla="*/ 477 h 477"/>
                <a:gd name="T10" fmla="*/ 4326 w 5763"/>
                <a:gd name="T11" fmla="*/ 447 h 477"/>
                <a:gd name="T12" fmla="*/ 3783 w 5763"/>
                <a:gd name="T13" fmla="*/ 465 h 477"/>
                <a:gd name="T14" fmla="*/ 3417 w 5763"/>
                <a:gd name="T15" fmla="*/ 456 h 477"/>
                <a:gd name="T16" fmla="*/ 2973 w 5763"/>
                <a:gd name="T17" fmla="*/ 459 h 477"/>
                <a:gd name="T18" fmla="*/ 2451 w 5763"/>
                <a:gd name="T19" fmla="*/ 453 h 477"/>
                <a:gd name="T20" fmla="*/ 2289 w 5763"/>
                <a:gd name="T21" fmla="*/ 441 h 477"/>
                <a:gd name="T22" fmla="*/ 2010 w 5763"/>
                <a:gd name="T23" fmla="*/ 453 h 477"/>
                <a:gd name="T24" fmla="*/ 1827 w 5763"/>
                <a:gd name="T25" fmla="*/ 450 h 477"/>
                <a:gd name="T26" fmla="*/ 1215 w 5763"/>
                <a:gd name="T27" fmla="*/ 465 h 477"/>
                <a:gd name="T28" fmla="*/ 660 w 5763"/>
                <a:gd name="T29" fmla="*/ 456 h 477"/>
                <a:gd name="T30" fmla="*/ 0 w 5763"/>
                <a:gd name="T31" fmla="*/ 450 h 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195"/>
              </a:scheme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tr-TR" sz="1800"/>
            </a:p>
          </p:txBody>
        </p:sp>
        <p:sp>
          <p:nvSpPr>
            <p:cNvPr id="6" name="Freeform 4">
              <a:extLst>
                <a:ext uri="{FF2B5EF4-FFF2-40B4-BE49-F238E27FC236}">
                  <a16:creationId xmlns:a16="http://schemas.microsoft.com/office/drawing/2014/main" id="{04FB8A14-8344-4695-8581-99BF53DC27DB}"/>
                </a:ext>
              </a:extLst>
            </p:cNvPr>
            <p:cNvSpPr>
              <a:spLocks/>
            </p:cNvSpPr>
            <p:nvPr userDrawn="1"/>
          </p:nvSpPr>
          <p:spPr bwMode="auto">
            <a:xfrm>
              <a:off x="0" y="98"/>
              <a:ext cx="256" cy="253"/>
            </a:xfrm>
            <a:custGeom>
              <a:avLst/>
              <a:gdLst>
                <a:gd name="T0" fmla="*/ 8 w 256"/>
                <a:gd name="T1" fmla="*/ 190 h 253"/>
                <a:gd name="T2" fmla="*/ 71 w 256"/>
                <a:gd name="T3" fmla="*/ 115 h 253"/>
                <a:gd name="T4" fmla="*/ 203 w 256"/>
                <a:gd name="T5" fmla="*/ 16 h 253"/>
                <a:gd name="T6" fmla="*/ 251 w 256"/>
                <a:gd name="T7" fmla="*/ 19 h 253"/>
                <a:gd name="T8" fmla="*/ 236 w 256"/>
                <a:gd name="T9" fmla="*/ 46 h 253"/>
                <a:gd name="T10" fmla="*/ 176 w 256"/>
                <a:gd name="T11" fmla="*/ 82 h 253"/>
                <a:gd name="T12" fmla="*/ 92 w 256"/>
                <a:gd name="T13" fmla="*/ 154 h 253"/>
                <a:gd name="T14" fmla="*/ 23 w 256"/>
                <a:gd name="T15" fmla="*/ 247 h 253"/>
                <a:gd name="T16" fmla="*/ 8 w 256"/>
                <a:gd name="T17" fmla="*/ 19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sz="1800"/>
            </a:p>
          </p:txBody>
        </p:sp>
        <p:sp>
          <p:nvSpPr>
            <p:cNvPr id="7" name="Freeform 5">
              <a:extLst>
                <a:ext uri="{FF2B5EF4-FFF2-40B4-BE49-F238E27FC236}">
                  <a16:creationId xmlns:a16="http://schemas.microsoft.com/office/drawing/2014/main" id="{8BCFFAD2-FE5A-4305-BC5C-2F2F637C2E1B}"/>
                </a:ext>
              </a:extLst>
            </p:cNvPr>
            <p:cNvSpPr>
              <a:spLocks/>
            </p:cNvSpPr>
            <p:nvPr userDrawn="1"/>
          </p:nvSpPr>
          <p:spPr bwMode="auto">
            <a:xfrm>
              <a:off x="56" y="0"/>
              <a:ext cx="708" cy="459"/>
            </a:xfrm>
            <a:custGeom>
              <a:avLst/>
              <a:gdLst>
                <a:gd name="T0" fmla="*/ 0 w 708"/>
                <a:gd name="T1" fmla="*/ 432 h 459"/>
                <a:gd name="T2" fmla="*/ 0 w 708"/>
                <a:gd name="T3" fmla="*/ 453 h 459"/>
                <a:gd name="T4" fmla="*/ 72 w 708"/>
                <a:gd name="T5" fmla="*/ 324 h 459"/>
                <a:gd name="T6" fmla="*/ 198 w 708"/>
                <a:gd name="T7" fmla="*/ 201 h 459"/>
                <a:gd name="T8" fmla="*/ 366 w 708"/>
                <a:gd name="T9" fmla="*/ 102 h 459"/>
                <a:gd name="T10" fmla="*/ 531 w 708"/>
                <a:gd name="T11" fmla="*/ 36 h 459"/>
                <a:gd name="T12" fmla="*/ 609 w 708"/>
                <a:gd name="T13" fmla="*/ 0 h 459"/>
                <a:gd name="T14" fmla="*/ 708 w 708"/>
                <a:gd name="T15" fmla="*/ 3 h 459"/>
                <a:gd name="T16" fmla="*/ 591 w 708"/>
                <a:gd name="T17" fmla="*/ 66 h 459"/>
                <a:gd name="T18" fmla="*/ 417 w 708"/>
                <a:gd name="T19" fmla="*/ 126 h 459"/>
                <a:gd name="T20" fmla="*/ 237 w 708"/>
                <a:gd name="T21" fmla="*/ 231 h 459"/>
                <a:gd name="T22" fmla="*/ 117 w 708"/>
                <a:gd name="T23" fmla="*/ 345 h 459"/>
                <a:gd name="T24" fmla="*/ 51 w 708"/>
                <a:gd name="T25" fmla="*/ 459 h 459"/>
                <a:gd name="T26" fmla="*/ 0 w 708"/>
                <a:gd name="T27" fmla="*/ 45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a:noFill/>
            </a:ln>
            <a:effectLst/>
            <a:extLst/>
          </p:spPr>
          <p:txBody>
            <a:bodyPr wrap="none" anchor="ctr"/>
            <a:lstStyle/>
            <a:p>
              <a:pPr eaLnBrk="1" hangingPunct="1">
                <a:defRPr/>
              </a:pPr>
              <a:endParaRPr lang="tr-TR" sz="1800"/>
            </a:p>
          </p:txBody>
        </p:sp>
        <p:sp>
          <p:nvSpPr>
            <p:cNvPr id="8" name="Freeform 6">
              <a:extLst>
                <a:ext uri="{FF2B5EF4-FFF2-40B4-BE49-F238E27FC236}">
                  <a16:creationId xmlns:a16="http://schemas.microsoft.com/office/drawing/2014/main" id="{C48F0642-38F9-4D90-B4A7-7148A0383EC3}"/>
                </a:ext>
              </a:extLst>
            </p:cNvPr>
            <p:cNvSpPr>
              <a:spLocks/>
            </p:cNvSpPr>
            <p:nvPr userDrawn="1"/>
          </p:nvSpPr>
          <p:spPr bwMode="auto">
            <a:xfrm>
              <a:off x="131" y="269"/>
              <a:ext cx="251" cy="194"/>
            </a:xfrm>
            <a:custGeom>
              <a:avLst/>
              <a:gdLst>
                <a:gd name="T0" fmla="*/ 21 w 251"/>
                <a:gd name="T1" fmla="*/ 163 h 194"/>
                <a:gd name="T2" fmla="*/ 9 w 251"/>
                <a:gd name="T3" fmla="*/ 184 h 194"/>
                <a:gd name="T4" fmla="*/ 75 w 251"/>
                <a:gd name="T5" fmla="*/ 103 h 194"/>
                <a:gd name="T6" fmla="*/ 165 w 251"/>
                <a:gd name="T7" fmla="*/ 28 h 194"/>
                <a:gd name="T8" fmla="*/ 207 w 251"/>
                <a:gd name="T9" fmla="*/ 7 h 194"/>
                <a:gd name="T10" fmla="*/ 246 w 251"/>
                <a:gd name="T11" fmla="*/ 4 h 194"/>
                <a:gd name="T12" fmla="*/ 237 w 251"/>
                <a:gd name="T13" fmla="*/ 34 h 194"/>
                <a:gd name="T14" fmla="*/ 183 w 251"/>
                <a:gd name="T15" fmla="*/ 61 h 194"/>
                <a:gd name="T16" fmla="*/ 108 w 251"/>
                <a:gd name="T17" fmla="*/ 124 h 194"/>
                <a:gd name="T18" fmla="*/ 54 w 251"/>
                <a:gd name="T19" fmla="*/ 190 h 194"/>
                <a:gd name="T20" fmla="*/ 6 w 251"/>
                <a:gd name="T21" fmla="*/ 184 h 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sp>
          <p:nvSpPr>
            <p:cNvPr id="9" name="Freeform 7">
              <a:extLst>
                <a:ext uri="{FF2B5EF4-FFF2-40B4-BE49-F238E27FC236}">
                  <a16:creationId xmlns:a16="http://schemas.microsoft.com/office/drawing/2014/main" id="{AEDABEB5-6AAF-4C07-A3AC-A1594F726DB3}"/>
                </a:ext>
              </a:extLst>
            </p:cNvPr>
            <p:cNvSpPr>
              <a:spLocks/>
            </p:cNvSpPr>
            <p:nvPr userDrawn="1"/>
          </p:nvSpPr>
          <p:spPr bwMode="auto">
            <a:xfrm>
              <a:off x="341" y="0"/>
              <a:ext cx="159" cy="72"/>
            </a:xfrm>
            <a:custGeom>
              <a:avLst/>
              <a:gdLst>
                <a:gd name="T0" fmla="*/ 99 w 159"/>
                <a:gd name="T1" fmla="*/ 0 h 72"/>
                <a:gd name="T2" fmla="*/ 15 w 159"/>
                <a:gd name="T3" fmla="*/ 36 h 72"/>
                <a:gd name="T4" fmla="*/ 6 w 159"/>
                <a:gd name="T5" fmla="*/ 60 h 72"/>
                <a:gd name="T6" fmla="*/ 36 w 159"/>
                <a:gd name="T7" fmla="*/ 69 h 72"/>
                <a:gd name="T8" fmla="*/ 87 w 159"/>
                <a:gd name="T9" fmla="*/ 42 h 72"/>
                <a:gd name="T10" fmla="*/ 159 w 159"/>
                <a:gd name="T11" fmla="*/ 0 h 72"/>
                <a:gd name="T12" fmla="*/ 99 w 159"/>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sp>
          <p:nvSpPr>
            <p:cNvPr id="10" name="Freeform 8">
              <a:extLst>
                <a:ext uri="{FF2B5EF4-FFF2-40B4-BE49-F238E27FC236}">
                  <a16:creationId xmlns:a16="http://schemas.microsoft.com/office/drawing/2014/main" id="{9F18E8CB-930D-4B50-B602-3FF4925B1A67}"/>
                </a:ext>
              </a:extLst>
            </p:cNvPr>
            <p:cNvSpPr>
              <a:spLocks/>
            </p:cNvSpPr>
            <p:nvPr userDrawn="1"/>
          </p:nvSpPr>
          <p:spPr bwMode="auto">
            <a:xfrm>
              <a:off x="488" y="0"/>
              <a:ext cx="455" cy="216"/>
            </a:xfrm>
            <a:custGeom>
              <a:avLst/>
              <a:gdLst>
                <a:gd name="T0" fmla="*/ 395 w 455"/>
                <a:gd name="T1" fmla="*/ 0 h 216"/>
                <a:gd name="T2" fmla="*/ 338 w 455"/>
                <a:gd name="T3" fmla="*/ 48 h 216"/>
                <a:gd name="T4" fmla="*/ 242 w 455"/>
                <a:gd name="T5" fmla="*/ 102 h 216"/>
                <a:gd name="T6" fmla="*/ 104 w 455"/>
                <a:gd name="T7" fmla="*/ 147 h 216"/>
                <a:gd name="T8" fmla="*/ 35 w 455"/>
                <a:gd name="T9" fmla="*/ 168 h 216"/>
                <a:gd name="T10" fmla="*/ 8 w 455"/>
                <a:gd name="T11" fmla="*/ 192 h 216"/>
                <a:gd name="T12" fmla="*/ 8 w 455"/>
                <a:gd name="T13" fmla="*/ 213 h 216"/>
                <a:gd name="T14" fmla="*/ 59 w 455"/>
                <a:gd name="T15" fmla="*/ 213 h 216"/>
                <a:gd name="T16" fmla="*/ 86 w 455"/>
                <a:gd name="T17" fmla="*/ 192 h 216"/>
                <a:gd name="T18" fmla="*/ 173 w 455"/>
                <a:gd name="T19" fmla="*/ 159 h 216"/>
                <a:gd name="T20" fmla="*/ 299 w 455"/>
                <a:gd name="T21" fmla="*/ 126 h 216"/>
                <a:gd name="T22" fmla="*/ 392 w 455"/>
                <a:gd name="T23" fmla="*/ 72 h 216"/>
                <a:gd name="T24" fmla="*/ 455 w 455"/>
                <a:gd name="T25" fmla="*/ 0 h 216"/>
                <a:gd name="T26" fmla="*/ 395 w 455"/>
                <a:gd name="T27" fmla="*/ 0 h 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sp>
          <p:nvSpPr>
            <p:cNvPr id="11" name="Freeform 9">
              <a:extLst>
                <a:ext uri="{FF2B5EF4-FFF2-40B4-BE49-F238E27FC236}">
                  <a16:creationId xmlns:a16="http://schemas.microsoft.com/office/drawing/2014/main" id="{EE1FA7C5-795A-466D-BD14-97528B167B60}"/>
                </a:ext>
              </a:extLst>
            </p:cNvPr>
            <p:cNvSpPr>
              <a:spLocks/>
            </p:cNvSpPr>
            <p:nvPr userDrawn="1"/>
          </p:nvSpPr>
          <p:spPr bwMode="auto">
            <a:xfrm>
              <a:off x="1448" y="37"/>
              <a:ext cx="414" cy="108"/>
            </a:xfrm>
            <a:custGeom>
              <a:avLst/>
              <a:gdLst>
                <a:gd name="T0" fmla="*/ 0 w 414"/>
                <a:gd name="T1" fmla="*/ 11 h 108"/>
                <a:gd name="T2" fmla="*/ 24 w 414"/>
                <a:gd name="T3" fmla="*/ 11 h 108"/>
                <a:gd name="T4" fmla="*/ 156 w 414"/>
                <a:gd name="T5" fmla="*/ 2 h 108"/>
                <a:gd name="T6" fmla="*/ 288 w 414"/>
                <a:gd name="T7" fmla="*/ 23 h 108"/>
                <a:gd name="T8" fmla="*/ 384 w 414"/>
                <a:gd name="T9" fmla="*/ 53 h 108"/>
                <a:gd name="T10" fmla="*/ 411 w 414"/>
                <a:gd name="T11" fmla="*/ 74 h 108"/>
                <a:gd name="T12" fmla="*/ 405 w 414"/>
                <a:gd name="T13" fmla="*/ 104 h 108"/>
                <a:gd name="T14" fmla="*/ 363 w 414"/>
                <a:gd name="T15" fmla="*/ 101 h 108"/>
                <a:gd name="T16" fmla="*/ 294 w 414"/>
                <a:gd name="T17" fmla="*/ 77 h 108"/>
                <a:gd name="T18" fmla="*/ 174 w 414"/>
                <a:gd name="T19" fmla="*/ 50 h 108"/>
                <a:gd name="T20" fmla="*/ 72 w 414"/>
                <a:gd name="T21" fmla="*/ 62 h 108"/>
                <a:gd name="T22" fmla="*/ 36 w 414"/>
                <a:gd name="T23" fmla="*/ 59 h 108"/>
                <a:gd name="T24" fmla="*/ 0 w 414"/>
                <a:gd name="T25" fmla="*/ 11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sp>
          <p:nvSpPr>
            <p:cNvPr id="12" name="Freeform 10">
              <a:extLst>
                <a:ext uri="{FF2B5EF4-FFF2-40B4-BE49-F238E27FC236}">
                  <a16:creationId xmlns:a16="http://schemas.microsoft.com/office/drawing/2014/main" id="{CEAFE4F6-B2FD-400A-88EF-76CB953C4297}"/>
                </a:ext>
              </a:extLst>
            </p:cNvPr>
            <p:cNvSpPr>
              <a:spLocks/>
            </p:cNvSpPr>
            <p:nvPr userDrawn="1"/>
          </p:nvSpPr>
          <p:spPr bwMode="auto">
            <a:xfrm>
              <a:off x="1790" y="0"/>
              <a:ext cx="520" cy="225"/>
            </a:xfrm>
            <a:custGeom>
              <a:avLst/>
              <a:gdLst>
                <a:gd name="T0" fmla="*/ 42 w 520"/>
                <a:gd name="T1" fmla="*/ 0 h 225"/>
                <a:gd name="T2" fmla="*/ 12 w 520"/>
                <a:gd name="T3" fmla="*/ 24 h 225"/>
                <a:gd name="T4" fmla="*/ 114 w 520"/>
                <a:gd name="T5" fmla="*/ 54 h 225"/>
                <a:gd name="T6" fmla="*/ 240 w 520"/>
                <a:gd name="T7" fmla="*/ 117 h 225"/>
                <a:gd name="T8" fmla="*/ 333 w 520"/>
                <a:gd name="T9" fmla="*/ 153 h 225"/>
                <a:gd name="T10" fmla="*/ 438 w 520"/>
                <a:gd name="T11" fmla="*/ 219 h 225"/>
                <a:gd name="T12" fmla="*/ 426 w 520"/>
                <a:gd name="T13" fmla="*/ 192 h 225"/>
                <a:gd name="T14" fmla="*/ 441 w 520"/>
                <a:gd name="T15" fmla="*/ 180 h 225"/>
                <a:gd name="T16" fmla="*/ 519 w 520"/>
                <a:gd name="T17" fmla="*/ 216 h 225"/>
                <a:gd name="T18" fmla="*/ 450 w 520"/>
                <a:gd name="T19" fmla="*/ 162 h 225"/>
                <a:gd name="T20" fmla="*/ 381 w 520"/>
                <a:gd name="T21" fmla="*/ 135 h 225"/>
                <a:gd name="T22" fmla="*/ 285 w 520"/>
                <a:gd name="T23" fmla="*/ 84 h 225"/>
                <a:gd name="T24" fmla="*/ 186 w 520"/>
                <a:gd name="T25" fmla="*/ 18 h 225"/>
                <a:gd name="T26" fmla="*/ 123 w 520"/>
                <a:gd name="T27" fmla="*/ 0 h 225"/>
                <a:gd name="T28" fmla="*/ 42 w 520"/>
                <a:gd name="T29" fmla="*/ 0 h 2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sp>
          <p:nvSpPr>
            <p:cNvPr id="13" name="Freeform 11">
              <a:extLst>
                <a:ext uri="{FF2B5EF4-FFF2-40B4-BE49-F238E27FC236}">
                  <a16:creationId xmlns:a16="http://schemas.microsoft.com/office/drawing/2014/main" id="{5F4E107F-CEE3-4CE7-97B5-85E043DCBF70}"/>
                </a:ext>
              </a:extLst>
            </p:cNvPr>
            <p:cNvSpPr>
              <a:spLocks/>
            </p:cNvSpPr>
            <p:nvPr userDrawn="1"/>
          </p:nvSpPr>
          <p:spPr bwMode="auto">
            <a:xfrm>
              <a:off x="1943" y="154"/>
              <a:ext cx="431" cy="233"/>
            </a:xfrm>
            <a:custGeom>
              <a:avLst/>
              <a:gdLst>
                <a:gd name="T0" fmla="*/ 6 w 431"/>
                <a:gd name="T1" fmla="*/ 38 h 233"/>
                <a:gd name="T2" fmla="*/ 9 w 431"/>
                <a:gd name="T3" fmla="*/ 20 h 233"/>
                <a:gd name="T4" fmla="*/ 42 w 431"/>
                <a:gd name="T5" fmla="*/ 2 h 233"/>
                <a:gd name="T6" fmla="*/ 90 w 431"/>
                <a:gd name="T7" fmla="*/ 35 h 233"/>
                <a:gd name="T8" fmla="*/ 189 w 431"/>
                <a:gd name="T9" fmla="*/ 89 h 233"/>
                <a:gd name="T10" fmla="*/ 288 w 431"/>
                <a:gd name="T11" fmla="*/ 140 h 233"/>
                <a:gd name="T12" fmla="*/ 375 w 431"/>
                <a:gd name="T13" fmla="*/ 176 h 233"/>
                <a:gd name="T14" fmla="*/ 396 w 431"/>
                <a:gd name="T15" fmla="*/ 176 h 233"/>
                <a:gd name="T16" fmla="*/ 429 w 431"/>
                <a:gd name="T17" fmla="*/ 212 h 233"/>
                <a:gd name="T18" fmla="*/ 408 w 431"/>
                <a:gd name="T19" fmla="*/ 233 h 233"/>
                <a:gd name="T20" fmla="*/ 333 w 431"/>
                <a:gd name="T21" fmla="*/ 212 h 233"/>
                <a:gd name="T22" fmla="*/ 186 w 431"/>
                <a:gd name="T23" fmla="*/ 143 h 233"/>
                <a:gd name="T24" fmla="*/ 48 w 431"/>
                <a:gd name="T25" fmla="*/ 68 h 233"/>
                <a:gd name="T26" fmla="*/ 6 w 431"/>
                <a:gd name="T27" fmla="*/ 38 h 2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sp>
          <p:nvSpPr>
            <p:cNvPr id="14" name="Freeform 12">
              <a:extLst>
                <a:ext uri="{FF2B5EF4-FFF2-40B4-BE49-F238E27FC236}">
                  <a16:creationId xmlns:a16="http://schemas.microsoft.com/office/drawing/2014/main" id="{5A1BAEC9-6AB5-4D3F-B479-A733CCAE3329}"/>
                </a:ext>
              </a:extLst>
            </p:cNvPr>
            <p:cNvSpPr>
              <a:spLocks/>
            </p:cNvSpPr>
            <p:nvPr userDrawn="1"/>
          </p:nvSpPr>
          <p:spPr bwMode="auto">
            <a:xfrm>
              <a:off x="2262" y="87"/>
              <a:ext cx="396" cy="227"/>
            </a:xfrm>
            <a:custGeom>
              <a:avLst/>
              <a:gdLst>
                <a:gd name="T0" fmla="*/ 2 w 396"/>
                <a:gd name="T1" fmla="*/ 9 h 227"/>
                <a:gd name="T2" fmla="*/ 53 w 396"/>
                <a:gd name="T3" fmla="*/ 66 h 227"/>
                <a:gd name="T4" fmla="*/ 176 w 396"/>
                <a:gd name="T5" fmla="*/ 132 h 227"/>
                <a:gd name="T6" fmla="*/ 293 w 396"/>
                <a:gd name="T7" fmla="*/ 189 h 227"/>
                <a:gd name="T8" fmla="*/ 341 w 396"/>
                <a:gd name="T9" fmla="*/ 222 h 227"/>
                <a:gd name="T10" fmla="*/ 377 w 396"/>
                <a:gd name="T11" fmla="*/ 219 h 227"/>
                <a:gd name="T12" fmla="*/ 377 w 396"/>
                <a:gd name="T13" fmla="*/ 180 h 227"/>
                <a:gd name="T14" fmla="*/ 260 w 396"/>
                <a:gd name="T15" fmla="*/ 126 h 227"/>
                <a:gd name="T16" fmla="*/ 113 w 396"/>
                <a:gd name="T17" fmla="*/ 51 h 227"/>
                <a:gd name="T18" fmla="*/ 41 w 396"/>
                <a:gd name="T19" fmla="*/ 9 h 227"/>
                <a:gd name="T20" fmla="*/ 2 w 396"/>
                <a:gd name="T21" fmla="*/ 9 h 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sp>
          <p:nvSpPr>
            <p:cNvPr id="15" name="Freeform 13">
              <a:extLst>
                <a:ext uri="{FF2B5EF4-FFF2-40B4-BE49-F238E27FC236}">
                  <a16:creationId xmlns:a16="http://schemas.microsoft.com/office/drawing/2014/main" id="{C84984FD-118B-41E3-992F-4878A1FAC6CA}"/>
                </a:ext>
              </a:extLst>
            </p:cNvPr>
            <p:cNvSpPr>
              <a:spLocks/>
            </p:cNvSpPr>
            <p:nvPr userDrawn="1"/>
          </p:nvSpPr>
          <p:spPr bwMode="auto">
            <a:xfrm>
              <a:off x="2264" y="240"/>
              <a:ext cx="516" cy="223"/>
            </a:xfrm>
            <a:custGeom>
              <a:avLst/>
              <a:gdLst>
                <a:gd name="T0" fmla="*/ 3 w 516"/>
                <a:gd name="T1" fmla="*/ 10 h 223"/>
                <a:gd name="T2" fmla="*/ 105 w 516"/>
                <a:gd name="T3" fmla="*/ 97 h 223"/>
                <a:gd name="T4" fmla="*/ 243 w 516"/>
                <a:gd name="T5" fmla="*/ 178 h 223"/>
                <a:gd name="T6" fmla="*/ 357 w 516"/>
                <a:gd name="T7" fmla="*/ 217 h 223"/>
                <a:gd name="T8" fmla="*/ 498 w 516"/>
                <a:gd name="T9" fmla="*/ 214 h 223"/>
                <a:gd name="T10" fmla="*/ 468 w 516"/>
                <a:gd name="T11" fmla="*/ 187 h 223"/>
                <a:gd name="T12" fmla="*/ 309 w 516"/>
                <a:gd name="T13" fmla="*/ 136 h 223"/>
                <a:gd name="T14" fmla="*/ 123 w 516"/>
                <a:gd name="T15" fmla="*/ 34 h 223"/>
                <a:gd name="T16" fmla="*/ 3 w 516"/>
                <a:gd name="T17" fmla="*/ 10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sp>
          <p:nvSpPr>
            <p:cNvPr id="16" name="Freeform 14">
              <a:extLst>
                <a:ext uri="{FF2B5EF4-FFF2-40B4-BE49-F238E27FC236}">
                  <a16:creationId xmlns:a16="http://schemas.microsoft.com/office/drawing/2014/main" id="{35EE75AE-8052-4F79-B217-818AC0344736}"/>
                </a:ext>
              </a:extLst>
            </p:cNvPr>
            <p:cNvSpPr>
              <a:spLocks/>
            </p:cNvSpPr>
            <p:nvPr userDrawn="1"/>
          </p:nvSpPr>
          <p:spPr bwMode="auto">
            <a:xfrm>
              <a:off x="2723" y="324"/>
              <a:ext cx="414" cy="100"/>
            </a:xfrm>
            <a:custGeom>
              <a:avLst/>
              <a:gdLst>
                <a:gd name="T0" fmla="*/ 69 w 414"/>
                <a:gd name="T1" fmla="*/ 60 h 100"/>
                <a:gd name="T2" fmla="*/ 12 w 414"/>
                <a:gd name="T3" fmla="*/ 42 h 100"/>
                <a:gd name="T4" fmla="*/ 3 w 414"/>
                <a:gd name="T5" fmla="*/ 15 h 100"/>
                <a:gd name="T6" fmla="*/ 30 w 414"/>
                <a:gd name="T7" fmla="*/ 0 h 100"/>
                <a:gd name="T8" fmla="*/ 117 w 414"/>
                <a:gd name="T9" fmla="*/ 18 h 100"/>
                <a:gd name="T10" fmla="*/ 243 w 414"/>
                <a:gd name="T11" fmla="*/ 48 h 100"/>
                <a:gd name="T12" fmla="*/ 387 w 414"/>
                <a:gd name="T13" fmla="*/ 48 h 100"/>
                <a:gd name="T14" fmla="*/ 408 w 414"/>
                <a:gd name="T15" fmla="*/ 54 h 100"/>
                <a:gd name="T16" fmla="*/ 381 w 414"/>
                <a:gd name="T17" fmla="*/ 87 h 100"/>
                <a:gd name="T18" fmla="*/ 318 w 414"/>
                <a:gd name="T19" fmla="*/ 99 h 100"/>
                <a:gd name="T20" fmla="*/ 195 w 414"/>
                <a:gd name="T21" fmla="*/ 93 h 100"/>
                <a:gd name="T22" fmla="*/ 69 w 414"/>
                <a:gd name="T23" fmla="*/ 60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sp>
          <p:nvSpPr>
            <p:cNvPr id="17" name="Freeform 15">
              <a:extLst>
                <a:ext uri="{FF2B5EF4-FFF2-40B4-BE49-F238E27FC236}">
                  <a16:creationId xmlns:a16="http://schemas.microsoft.com/office/drawing/2014/main" id="{987996DE-1305-4A8F-9D47-DE9DD269DDBD}"/>
                </a:ext>
              </a:extLst>
            </p:cNvPr>
            <p:cNvSpPr>
              <a:spLocks/>
            </p:cNvSpPr>
            <p:nvPr userDrawn="1"/>
          </p:nvSpPr>
          <p:spPr bwMode="auto">
            <a:xfrm>
              <a:off x="3165" y="375"/>
              <a:ext cx="150" cy="72"/>
            </a:xfrm>
            <a:custGeom>
              <a:avLst/>
              <a:gdLst>
                <a:gd name="T0" fmla="*/ 3 w 150"/>
                <a:gd name="T1" fmla="*/ 67 h 72"/>
                <a:gd name="T2" fmla="*/ 84 w 150"/>
                <a:gd name="T3" fmla="*/ 19 h 72"/>
                <a:gd name="T4" fmla="*/ 123 w 150"/>
                <a:gd name="T5" fmla="*/ 1 h 72"/>
                <a:gd name="T6" fmla="*/ 150 w 150"/>
                <a:gd name="T7" fmla="*/ 22 h 72"/>
                <a:gd name="T8" fmla="*/ 123 w 150"/>
                <a:gd name="T9" fmla="*/ 55 h 72"/>
                <a:gd name="T10" fmla="*/ 90 w 150"/>
                <a:gd name="T11" fmla="*/ 70 h 72"/>
                <a:gd name="T12" fmla="*/ 0 w 150"/>
                <a:gd name="T13" fmla="*/ 67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sp>
          <p:nvSpPr>
            <p:cNvPr id="18" name="Freeform 16">
              <a:extLst>
                <a:ext uri="{FF2B5EF4-FFF2-40B4-BE49-F238E27FC236}">
                  <a16:creationId xmlns:a16="http://schemas.microsoft.com/office/drawing/2014/main" id="{5B3B3FC7-9CB1-4BCB-A482-9B9EF0332379}"/>
                </a:ext>
              </a:extLst>
            </p:cNvPr>
            <p:cNvSpPr>
              <a:spLocks/>
            </p:cNvSpPr>
            <p:nvPr userDrawn="1"/>
          </p:nvSpPr>
          <p:spPr bwMode="auto">
            <a:xfrm>
              <a:off x="3463" y="267"/>
              <a:ext cx="148" cy="91"/>
            </a:xfrm>
            <a:custGeom>
              <a:avLst/>
              <a:gdLst>
                <a:gd name="T0" fmla="*/ 1 w 148"/>
                <a:gd name="T1" fmla="*/ 69 h 91"/>
                <a:gd name="T2" fmla="*/ 25 w 148"/>
                <a:gd name="T3" fmla="*/ 51 h 91"/>
                <a:gd name="T4" fmla="*/ 100 w 148"/>
                <a:gd name="T5" fmla="*/ 9 h 91"/>
                <a:gd name="T6" fmla="*/ 133 w 148"/>
                <a:gd name="T7" fmla="*/ 3 h 91"/>
                <a:gd name="T8" fmla="*/ 136 w 148"/>
                <a:gd name="T9" fmla="*/ 27 h 91"/>
                <a:gd name="T10" fmla="*/ 61 w 148"/>
                <a:gd name="T11" fmla="*/ 75 h 91"/>
                <a:gd name="T12" fmla="*/ 19 w 148"/>
                <a:gd name="T13" fmla="*/ 90 h 91"/>
                <a:gd name="T14" fmla="*/ 1 w 148"/>
                <a:gd name="T15" fmla="*/ 69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sp>
          <p:nvSpPr>
            <p:cNvPr id="19" name="Freeform 17">
              <a:extLst>
                <a:ext uri="{FF2B5EF4-FFF2-40B4-BE49-F238E27FC236}">
                  <a16:creationId xmlns:a16="http://schemas.microsoft.com/office/drawing/2014/main" id="{4C85CC08-9444-41D0-A6B6-6F454A170330}"/>
                </a:ext>
              </a:extLst>
            </p:cNvPr>
            <p:cNvSpPr>
              <a:spLocks/>
            </p:cNvSpPr>
            <p:nvPr userDrawn="1"/>
          </p:nvSpPr>
          <p:spPr bwMode="auto">
            <a:xfrm>
              <a:off x="3580" y="58"/>
              <a:ext cx="938" cy="158"/>
            </a:xfrm>
            <a:custGeom>
              <a:avLst/>
              <a:gdLst>
                <a:gd name="T0" fmla="*/ 172 w 938"/>
                <a:gd name="T1" fmla="*/ 86 h 158"/>
                <a:gd name="T2" fmla="*/ 61 w 938"/>
                <a:gd name="T3" fmla="*/ 137 h 158"/>
                <a:gd name="T4" fmla="*/ 16 w 938"/>
                <a:gd name="T5" fmla="*/ 155 h 158"/>
                <a:gd name="T6" fmla="*/ 7 w 938"/>
                <a:gd name="T7" fmla="*/ 122 h 158"/>
                <a:gd name="T8" fmla="*/ 58 w 938"/>
                <a:gd name="T9" fmla="*/ 80 h 158"/>
                <a:gd name="T10" fmla="*/ 172 w 938"/>
                <a:gd name="T11" fmla="*/ 38 h 158"/>
                <a:gd name="T12" fmla="*/ 304 w 938"/>
                <a:gd name="T13" fmla="*/ 11 h 158"/>
                <a:gd name="T14" fmla="*/ 463 w 938"/>
                <a:gd name="T15" fmla="*/ 2 h 158"/>
                <a:gd name="T16" fmla="*/ 631 w 938"/>
                <a:gd name="T17" fmla="*/ 23 h 158"/>
                <a:gd name="T18" fmla="*/ 796 w 938"/>
                <a:gd name="T19" fmla="*/ 53 h 158"/>
                <a:gd name="T20" fmla="*/ 841 w 938"/>
                <a:gd name="T21" fmla="*/ 47 h 158"/>
                <a:gd name="T22" fmla="*/ 907 w 938"/>
                <a:gd name="T23" fmla="*/ 71 h 158"/>
                <a:gd name="T24" fmla="*/ 919 w 938"/>
                <a:gd name="T25" fmla="*/ 101 h 158"/>
                <a:gd name="T26" fmla="*/ 793 w 938"/>
                <a:gd name="T27" fmla="*/ 98 h 158"/>
                <a:gd name="T28" fmla="*/ 634 w 938"/>
                <a:gd name="T29" fmla="*/ 62 h 158"/>
                <a:gd name="T30" fmla="*/ 439 w 938"/>
                <a:gd name="T31" fmla="*/ 38 h 158"/>
                <a:gd name="T32" fmla="*/ 238 w 938"/>
                <a:gd name="T33" fmla="*/ 59 h 158"/>
                <a:gd name="T34" fmla="*/ 172 w 938"/>
                <a:gd name="T35" fmla="*/ 86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sp>
          <p:nvSpPr>
            <p:cNvPr id="20" name="Freeform 18">
              <a:extLst>
                <a:ext uri="{FF2B5EF4-FFF2-40B4-BE49-F238E27FC236}">
                  <a16:creationId xmlns:a16="http://schemas.microsoft.com/office/drawing/2014/main" id="{9CC15FBD-CDE8-4362-BEA1-64C62C2C8CDD}"/>
                </a:ext>
              </a:extLst>
            </p:cNvPr>
            <p:cNvSpPr>
              <a:spLocks/>
            </p:cNvSpPr>
            <p:nvPr userDrawn="1"/>
          </p:nvSpPr>
          <p:spPr bwMode="auto">
            <a:xfrm>
              <a:off x="3686" y="145"/>
              <a:ext cx="372" cy="98"/>
            </a:xfrm>
            <a:custGeom>
              <a:avLst/>
              <a:gdLst>
                <a:gd name="T0" fmla="*/ 18 w 372"/>
                <a:gd name="T1" fmla="*/ 47 h 98"/>
                <a:gd name="T2" fmla="*/ 141 w 372"/>
                <a:gd name="T3" fmla="*/ 17 h 98"/>
                <a:gd name="T4" fmla="*/ 246 w 372"/>
                <a:gd name="T5" fmla="*/ 2 h 98"/>
                <a:gd name="T6" fmla="*/ 351 w 372"/>
                <a:gd name="T7" fmla="*/ 5 h 98"/>
                <a:gd name="T8" fmla="*/ 372 w 372"/>
                <a:gd name="T9" fmla="*/ 23 h 98"/>
                <a:gd name="T10" fmla="*/ 354 w 372"/>
                <a:gd name="T11" fmla="*/ 44 h 98"/>
                <a:gd name="T12" fmla="*/ 264 w 372"/>
                <a:gd name="T13" fmla="*/ 50 h 98"/>
                <a:gd name="T14" fmla="*/ 168 w 372"/>
                <a:gd name="T15" fmla="*/ 53 h 98"/>
                <a:gd name="T16" fmla="*/ 72 w 372"/>
                <a:gd name="T17" fmla="*/ 77 h 98"/>
                <a:gd name="T18" fmla="*/ 15 w 372"/>
                <a:gd name="T19" fmla="*/ 95 h 98"/>
                <a:gd name="T20" fmla="*/ 0 w 372"/>
                <a:gd name="T21" fmla="*/ 5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sp>
          <p:nvSpPr>
            <p:cNvPr id="21" name="Freeform 19">
              <a:extLst>
                <a:ext uri="{FF2B5EF4-FFF2-40B4-BE49-F238E27FC236}">
                  <a16:creationId xmlns:a16="http://schemas.microsoft.com/office/drawing/2014/main" id="{F66681AD-959A-497F-AB53-43501E556CF9}"/>
                </a:ext>
              </a:extLst>
            </p:cNvPr>
            <p:cNvSpPr>
              <a:spLocks/>
            </p:cNvSpPr>
            <p:nvPr userDrawn="1"/>
          </p:nvSpPr>
          <p:spPr bwMode="auto">
            <a:xfrm>
              <a:off x="3618" y="308"/>
              <a:ext cx="318" cy="158"/>
            </a:xfrm>
            <a:custGeom>
              <a:avLst/>
              <a:gdLst>
                <a:gd name="T0" fmla="*/ 0 w 318"/>
                <a:gd name="T1" fmla="*/ 158 h 158"/>
                <a:gd name="T2" fmla="*/ 12 w 318"/>
                <a:gd name="T3" fmla="*/ 137 h 158"/>
                <a:gd name="T4" fmla="*/ 162 w 318"/>
                <a:gd name="T5" fmla="*/ 71 h 158"/>
                <a:gd name="T6" fmla="*/ 249 w 318"/>
                <a:gd name="T7" fmla="*/ 20 h 158"/>
                <a:gd name="T8" fmla="*/ 285 w 318"/>
                <a:gd name="T9" fmla="*/ 2 h 158"/>
                <a:gd name="T10" fmla="*/ 309 w 318"/>
                <a:gd name="T11" fmla="*/ 11 h 158"/>
                <a:gd name="T12" fmla="*/ 303 w 318"/>
                <a:gd name="T13" fmla="*/ 47 h 158"/>
                <a:gd name="T14" fmla="*/ 219 w 318"/>
                <a:gd name="T15" fmla="*/ 89 h 158"/>
                <a:gd name="T16" fmla="*/ 108 w 318"/>
                <a:gd name="T17" fmla="*/ 140 h 158"/>
                <a:gd name="T18" fmla="*/ 57 w 318"/>
                <a:gd name="T19" fmla="*/ 152 h 158"/>
                <a:gd name="T20" fmla="*/ 0 w 318"/>
                <a:gd name="T2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a:noFill/>
            </a:ln>
            <a:effectLst/>
            <a:extLst/>
          </p:spPr>
          <p:txBody>
            <a:bodyPr wrap="none" anchor="ctr"/>
            <a:lstStyle/>
            <a:p>
              <a:pPr eaLnBrk="1" hangingPunct="1">
                <a:defRPr/>
              </a:pPr>
              <a:endParaRPr lang="tr-TR" sz="1800"/>
            </a:p>
          </p:txBody>
        </p:sp>
        <p:sp>
          <p:nvSpPr>
            <p:cNvPr id="22" name="Freeform 20">
              <a:extLst>
                <a:ext uri="{FF2B5EF4-FFF2-40B4-BE49-F238E27FC236}">
                  <a16:creationId xmlns:a16="http://schemas.microsoft.com/office/drawing/2014/main" id="{39374433-2395-469C-98DC-958BCE4B98F6}"/>
                </a:ext>
              </a:extLst>
            </p:cNvPr>
            <p:cNvSpPr>
              <a:spLocks/>
            </p:cNvSpPr>
            <p:nvPr userDrawn="1"/>
          </p:nvSpPr>
          <p:spPr bwMode="auto">
            <a:xfrm>
              <a:off x="3413" y="291"/>
              <a:ext cx="380" cy="174"/>
            </a:xfrm>
            <a:custGeom>
              <a:avLst/>
              <a:gdLst>
                <a:gd name="T0" fmla="*/ 3 w 380"/>
                <a:gd name="T1" fmla="*/ 165 h 174"/>
                <a:gd name="T2" fmla="*/ 129 w 380"/>
                <a:gd name="T3" fmla="*/ 93 h 174"/>
                <a:gd name="T4" fmla="*/ 261 w 380"/>
                <a:gd name="T5" fmla="*/ 30 h 174"/>
                <a:gd name="T6" fmla="*/ 351 w 380"/>
                <a:gd name="T7" fmla="*/ 0 h 174"/>
                <a:gd name="T8" fmla="*/ 378 w 380"/>
                <a:gd name="T9" fmla="*/ 27 h 174"/>
                <a:gd name="T10" fmla="*/ 336 w 380"/>
                <a:gd name="T11" fmla="*/ 51 h 174"/>
                <a:gd name="T12" fmla="*/ 291 w 380"/>
                <a:gd name="T13" fmla="*/ 60 h 174"/>
                <a:gd name="T14" fmla="*/ 240 w 380"/>
                <a:gd name="T15" fmla="*/ 75 h 174"/>
                <a:gd name="T16" fmla="*/ 189 w 380"/>
                <a:gd name="T17" fmla="*/ 120 h 174"/>
                <a:gd name="T18" fmla="*/ 102 w 380"/>
                <a:gd name="T19" fmla="*/ 174 h 174"/>
                <a:gd name="T20" fmla="*/ 0 w 380"/>
                <a:gd name="T21" fmla="*/ 162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sp>
          <p:nvSpPr>
            <p:cNvPr id="23" name="Freeform 21">
              <a:extLst>
                <a:ext uri="{FF2B5EF4-FFF2-40B4-BE49-F238E27FC236}">
                  <a16:creationId xmlns:a16="http://schemas.microsoft.com/office/drawing/2014/main" id="{BAACAD63-AD8B-42D7-B647-9BDB95862653}"/>
                </a:ext>
              </a:extLst>
            </p:cNvPr>
            <p:cNvSpPr>
              <a:spLocks/>
            </p:cNvSpPr>
            <p:nvPr userDrawn="1"/>
          </p:nvSpPr>
          <p:spPr bwMode="auto">
            <a:xfrm>
              <a:off x="4178" y="187"/>
              <a:ext cx="523" cy="69"/>
            </a:xfrm>
            <a:custGeom>
              <a:avLst/>
              <a:gdLst>
                <a:gd name="T0" fmla="*/ 84 w 523"/>
                <a:gd name="T1" fmla="*/ 11 h 69"/>
                <a:gd name="T2" fmla="*/ 27 w 523"/>
                <a:gd name="T3" fmla="*/ 5 h 69"/>
                <a:gd name="T4" fmla="*/ 9 w 523"/>
                <a:gd name="T5" fmla="*/ 35 h 69"/>
                <a:gd name="T6" fmla="*/ 81 w 523"/>
                <a:gd name="T7" fmla="*/ 56 h 69"/>
                <a:gd name="T8" fmla="*/ 255 w 523"/>
                <a:gd name="T9" fmla="*/ 68 h 69"/>
                <a:gd name="T10" fmla="*/ 432 w 523"/>
                <a:gd name="T11" fmla="*/ 50 h 69"/>
                <a:gd name="T12" fmla="*/ 513 w 523"/>
                <a:gd name="T13" fmla="*/ 5 h 69"/>
                <a:gd name="T14" fmla="*/ 372 w 523"/>
                <a:gd name="T15" fmla="*/ 20 h 69"/>
                <a:gd name="T16" fmla="*/ 141 w 523"/>
                <a:gd name="T17" fmla="*/ 14 h 69"/>
                <a:gd name="T18" fmla="*/ 84 w 523"/>
                <a:gd name="T19" fmla="*/ 11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sp>
          <p:nvSpPr>
            <p:cNvPr id="24" name="Freeform 22">
              <a:extLst>
                <a:ext uri="{FF2B5EF4-FFF2-40B4-BE49-F238E27FC236}">
                  <a16:creationId xmlns:a16="http://schemas.microsoft.com/office/drawing/2014/main" id="{A8D55AE0-574D-47E1-9417-BD6F90B50A87}"/>
                </a:ext>
              </a:extLst>
            </p:cNvPr>
            <p:cNvSpPr>
              <a:spLocks/>
            </p:cNvSpPr>
            <p:nvPr userDrawn="1"/>
          </p:nvSpPr>
          <p:spPr bwMode="auto">
            <a:xfrm>
              <a:off x="4689" y="186"/>
              <a:ext cx="537" cy="120"/>
            </a:xfrm>
            <a:custGeom>
              <a:avLst/>
              <a:gdLst>
                <a:gd name="T0" fmla="*/ 23 w 537"/>
                <a:gd name="T1" fmla="*/ 6 h 120"/>
                <a:gd name="T2" fmla="*/ 188 w 537"/>
                <a:gd name="T3" fmla="*/ 3 h 120"/>
                <a:gd name="T4" fmla="*/ 323 w 537"/>
                <a:gd name="T5" fmla="*/ 27 h 120"/>
                <a:gd name="T6" fmla="*/ 464 w 537"/>
                <a:gd name="T7" fmla="*/ 69 h 120"/>
                <a:gd name="T8" fmla="*/ 521 w 537"/>
                <a:gd name="T9" fmla="*/ 90 h 120"/>
                <a:gd name="T10" fmla="*/ 533 w 537"/>
                <a:gd name="T11" fmla="*/ 105 h 120"/>
                <a:gd name="T12" fmla="*/ 497 w 537"/>
                <a:gd name="T13" fmla="*/ 120 h 120"/>
                <a:gd name="T14" fmla="*/ 452 w 537"/>
                <a:gd name="T15" fmla="*/ 108 h 120"/>
                <a:gd name="T16" fmla="*/ 350 w 537"/>
                <a:gd name="T17" fmla="*/ 72 h 120"/>
                <a:gd name="T18" fmla="*/ 158 w 537"/>
                <a:gd name="T19" fmla="*/ 39 h 120"/>
                <a:gd name="T20" fmla="*/ 50 w 537"/>
                <a:gd name="T21" fmla="*/ 39 h 120"/>
                <a:gd name="T22" fmla="*/ 23 w 537"/>
                <a:gd name="T2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a:noFill/>
            </a:ln>
            <a:effectLst/>
            <a:extLst/>
          </p:spPr>
          <p:txBody>
            <a:bodyPr wrap="none" anchor="ctr"/>
            <a:lstStyle/>
            <a:p>
              <a:pPr eaLnBrk="1" hangingPunct="1">
                <a:defRPr/>
              </a:pPr>
              <a:endParaRPr lang="tr-TR" sz="1800"/>
            </a:p>
          </p:txBody>
        </p:sp>
        <p:sp>
          <p:nvSpPr>
            <p:cNvPr id="25" name="Freeform 23">
              <a:extLst>
                <a:ext uri="{FF2B5EF4-FFF2-40B4-BE49-F238E27FC236}">
                  <a16:creationId xmlns:a16="http://schemas.microsoft.com/office/drawing/2014/main" id="{0DB7AB08-66C9-4D21-922C-505C7A03611A}"/>
                </a:ext>
              </a:extLst>
            </p:cNvPr>
            <p:cNvSpPr>
              <a:spLocks/>
            </p:cNvSpPr>
            <p:nvPr userDrawn="1"/>
          </p:nvSpPr>
          <p:spPr bwMode="auto">
            <a:xfrm>
              <a:off x="4968" y="312"/>
              <a:ext cx="800" cy="143"/>
            </a:xfrm>
            <a:custGeom>
              <a:avLst/>
              <a:gdLst>
                <a:gd name="T0" fmla="*/ 800 w 800"/>
                <a:gd name="T1" fmla="*/ 24 h 143"/>
                <a:gd name="T2" fmla="*/ 782 w 800"/>
                <a:gd name="T3" fmla="*/ 15 h 143"/>
                <a:gd name="T4" fmla="*/ 659 w 800"/>
                <a:gd name="T5" fmla="*/ 63 h 143"/>
                <a:gd name="T6" fmla="*/ 500 w 800"/>
                <a:gd name="T7" fmla="*/ 84 h 143"/>
                <a:gd name="T8" fmla="*/ 326 w 800"/>
                <a:gd name="T9" fmla="*/ 69 h 143"/>
                <a:gd name="T10" fmla="*/ 98 w 800"/>
                <a:gd name="T11" fmla="*/ 21 h 143"/>
                <a:gd name="T12" fmla="*/ 11 w 800"/>
                <a:gd name="T13" fmla="*/ 6 h 143"/>
                <a:gd name="T14" fmla="*/ 32 w 800"/>
                <a:gd name="T15" fmla="*/ 60 h 143"/>
                <a:gd name="T16" fmla="*/ 155 w 800"/>
                <a:gd name="T17" fmla="*/ 96 h 143"/>
                <a:gd name="T18" fmla="*/ 410 w 800"/>
                <a:gd name="T19" fmla="*/ 138 h 143"/>
                <a:gd name="T20" fmla="*/ 596 w 800"/>
                <a:gd name="T21" fmla="*/ 129 h 143"/>
                <a:gd name="T22" fmla="*/ 737 w 800"/>
                <a:gd name="T23" fmla="*/ 90 h 143"/>
                <a:gd name="T24" fmla="*/ 788 w 800"/>
                <a:gd name="T25" fmla="*/ 69 h 143"/>
                <a:gd name="T26" fmla="*/ 800 w 800"/>
                <a:gd name="T27"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a:noFill/>
            </a:ln>
            <a:effectLst/>
            <a:extLst/>
          </p:spPr>
          <p:txBody>
            <a:bodyPr wrap="none" anchor="ctr"/>
            <a:lstStyle/>
            <a:p>
              <a:pPr eaLnBrk="1" hangingPunct="1">
                <a:defRPr/>
              </a:pPr>
              <a:endParaRPr lang="tr-TR" sz="1800"/>
            </a:p>
          </p:txBody>
        </p:sp>
        <p:sp>
          <p:nvSpPr>
            <p:cNvPr id="26" name="Freeform 24">
              <a:extLst>
                <a:ext uri="{FF2B5EF4-FFF2-40B4-BE49-F238E27FC236}">
                  <a16:creationId xmlns:a16="http://schemas.microsoft.com/office/drawing/2014/main" id="{635A0E22-4E13-48F4-95EC-A7813A25FE50}"/>
                </a:ext>
              </a:extLst>
            </p:cNvPr>
            <p:cNvSpPr>
              <a:spLocks/>
            </p:cNvSpPr>
            <p:nvPr userDrawn="1"/>
          </p:nvSpPr>
          <p:spPr bwMode="auto">
            <a:xfrm>
              <a:off x="5318" y="240"/>
              <a:ext cx="402" cy="115"/>
            </a:xfrm>
            <a:custGeom>
              <a:avLst/>
              <a:gdLst>
                <a:gd name="T0" fmla="*/ 402 w 402"/>
                <a:gd name="T1" fmla="*/ 0 h 115"/>
                <a:gd name="T2" fmla="*/ 384 w 402"/>
                <a:gd name="T3" fmla="*/ 12 h 115"/>
                <a:gd name="T4" fmla="*/ 276 w 402"/>
                <a:gd name="T5" fmla="*/ 51 h 115"/>
                <a:gd name="T6" fmla="*/ 165 w 402"/>
                <a:gd name="T7" fmla="*/ 66 h 115"/>
                <a:gd name="T8" fmla="*/ 51 w 402"/>
                <a:gd name="T9" fmla="*/ 57 h 115"/>
                <a:gd name="T10" fmla="*/ 15 w 402"/>
                <a:gd name="T11" fmla="*/ 54 h 115"/>
                <a:gd name="T12" fmla="*/ 3 w 402"/>
                <a:gd name="T13" fmla="*/ 69 h 115"/>
                <a:gd name="T14" fmla="*/ 9 w 402"/>
                <a:gd name="T15" fmla="*/ 93 h 115"/>
                <a:gd name="T16" fmla="*/ 54 w 402"/>
                <a:gd name="T17" fmla="*/ 102 h 115"/>
                <a:gd name="T18" fmla="*/ 198 w 402"/>
                <a:gd name="T19" fmla="*/ 111 h 115"/>
                <a:gd name="T20" fmla="*/ 336 w 402"/>
                <a:gd name="T21" fmla="*/ 75 h 115"/>
                <a:gd name="T22" fmla="*/ 375 w 402"/>
                <a:gd name="T23" fmla="*/ 54 h 115"/>
                <a:gd name="T24" fmla="*/ 402 w 402"/>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grpSp>
      <p:grpSp>
        <p:nvGrpSpPr>
          <p:cNvPr id="27" name="Group 25">
            <a:extLst>
              <a:ext uri="{FF2B5EF4-FFF2-40B4-BE49-F238E27FC236}">
                <a16:creationId xmlns:a16="http://schemas.microsoft.com/office/drawing/2014/main" id="{709B0194-7C33-4FBB-94CF-4BA993B94A56}"/>
              </a:ext>
            </a:extLst>
          </p:cNvPr>
          <p:cNvGrpSpPr>
            <a:grpSpLocks/>
          </p:cNvGrpSpPr>
          <p:nvPr/>
        </p:nvGrpSpPr>
        <p:grpSpPr bwMode="auto">
          <a:xfrm>
            <a:off x="27517" y="6161088"/>
            <a:ext cx="12225867" cy="138112"/>
            <a:chOff x="0" y="4032"/>
            <a:chExt cx="5776" cy="87"/>
          </a:xfrm>
        </p:grpSpPr>
        <p:sp>
          <p:nvSpPr>
            <p:cNvPr id="28" name="Freeform 26">
              <a:extLst>
                <a:ext uri="{FF2B5EF4-FFF2-40B4-BE49-F238E27FC236}">
                  <a16:creationId xmlns:a16="http://schemas.microsoft.com/office/drawing/2014/main" id="{ADEFCA54-6120-4575-A576-B92671026514}"/>
                </a:ext>
              </a:extLst>
            </p:cNvPr>
            <p:cNvSpPr>
              <a:spLocks/>
            </p:cNvSpPr>
            <p:nvPr userDrawn="1"/>
          </p:nvSpPr>
          <p:spPr bwMode="auto">
            <a:xfrm>
              <a:off x="4041" y="4047"/>
              <a:ext cx="1735" cy="72"/>
            </a:xfrm>
            <a:custGeom>
              <a:avLst/>
              <a:gdLst>
                <a:gd name="T0" fmla="*/ 165 w 1735"/>
                <a:gd name="T1" fmla="*/ 6 h 72"/>
                <a:gd name="T2" fmla="*/ 450 w 1735"/>
                <a:gd name="T3" fmla="*/ 3 h 72"/>
                <a:gd name="T4" fmla="*/ 714 w 1735"/>
                <a:gd name="T5" fmla="*/ 12 h 72"/>
                <a:gd name="T6" fmla="*/ 957 w 1735"/>
                <a:gd name="T7" fmla="*/ 24 h 72"/>
                <a:gd name="T8" fmla="*/ 1173 w 1735"/>
                <a:gd name="T9" fmla="*/ 24 h 72"/>
                <a:gd name="T10" fmla="*/ 1473 w 1735"/>
                <a:gd name="T11" fmla="*/ 15 h 72"/>
                <a:gd name="T12" fmla="*/ 1617 w 1735"/>
                <a:gd name="T13" fmla="*/ 0 h 72"/>
                <a:gd name="T14" fmla="*/ 1719 w 1735"/>
                <a:gd name="T15" fmla="*/ 15 h 72"/>
                <a:gd name="T16" fmla="*/ 1716 w 1735"/>
                <a:gd name="T17" fmla="*/ 66 h 72"/>
                <a:gd name="T18" fmla="*/ 1632 w 1735"/>
                <a:gd name="T19" fmla="*/ 51 h 72"/>
                <a:gd name="T20" fmla="*/ 1407 w 1735"/>
                <a:gd name="T21" fmla="*/ 51 h 72"/>
                <a:gd name="T22" fmla="*/ 1191 w 1735"/>
                <a:gd name="T23" fmla="*/ 48 h 72"/>
                <a:gd name="T24" fmla="*/ 870 w 1735"/>
                <a:gd name="T25" fmla="*/ 60 h 72"/>
                <a:gd name="T26" fmla="*/ 492 w 1735"/>
                <a:gd name="T27" fmla="*/ 48 h 72"/>
                <a:gd name="T28" fmla="*/ 291 w 1735"/>
                <a:gd name="T29" fmla="*/ 27 h 72"/>
                <a:gd name="T30" fmla="*/ 21 w 1735"/>
                <a:gd name="T31" fmla="*/ 36 h 72"/>
                <a:gd name="T32" fmla="*/ 165 w 1735"/>
                <a:gd name="T33" fmla="*/ 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sp>
          <p:nvSpPr>
            <p:cNvPr id="29" name="Freeform 27">
              <a:extLst>
                <a:ext uri="{FF2B5EF4-FFF2-40B4-BE49-F238E27FC236}">
                  <a16:creationId xmlns:a16="http://schemas.microsoft.com/office/drawing/2014/main" id="{87A4ADF9-39D4-4F7E-AB9D-1E3E9B16D6ED}"/>
                </a:ext>
              </a:extLst>
            </p:cNvPr>
            <p:cNvSpPr>
              <a:spLocks/>
            </p:cNvSpPr>
            <p:nvPr userDrawn="1"/>
          </p:nvSpPr>
          <p:spPr bwMode="auto">
            <a:xfrm>
              <a:off x="1727" y="4038"/>
              <a:ext cx="2655" cy="60"/>
            </a:xfrm>
            <a:custGeom>
              <a:avLst/>
              <a:gdLst>
                <a:gd name="T0" fmla="*/ 2641 w 2655"/>
                <a:gd name="T1" fmla="*/ 6 h 60"/>
                <a:gd name="T2" fmla="*/ 2620 w 2655"/>
                <a:gd name="T3" fmla="*/ 30 h 60"/>
                <a:gd name="T4" fmla="*/ 2368 w 2655"/>
                <a:gd name="T5" fmla="*/ 45 h 60"/>
                <a:gd name="T6" fmla="*/ 2023 w 2655"/>
                <a:gd name="T7" fmla="*/ 60 h 60"/>
                <a:gd name="T8" fmla="*/ 1786 w 2655"/>
                <a:gd name="T9" fmla="*/ 48 h 60"/>
                <a:gd name="T10" fmla="*/ 1525 w 2655"/>
                <a:gd name="T11" fmla="*/ 36 h 60"/>
                <a:gd name="T12" fmla="*/ 1195 w 2655"/>
                <a:gd name="T13" fmla="*/ 45 h 60"/>
                <a:gd name="T14" fmla="*/ 817 w 2655"/>
                <a:gd name="T15" fmla="*/ 39 h 60"/>
                <a:gd name="T16" fmla="*/ 499 w 2655"/>
                <a:gd name="T17" fmla="*/ 27 h 60"/>
                <a:gd name="T18" fmla="*/ 136 w 2655"/>
                <a:gd name="T19" fmla="*/ 39 h 60"/>
                <a:gd name="T20" fmla="*/ 10 w 2655"/>
                <a:gd name="T21" fmla="*/ 33 h 60"/>
                <a:gd name="T22" fmla="*/ 76 w 2655"/>
                <a:gd name="T23" fmla="*/ 24 h 60"/>
                <a:gd name="T24" fmla="*/ 310 w 2655"/>
                <a:gd name="T25" fmla="*/ 18 h 60"/>
                <a:gd name="T26" fmla="*/ 544 w 2655"/>
                <a:gd name="T27" fmla="*/ 0 h 60"/>
                <a:gd name="T28" fmla="*/ 853 w 2655"/>
                <a:gd name="T29" fmla="*/ 21 h 60"/>
                <a:gd name="T30" fmla="*/ 1114 w 2655"/>
                <a:gd name="T31" fmla="*/ 21 h 60"/>
                <a:gd name="T32" fmla="*/ 1399 w 2655"/>
                <a:gd name="T33" fmla="*/ 3 h 60"/>
                <a:gd name="T34" fmla="*/ 1588 w 2655"/>
                <a:gd name="T35" fmla="*/ 9 h 60"/>
                <a:gd name="T36" fmla="*/ 1807 w 2655"/>
                <a:gd name="T37" fmla="*/ 21 h 60"/>
                <a:gd name="T38" fmla="*/ 2035 w 2655"/>
                <a:gd name="T39" fmla="*/ 12 h 60"/>
                <a:gd name="T40" fmla="*/ 2290 w 2655"/>
                <a:gd name="T41" fmla="*/ 18 h 60"/>
                <a:gd name="T42" fmla="*/ 2596 w 2655"/>
                <a:gd name="T43" fmla="*/ 3 h 60"/>
                <a:gd name="T44" fmla="*/ 2641 w 2655"/>
                <a:gd name="T45" fmla="*/ 6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sp>
          <p:nvSpPr>
            <p:cNvPr id="30" name="Freeform 28">
              <a:extLst>
                <a:ext uri="{FF2B5EF4-FFF2-40B4-BE49-F238E27FC236}">
                  <a16:creationId xmlns:a16="http://schemas.microsoft.com/office/drawing/2014/main" id="{7AE3326A-DA71-4320-A01C-801AA8B91905}"/>
                </a:ext>
              </a:extLst>
            </p:cNvPr>
            <p:cNvSpPr>
              <a:spLocks/>
            </p:cNvSpPr>
            <p:nvPr userDrawn="1"/>
          </p:nvSpPr>
          <p:spPr bwMode="auto">
            <a:xfrm>
              <a:off x="0" y="4032"/>
              <a:ext cx="2041" cy="62"/>
            </a:xfrm>
            <a:custGeom>
              <a:avLst/>
              <a:gdLst>
                <a:gd name="T0" fmla="*/ 1893 w 2041"/>
                <a:gd name="T1" fmla="*/ 39 h 62"/>
                <a:gd name="T2" fmla="*/ 1578 w 2041"/>
                <a:gd name="T3" fmla="*/ 45 h 62"/>
                <a:gd name="T4" fmla="*/ 1011 w 2041"/>
                <a:gd name="T5" fmla="*/ 60 h 62"/>
                <a:gd name="T6" fmla="*/ 438 w 2041"/>
                <a:gd name="T7" fmla="*/ 57 h 62"/>
                <a:gd name="T8" fmla="*/ 0 w 2041"/>
                <a:gd name="T9" fmla="*/ 36 h 62"/>
                <a:gd name="T10" fmla="*/ 0 w 2041"/>
                <a:gd name="T11" fmla="*/ 3 h 62"/>
                <a:gd name="T12" fmla="*/ 210 w 2041"/>
                <a:gd name="T13" fmla="*/ 18 h 62"/>
                <a:gd name="T14" fmla="*/ 474 w 2041"/>
                <a:gd name="T15" fmla="*/ 21 h 62"/>
                <a:gd name="T16" fmla="*/ 678 w 2041"/>
                <a:gd name="T17" fmla="*/ 9 h 62"/>
                <a:gd name="T18" fmla="*/ 897 w 2041"/>
                <a:gd name="T19" fmla="*/ 9 h 62"/>
                <a:gd name="T20" fmla="*/ 1167 w 2041"/>
                <a:gd name="T21" fmla="*/ 30 h 62"/>
                <a:gd name="T22" fmla="*/ 1500 w 2041"/>
                <a:gd name="T23" fmla="*/ 24 h 62"/>
                <a:gd name="T24" fmla="*/ 1758 w 2041"/>
                <a:gd name="T25" fmla="*/ 3 h 62"/>
                <a:gd name="T26" fmla="*/ 1938 w 2041"/>
                <a:gd name="T27" fmla="*/ 18 h 62"/>
                <a:gd name="T28" fmla="*/ 2034 w 2041"/>
                <a:gd name="T29" fmla="*/ 33 h 62"/>
                <a:gd name="T30" fmla="*/ 1893 w 2041"/>
                <a:gd name="T31" fmla="*/ 39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grpSp>
      <p:sp>
        <p:nvSpPr>
          <p:cNvPr id="6173" name="Rectangle 29"/>
          <p:cNvSpPr>
            <a:spLocks noGrp="1" noChangeArrowheads="1"/>
          </p:cNvSpPr>
          <p:nvPr>
            <p:ph type="ctrTitle" sz="quarter"/>
          </p:nvPr>
        </p:nvSpPr>
        <p:spPr>
          <a:xfrm>
            <a:off x="914400" y="1868488"/>
            <a:ext cx="10363200" cy="1600200"/>
          </a:xfrm>
        </p:spPr>
        <p:txBody>
          <a:bodyPr anchorCtr="1"/>
          <a:lstStyle>
            <a:lvl1pPr>
              <a:defRPr/>
            </a:lvl1pPr>
          </a:lstStyle>
          <a:p>
            <a:pPr lvl="0"/>
            <a:r>
              <a:rPr lang="en-US" noProof="0"/>
              <a:t>Click to edit Master title style</a:t>
            </a:r>
          </a:p>
        </p:txBody>
      </p:sp>
      <p:sp>
        <p:nvSpPr>
          <p:cNvPr id="6174" name="Rectangle 30"/>
          <p:cNvSpPr>
            <a:spLocks noGrp="1" noChangeArrowheads="1"/>
          </p:cNvSpPr>
          <p:nvPr>
            <p:ph type="subTitle" sz="quarter" idx="1"/>
          </p:nvPr>
        </p:nvSpPr>
        <p:spPr>
          <a:xfrm>
            <a:off x="1697567" y="3729038"/>
            <a:ext cx="8534400" cy="1371600"/>
          </a:xfrm>
        </p:spPr>
        <p:txBody>
          <a:bodyPr anchorCtr="1"/>
          <a:lstStyle>
            <a:lvl1pPr marL="0" indent="0" algn="ctr">
              <a:buFontTx/>
              <a:buNone/>
              <a:defRPr/>
            </a:lvl1pPr>
          </a:lstStyle>
          <a:p>
            <a:pPr lvl="0"/>
            <a:r>
              <a:rPr lang="en-US" noProof="0"/>
              <a:t>Click to edit Master subtitle style</a:t>
            </a:r>
          </a:p>
        </p:txBody>
      </p:sp>
      <p:sp>
        <p:nvSpPr>
          <p:cNvPr id="31" name="Rectangle 31">
            <a:extLst>
              <a:ext uri="{FF2B5EF4-FFF2-40B4-BE49-F238E27FC236}">
                <a16:creationId xmlns:a16="http://schemas.microsoft.com/office/drawing/2014/main" id="{BFD42F0F-EACA-4227-980F-76CD01D93B00}"/>
              </a:ext>
            </a:extLst>
          </p:cNvPr>
          <p:cNvSpPr>
            <a:spLocks noGrp="1" noChangeArrowheads="1"/>
          </p:cNvSpPr>
          <p:nvPr>
            <p:ph type="dt" sz="quarter" idx="10"/>
          </p:nvPr>
        </p:nvSpPr>
        <p:spPr>
          <a:xfrm>
            <a:off x="914400" y="6348413"/>
            <a:ext cx="2540000" cy="457200"/>
          </a:xfrm>
        </p:spPr>
        <p:txBody>
          <a:bodyPr/>
          <a:lstStyle>
            <a:lvl1pPr>
              <a:defRPr/>
            </a:lvl1pPr>
          </a:lstStyle>
          <a:p>
            <a:pPr>
              <a:defRPr/>
            </a:pPr>
            <a:endParaRPr lang="en-US"/>
          </a:p>
        </p:txBody>
      </p:sp>
      <p:sp>
        <p:nvSpPr>
          <p:cNvPr id="32" name="Rectangle 32">
            <a:extLst>
              <a:ext uri="{FF2B5EF4-FFF2-40B4-BE49-F238E27FC236}">
                <a16:creationId xmlns:a16="http://schemas.microsoft.com/office/drawing/2014/main" id="{EEFFD450-ECB5-410B-B251-1E2D8097302F}"/>
              </a:ext>
            </a:extLst>
          </p:cNvPr>
          <p:cNvSpPr>
            <a:spLocks noGrp="1" noChangeArrowheads="1"/>
          </p:cNvSpPr>
          <p:nvPr>
            <p:ph type="ftr" sz="quarter" idx="11"/>
          </p:nvPr>
        </p:nvSpPr>
        <p:spPr>
          <a:xfrm>
            <a:off x="4165600" y="6348413"/>
            <a:ext cx="3860800" cy="457200"/>
          </a:xfrm>
        </p:spPr>
        <p:txBody>
          <a:bodyPr/>
          <a:lstStyle>
            <a:lvl1pPr>
              <a:defRPr/>
            </a:lvl1pPr>
          </a:lstStyle>
          <a:p>
            <a:pPr>
              <a:defRPr/>
            </a:pPr>
            <a:endParaRPr lang="en-US"/>
          </a:p>
        </p:txBody>
      </p:sp>
      <p:sp>
        <p:nvSpPr>
          <p:cNvPr id="33" name="Rectangle 33">
            <a:extLst>
              <a:ext uri="{FF2B5EF4-FFF2-40B4-BE49-F238E27FC236}">
                <a16:creationId xmlns:a16="http://schemas.microsoft.com/office/drawing/2014/main" id="{343BB72B-E54E-4667-A19B-E168008756F6}"/>
              </a:ext>
            </a:extLst>
          </p:cNvPr>
          <p:cNvSpPr>
            <a:spLocks noGrp="1" noChangeArrowheads="1"/>
          </p:cNvSpPr>
          <p:nvPr>
            <p:ph type="sldNum" sz="quarter" idx="12"/>
          </p:nvPr>
        </p:nvSpPr>
        <p:spPr>
          <a:xfrm>
            <a:off x="8737600" y="6348413"/>
            <a:ext cx="2540000" cy="457200"/>
          </a:xfrm>
        </p:spPr>
        <p:txBody>
          <a:bodyPr/>
          <a:lstStyle>
            <a:lvl1pPr>
              <a:defRPr smtClean="0"/>
            </a:lvl1pPr>
          </a:lstStyle>
          <a:p>
            <a:pPr>
              <a:defRPr/>
            </a:pPr>
            <a:fld id="{D1CF4205-2F18-4A33-9B11-85D03B54BE5E}" type="slidenum">
              <a:rPr lang="en-US" altLang="tr-TR"/>
              <a:pPr>
                <a:defRPr/>
              </a:pPr>
              <a:t>‹#›</a:t>
            </a:fld>
            <a:endParaRPr lang="en-US" altLang="tr-TR"/>
          </a:p>
        </p:txBody>
      </p:sp>
    </p:spTree>
    <p:extLst>
      <p:ext uri="{BB962C8B-B14F-4D97-AF65-F5344CB8AC3E}">
        <p14:creationId xmlns:p14="http://schemas.microsoft.com/office/powerpoint/2010/main" val="3134800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31">
            <a:extLst>
              <a:ext uri="{FF2B5EF4-FFF2-40B4-BE49-F238E27FC236}">
                <a16:creationId xmlns:a16="http://schemas.microsoft.com/office/drawing/2014/main" id="{B3857591-A00A-45F6-A6E0-0F1BAD3FF2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2">
            <a:extLst>
              <a:ext uri="{FF2B5EF4-FFF2-40B4-BE49-F238E27FC236}">
                <a16:creationId xmlns:a16="http://schemas.microsoft.com/office/drawing/2014/main" id="{E8C0A554-79FC-4535-ABC4-C3BAA0F5C9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3">
            <a:extLst>
              <a:ext uri="{FF2B5EF4-FFF2-40B4-BE49-F238E27FC236}">
                <a16:creationId xmlns:a16="http://schemas.microsoft.com/office/drawing/2014/main" id="{6E8E7AD9-42FE-466A-8E8F-5F3EB4893C63}"/>
              </a:ext>
            </a:extLst>
          </p:cNvPr>
          <p:cNvSpPr>
            <a:spLocks noGrp="1" noChangeArrowheads="1"/>
          </p:cNvSpPr>
          <p:nvPr>
            <p:ph type="sldNum" sz="quarter" idx="12"/>
          </p:nvPr>
        </p:nvSpPr>
        <p:spPr>
          <a:ln/>
        </p:spPr>
        <p:txBody>
          <a:bodyPr/>
          <a:lstStyle>
            <a:lvl1pPr>
              <a:defRPr/>
            </a:lvl1pPr>
          </a:lstStyle>
          <a:p>
            <a:pPr>
              <a:defRPr/>
            </a:pPr>
            <a:fld id="{08FF0857-3DB0-4051-A2BF-3F410D01AA8D}" type="slidenum">
              <a:rPr lang="en-US" altLang="tr-TR"/>
              <a:pPr>
                <a:defRPr/>
              </a:pPr>
              <a:t>‹#›</a:t>
            </a:fld>
            <a:endParaRPr lang="en-US" altLang="tr-TR"/>
          </a:p>
        </p:txBody>
      </p:sp>
    </p:spTree>
    <p:extLst>
      <p:ext uri="{BB962C8B-B14F-4D97-AF65-F5344CB8AC3E}">
        <p14:creationId xmlns:p14="http://schemas.microsoft.com/office/powerpoint/2010/main" val="2423115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lstStyle>
            <a:lvl1pPr>
              <a:defRPr sz="6000"/>
            </a:lvl1pPr>
          </a:lstStyle>
          <a:p>
            <a:r>
              <a:rPr lang="tr-TR"/>
              <a:t>Asıl başlık stili için tıklatın</a:t>
            </a: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Rectangle 31">
            <a:extLst>
              <a:ext uri="{FF2B5EF4-FFF2-40B4-BE49-F238E27FC236}">
                <a16:creationId xmlns:a16="http://schemas.microsoft.com/office/drawing/2014/main" id="{1747C554-739D-43B2-AFB8-45E6EA28026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2">
            <a:extLst>
              <a:ext uri="{FF2B5EF4-FFF2-40B4-BE49-F238E27FC236}">
                <a16:creationId xmlns:a16="http://schemas.microsoft.com/office/drawing/2014/main" id="{23ADE337-F397-4E0D-8081-078E4F97A5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3">
            <a:extLst>
              <a:ext uri="{FF2B5EF4-FFF2-40B4-BE49-F238E27FC236}">
                <a16:creationId xmlns:a16="http://schemas.microsoft.com/office/drawing/2014/main" id="{5433F1C2-508E-4FDA-9B73-A47E8F588127}"/>
              </a:ext>
            </a:extLst>
          </p:cNvPr>
          <p:cNvSpPr>
            <a:spLocks noGrp="1" noChangeArrowheads="1"/>
          </p:cNvSpPr>
          <p:nvPr>
            <p:ph type="sldNum" sz="quarter" idx="12"/>
          </p:nvPr>
        </p:nvSpPr>
        <p:spPr>
          <a:ln/>
        </p:spPr>
        <p:txBody>
          <a:bodyPr/>
          <a:lstStyle>
            <a:lvl1pPr>
              <a:defRPr/>
            </a:lvl1pPr>
          </a:lstStyle>
          <a:p>
            <a:pPr>
              <a:defRPr/>
            </a:pPr>
            <a:fld id="{02864E27-34AA-45BB-80FA-9EFB2CA28F8F}" type="slidenum">
              <a:rPr lang="en-US" altLang="tr-TR"/>
              <a:pPr>
                <a:defRPr/>
              </a:pPr>
              <a:t>‹#›</a:t>
            </a:fld>
            <a:endParaRPr lang="en-US" altLang="tr-TR"/>
          </a:p>
        </p:txBody>
      </p:sp>
    </p:spTree>
    <p:extLst>
      <p:ext uri="{BB962C8B-B14F-4D97-AF65-F5344CB8AC3E}">
        <p14:creationId xmlns:p14="http://schemas.microsoft.com/office/powerpoint/2010/main" val="2611672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914400" y="1981200"/>
            <a:ext cx="50800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981200"/>
            <a:ext cx="50800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31">
            <a:extLst>
              <a:ext uri="{FF2B5EF4-FFF2-40B4-BE49-F238E27FC236}">
                <a16:creationId xmlns:a16="http://schemas.microsoft.com/office/drawing/2014/main" id="{26B807B1-351E-45FD-88F9-6020EDAC7A6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2">
            <a:extLst>
              <a:ext uri="{FF2B5EF4-FFF2-40B4-BE49-F238E27FC236}">
                <a16:creationId xmlns:a16="http://schemas.microsoft.com/office/drawing/2014/main" id="{07E703F1-69AC-4072-B2DE-E803096334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3">
            <a:extLst>
              <a:ext uri="{FF2B5EF4-FFF2-40B4-BE49-F238E27FC236}">
                <a16:creationId xmlns:a16="http://schemas.microsoft.com/office/drawing/2014/main" id="{52768111-32CF-4716-9651-08A4FDBF898E}"/>
              </a:ext>
            </a:extLst>
          </p:cNvPr>
          <p:cNvSpPr>
            <a:spLocks noGrp="1" noChangeArrowheads="1"/>
          </p:cNvSpPr>
          <p:nvPr>
            <p:ph type="sldNum" sz="quarter" idx="12"/>
          </p:nvPr>
        </p:nvSpPr>
        <p:spPr>
          <a:ln/>
        </p:spPr>
        <p:txBody>
          <a:bodyPr/>
          <a:lstStyle>
            <a:lvl1pPr>
              <a:defRPr/>
            </a:lvl1pPr>
          </a:lstStyle>
          <a:p>
            <a:pPr>
              <a:defRPr/>
            </a:pPr>
            <a:fld id="{2468255B-8563-4124-B0F7-F704055A1968}" type="slidenum">
              <a:rPr lang="en-US" altLang="tr-TR"/>
              <a:pPr>
                <a:defRPr/>
              </a:pPr>
              <a:t>‹#›</a:t>
            </a:fld>
            <a:endParaRPr lang="en-US" altLang="tr-TR"/>
          </a:p>
        </p:txBody>
      </p:sp>
    </p:spTree>
    <p:extLst>
      <p:ext uri="{BB962C8B-B14F-4D97-AF65-F5344CB8AC3E}">
        <p14:creationId xmlns:p14="http://schemas.microsoft.com/office/powerpoint/2010/main" val="2618015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31">
            <a:extLst>
              <a:ext uri="{FF2B5EF4-FFF2-40B4-BE49-F238E27FC236}">
                <a16:creationId xmlns:a16="http://schemas.microsoft.com/office/drawing/2014/main" id="{DE8A32AC-751C-4846-9A24-6439803A9C0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2">
            <a:extLst>
              <a:ext uri="{FF2B5EF4-FFF2-40B4-BE49-F238E27FC236}">
                <a16:creationId xmlns:a16="http://schemas.microsoft.com/office/drawing/2014/main" id="{BB1DE3C8-16B6-4437-9989-43A76CC4C8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33">
            <a:extLst>
              <a:ext uri="{FF2B5EF4-FFF2-40B4-BE49-F238E27FC236}">
                <a16:creationId xmlns:a16="http://schemas.microsoft.com/office/drawing/2014/main" id="{13C3F8F9-0761-49C8-919D-1968AFD0F1A9}"/>
              </a:ext>
            </a:extLst>
          </p:cNvPr>
          <p:cNvSpPr>
            <a:spLocks noGrp="1" noChangeArrowheads="1"/>
          </p:cNvSpPr>
          <p:nvPr>
            <p:ph type="sldNum" sz="quarter" idx="12"/>
          </p:nvPr>
        </p:nvSpPr>
        <p:spPr>
          <a:ln/>
        </p:spPr>
        <p:txBody>
          <a:bodyPr/>
          <a:lstStyle>
            <a:lvl1pPr>
              <a:defRPr/>
            </a:lvl1pPr>
          </a:lstStyle>
          <a:p>
            <a:pPr>
              <a:defRPr/>
            </a:pPr>
            <a:fld id="{691DA1EA-EDB9-47CF-B14A-9073EE8433C9}" type="slidenum">
              <a:rPr lang="en-US" altLang="tr-TR"/>
              <a:pPr>
                <a:defRPr/>
              </a:pPr>
              <a:t>‹#›</a:t>
            </a:fld>
            <a:endParaRPr lang="en-US" altLang="tr-TR"/>
          </a:p>
        </p:txBody>
      </p:sp>
    </p:spTree>
    <p:extLst>
      <p:ext uri="{BB962C8B-B14F-4D97-AF65-F5344CB8AC3E}">
        <p14:creationId xmlns:p14="http://schemas.microsoft.com/office/powerpoint/2010/main" val="3961676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Rectangle 31">
            <a:extLst>
              <a:ext uri="{FF2B5EF4-FFF2-40B4-BE49-F238E27FC236}">
                <a16:creationId xmlns:a16="http://schemas.microsoft.com/office/drawing/2014/main" id="{6AC025A9-E453-4742-B4EF-6F5E0313096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2">
            <a:extLst>
              <a:ext uri="{FF2B5EF4-FFF2-40B4-BE49-F238E27FC236}">
                <a16:creationId xmlns:a16="http://schemas.microsoft.com/office/drawing/2014/main" id="{68242533-3254-413D-AAE1-112BCF7996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33">
            <a:extLst>
              <a:ext uri="{FF2B5EF4-FFF2-40B4-BE49-F238E27FC236}">
                <a16:creationId xmlns:a16="http://schemas.microsoft.com/office/drawing/2014/main" id="{39BF3B5B-D933-4E5A-941C-4A24A801F36B}"/>
              </a:ext>
            </a:extLst>
          </p:cNvPr>
          <p:cNvSpPr>
            <a:spLocks noGrp="1" noChangeArrowheads="1"/>
          </p:cNvSpPr>
          <p:nvPr>
            <p:ph type="sldNum" sz="quarter" idx="12"/>
          </p:nvPr>
        </p:nvSpPr>
        <p:spPr>
          <a:ln/>
        </p:spPr>
        <p:txBody>
          <a:bodyPr/>
          <a:lstStyle>
            <a:lvl1pPr>
              <a:defRPr/>
            </a:lvl1pPr>
          </a:lstStyle>
          <a:p>
            <a:pPr>
              <a:defRPr/>
            </a:pPr>
            <a:fld id="{1CF8309E-1C02-42B1-A582-4358D6E2E22D}" type="slidenum">
              <a:rPr lang="en-US" altLang="tr-TR"/>
              <a:pPr>
                <a:defRPr/>
              </a:pPr>
              <a:t>‹#›</a:t>
            </a:fld>
            <a:endParaRPr lang="en-US" altLang="tr-TR"/>
          </a:p>
        </p:txBody>
      </p:sp>
    </p:spTree>
    <p:extLst>
      <p:ext uri="{BB962C8B-B14F-4D97-AF65-F5344CB8AC3E}">
        <p14:creationId xmlns:p14="http://schemas.microsoft.com/office/powerpoint/2010/main" val="3358285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31">
            <a:extLst>
              <a:ext uri="{FF2B5EF4-FFF2-40B4-BE49-F238E27FC236}">
                <a16:creationId xmlns:a16="http://schemas.microsoft.com/office/drawing/2014/main" id="{4B9941BF-BC29-45D8-BD76-E6BC1B3A6B3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2">
            <a:extLst>
              <a:ext uri="{FF2B5EF4-FFF2-40B4-BE49-F238E27FC236}">
                <a16:creationId xmlns:a16="http://schemas.microsoft.com/office/drawing/2014/main" id="{BF9747AE-2267-4B64-BAD1-6509056FDC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33">
            <a:extLst>
              <a:ext uri="{FF2B5EF4-FFF2-40B4-BE49-F238E27FC236}">
                <a16:creationId xmlns:a16="http://schemas.microsoft.com/office/drawing/2014/main" id="{271CE3C0-93C6-4989-AF1A-99ADDC909021}"/>
              </a:ext>
            </a:extLst>
          </p:cNvPr>
          <p:cNvSpPr>
            <a:spLocks noGrp="1" noChangeArrowheads="1"/>
          </p:cNvSpPr>
          <p:nvPr>
            <p:ph type="sldNum" sz="quarter" idx="12"/>
          </p:nvPr>
        </p:nvSpPr>
        <p:spPr>
          <a:ln/>
        </p:spPr>
        <p:txBody>
          <a:bodyPr/>
          <a:lstStyle>
            <a:lvl1pPr>
              <a:defRPr/>
            </a:lvl1pPr>
          </a:lstStyle>
          <a:p>
            <a:pPr>
              <a:defRPr/>
            </a:pPr>
            <a:fld id="{5690EADD-F29F-4BC5-86F9-B7C2A30FFDE6}" type="slidenum">
              <a:rPr lang="en-US" altLang="tr-TR"/>
              <a:pPr>
                <a:defRPr/>
              </a:pPr>
              <a:t>‹#›</a:t>
            </a:fld>
            <a:endParaRPr lang="en-US" altLang="tr-TR"/>
          </a:p>
        </p:txBody>
      </p:sp>
    </p:spTree>
    <p:extLst>
      <p:ext uri="{BB962C8B-B14F-4D97-AF65-F5344CB8AC3E}">
        <p14:creationId xmlns:p14="http://schemas.microsoft.com/office/powerpoint/2010/main" val="2366288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lstStyle>
            <a:lvl1pPr>
              <a:defRPr sz="3200"/>
            </a:lvl1pPr>
          </a:lstStyle>
          <a:p>
            <a:r>
              <a:rPr lang="tr-TR"/>
              <a:t>Asıl başlık stili için tıklatın</a:t>
            </a: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31">
            <a:extLst>
              <a:ext uri="{FF2B5EF4-FFF2-40B4-BE49-F238E27FC236}">
                <a16:creationId xmlns:a16="http://schemas.microsoft.com/office/drawing/2014/main" id="{04B1F15C-D9C0-4961-B3C2-0FE453FB909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2">
            <a:extLst>
              <a:ext uri="{FF2B5EF4-FFF2-40B4-BE49-F238E27FC236}">
                <a16:creationId xmlns:a16="http://schemas.microsoft.com/office/drawing/2014/main" id="{B5A7846E-A8AE-4451-8867-EA4D7552A9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3">
            <a:extLst>
              <a:ext uri="{FF2B5EF4-FFF2-40B4-BE49-F238E27FC236}">
                <a16:creationId xmlns:a16="http://schemas.microsoft.com/office/drawing/2014/main" id="{C303C0D4-B156-4E4F-92DE-1012DC0030F7}"/>
              </a:ext>
            </a:extLst>
          </p:cNvPr>
          <p:cNvSpPr>
            <a:spLocks noGrp="1" noChangeArrowheads="1"/>
          </p:cNvSpPr>
          <p:nvPr>
            <p:ph type="sldNum" sz="quarter" idx="12"/>
          </p:nvPr>
        </p:nvSpPr>
        <p:spPr>
          <a:ln/>
        </p:spPr>
        <p:txBody>
          <a:bodyPr/>
          <a:lstStyle>
            <a:lvl1pPr>
              <a:defRPr/>
            </a:lvl1pPr>
          </a:lstStyle>
          <a:p>
            <a:pPr>
              <a:defRPr/>
            </a:pPr>
            <a:fld id="{7EA5CB96-30D9-4052-8960-F1E4BF735B22}" type="slidenum">
              <a:rPr lang="en-US" altLang="tr-TR"/>
              <a:pPr>
                <a:defRPr/>
              </a:pPr>
              <a:t>‹#›</a:t>
            </a:fld>
            <a:endParaRPr lang="en-US" altLang="tr-TR"/>
          </a:p>
        </p:txBody>
      </p:sp>
    </p:spTree>
    <p:extLst>
      <p:ext uri="{BB962C8B-B14F-4D97-AF65-F5344CB8AC3E}">
        <p14:creationId xmlns:p14="http://schemas.microsoft.com/office/powerpoint/2010/main" val="83347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89E35C7-1F6F-42C8-98D4-D8DA8B2F41C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964DB28-EB0D-491D-818D-ECBB1923FECD}"/>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7C63616-752A-4374-BB10-34FA2DF9D9FF}"/>
              </a:ext>
            </a:extLst>
          </p:cNvPr>
          <p:cNvSpPr>
            <a:spLocks noGrp="1"/>
          </p:cNvSpPr>
          <p:nvPr>
            <p:ph type="dt" sz="half" idx="10"/>
          </p:nvPr>
        </p:nvSpPr>
        <p:spPr/>
        <p:txBody>
          <a:bodyPr/>
          <a:lstStyle/>
          <a:p>
            <a:fld id="{6A7B9BDB-DB73-480C-9587-191C42483895}" type="datetimeFigureOut">
              <a:rPr lang="tr-TR" smtClean="0"/>
              <a:t>27.12.2018</a:t>
            </a:fld>
            <a:endParaRPr lang="tr-TR"/>
          </a:p>
        </p:txBody>
      </p:sp>
      <p:sp>
        <p:nvSpPr>
          <p:cNvPr id="5" name="Alt Bilgi Yer Tutucusu 4">
            <a:extLst>
              <a:ext uri="{FF2B5EF4-FFF2-40B4-BE49-F238E27FC236}">
                <a16:creationId xmlns:a16="http://schemas.microsoft.com/office/drawing/2014/main" id="{7568F9D7-149C-4423-9C16-939D21F1339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A6DE0C4-A947-4AC0-AEE1-358E8C8395BF}"/>
              </a:ext>
            </a:extLst>
          </p:cNvPr>
          <p:cNvSpPr>
            <a:spLocks noGrp="1"/>
          </p:cNvSpPr>
          <p:nvPr>
            <p:ph type="sldNum" sz="quarter" idx="12"/>
          </p:nvPr>
        </p:nvSpPr>
        <p:spPr/>
        <p:txBody>
          <a:bodyPr/>
          <a:lstStyle/>
          <a:p>
            <a:fld id="{592B54AA-C5F8-4F50-B2CA-D44AC88CC9B8}" type="slidenum">
              <a:rPr lang="tr-TR" smtClean="0"/>
              <a:t>‹#›</a:t>
            </a:fld>
            <a:endParaRPr lang="tr-TR"/>
          </a:p>
        </p:txBody>
      </p:sp>
    </p:spTree>
    <p:extLst>
      <p:ext uri="{BB962C8B-B14F-4D97-AF65-F5344CB8AC3E}">
        <p14:creationId xmlns:p14="http://schemas.microsoft.com/office/powerpoint/2010/main" val="2147491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lstStyle>
            <a:lvl1pPr>
              <a:defRPr sz="3200"/>
            </a:lvl1pPr>
          </a:lstStyle>
          <a:p>
            <a:r>
              <a:rPr lang="tr-TR"/>
              <a:t>Asıl başlık stili için tıklatın</a:t>
            </a: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31">
            <a:extLst>
              <a:ext uri="{FF2B5EF4-FFF2-40B4-BE49-F238E27FC236}">
                <a16:creationId xmlns:a16="http://schemas.microsoft.com/office/drawing/2014/main" id="{2AEA3C9E-21B5-48AF-87B8-057CA6B31C0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2">
            <a:extLst>
              <a:ext uri="{FF2B5EF4-FFF2-40B4-BE49-F238E27FC236}">
                <a16:creationId xmlns:a16="http://schemas.microsoft.com/office/drawing/2014/main" id="{15E7F7C6-6CD4-4BEB-8783-AFA97AAEC3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3">
            <a:extLst>
              <a:ext uri="{FF2B5EF4-FFF2-40B4-BE49-F238E27FC236}">
                <a16:creationId xmlns:a16="http://schemas.microsoft.com/office/drawing/2014/main" id="{672124A9-4440-40AB-8558-C7D321FAB222}"/>
              </a:ext>
            </a:extLst>
          </p:cNvPr>
          <p:cNvSpPr>
            <a:spLocks noGrp="1" noChangeArrowheads="1"/>
          </p:cNvSpPr>
          <p:nvPr>
            <p:ph type="sldNum" sz="quarter" idx="12"/>
          </p:nvPr>
        </p:nvSpPr>
        <p:spPr>
          <a:ln/>
        </p:spPr>
        <p:txBody>
          <a:bodyPr/>
          <a:lstStyle>
            <a:lvl1pPr>
              <a:defRPr/>
            </a:lvl1pPr>
          </a:lstStyle>
          <a:p>
            <a:pPr>
              <a:defRPr/>
            </a:pPr>
            <a:fld id="{903C164C-03CB-46DE-B41B-426F5DFD4A4E}" type="slidenum">
              <a:rPr lang="en-US" altLang="tr-TR"/>
              <a:pPr>
                <a:defRPr/>
              </a:pPr>
              <a:t>‹#›</a:t>
            </a:fld>
            <a:endParaRPr lang="en-US" altLang="tr-TR"/>
          </a:p>
        </p:txBody>
      </p:sp>
    </p:spTree>
    <p:extLst>
      <p:ext uri="{BB962C8B-B14F-4D97-AF65-F5344CB8AC3E}">
        <p14:creationId xmlns:p14="http://schemas.microsoft.com/office/powerpoint/2010/main" val="2602598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31">
            <a:extLst>
              <a:ext uri="{FF2B5EF4-FFF2-40B4-BE49-F238E27FC236}">
                <a16:creationId xmlns:a16="http://schemas.microsoft.com/office/drawing/2014/main" id="{3FBEAD15-D57C-4EC6-AFD4-9B3E089AB8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2">
            <a:extLst>
              <a:ext uri="{FF2B5EF4-FFF2-40B4-BE49-F238E27FC236}">
                <a16:creationId xmlns:a16="http://schemas.microsoft.com/office/drawing/2014/main" id="{835FDF49-5E8F-4818-8478-0C15EA625A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3">
            <a:extLst>
              <a:ext uri="{FF2B5EF4-FFF2-40B4-BE49-F238E27FC236}">
                <a16:creationId xmlns:a16="http://schemas.microsoft.com/office/drawing/2014/main" id="{5C90CBD4-F5D1-4D94-AF8A-8E046D552D01}"/>
              </a:ext>
            </a:extLst>
          </p:cNvPr>
          <p:cNvSpPr>
            <a:spLocks noGrp="1" noChangeArrowheads="1"/>
          </p:cNvSpPr>
          <p:nvPr>
            <p:ph type="sldNum" sz="quarter" idx="12"/>
          </p:nvPr>
        </p:nvSpPr>
        <p:spPr>
          <a:ln/>
        </p:spPr>
        <p:txBody>
          <a:bodyPr/>
          <a:lstStyle>
            <a:lvl1pPr>
              <a:defRPr/>
            </a:lvl1pPr>
          </a:lstStyle>
          <a:p>
            <a:pPr>
              <a:defRPr/>
            </a:pPr>
            <a:fld id="{67B91EE2-5344-4027-B1E3-60970B3673CB}" type="slidenum">
              <a:rPr lang="en-US" altLang="tr-TR"/>
              <a:pPr>
                <a:defRPr/>
              </a:pPr>
              <a:t>‹#›</a:t>
            </a:fld>
            <a:endParaRPr lang="en-US" altLang="tr-TR"/>
          </a:p>
        </p:txBody>
      </p:sp>
    </p:spTree>
    <p:extLst>
      <p:ext uri="{BB962C8B-B14F-4D97-AF65-F5344CB8AC3E}">
        <p14:creationId xmlns:p14="http://schemas.microsoft.com/office/powerpoint/2010/main" val="1303951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686800" y="768350"/>
            <a:ext cx="2590800" cy="532765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914400" y="768350"/>
            <a:ext cx="7569200" cy="532765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31">
            <a:extLst>
              <a:ext uri="{FF2B5EF4-FFF2-40B4-BE49-F238E27FC236}">
                <a16:creationId xmlns:a16="http://schemas.microsoft.com/office/drawing/2014/main" id="{5DCC91F1-1725-4A21-AB34-8D8D4045FC9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2">
            <a:extLst>
              <a:ext uri="{FF2B5EF4-FFF2-40B4-BE49-F238E27FC236}">
                <a16:creationId xmlns:a16="http://schemas.microsoft.com/office/drawing/2014/main" id="{35763663-8B89-40B6-AA58-2905BDBE37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3">
            <a:extLst>
              <a:ext uri="{FF2B5EF4-FFF2-40B4-BE49-F238E27FC236}">
                <a16:creationId xmlns:a16="http://schemas.microsoft.com/office/drawing/2014/main" id="{7D31A002-256D-4763-89C1-05A54831B7A5}"/>
              </a:ext>
            </a:extLst>
          </p:cNvPr>
          <p:cNvSpPr>
            <a:spLocks noGrp="1" noChangeArrowheads="1"/>
          </p:cNvSpPr>
          <p:nvPr>
            <p:ph type="sldNum" sz="quarter" idx="12"/>
          </p:nvPr>
        </p:nvSpPr>
        <p:spPr>
          <a:ln/>
        </p:spPr>
        <p:txBody>
          <a:bodyPr/>
          <a:lstStyle>
            <a:lvl1pPr>
              <a:defRPr/>
            </a:lvl1pPr>
          </a:lstStyle>
          <a:p>
            <a:pPr>
              <a:defRPr/>
            </a:pPr>
            <a:fld id="{C62D5650-1EB8-4F19-B16D-18BDF51A025D}" type="slidenum">
              <a:rPr lang="en-US" altLang="tr-TR"/>
              <a:pPr>
                <a:defRPr/>
              </a:pPr>
              <a:t>‹#›</a:t>
            </a:fld>
            <a:endParaRPr lang="en-US" altLang="tr-TR"/>
          </a:p>
        </p:txBody>
      </p:sp>
    </p:spTree>
    <p:extLst>
      <p:ext uri="{BB962C8B-B14F-4D97-AF65-F5344CB8AC3E}">
        <p14:creationId xmlns:p14="http://schemas.microsoft.com/office/powerpoint/2010/main" val="3183658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914400" y="768350"/>
            <a:ext cx="10363200" cy="1143000"/>
          </a:xfrm>
        </p:spPr>
        <p:txBody>
          <a:bodyPr/>
          <a:lstStyle/>
          <a:p>
            <a:r>
              <a:rPr lang="tr-TR"/>
              <a:t>Asıl başlık stili için tıklatın</a:t>
            </a:r>
          </a:p>
        </p:txBody>
      </p:sp>
      <p:sp>
        <p:nvSpPr>
          <p:cNvPr id="3" name="Tablo Yer Tutucusu 2"/>
          <p:cNvSpPr>
            <a:spLocks noGrp="1"/>
          </p:cNvSpPr>
          <p:nvPr>
            <p:ph type="tbl" idx="1"/>
          </p:nvPr>
        </p:nvSpPr>
        <p:spPr>
          <a:xfrm>
            <a:off x="914400" y="1981200"/>
            <a:ext cx="10363200" cy="4114800"/>
          </a:xfrm>
        </p:spPr>
        <p:txBody>
          <a:bodyPr/>
          <a:lstStyle/>
          <a:p>
            <a:pPr lvl="0"/>
            <a:endParaRPr lang="tr-TR" noProof="0"/>
          </a:p>
        </p:txBody>
      </p:sp>
      <p:sp>
        <p:nvSpPr>
          <p:cNvPr id="4" name="Rectangle 31">
            <a:extLst>
              <a:ext uri="{FF2B5EF4-FFF2-40B4-BE49-F238E27FC236}">
                <a16:creationId xmlns:a16="http://schemas.microsoft.com/office/drawing/2014/main" id="{9404E728-65B8-4AD1-8D67-8B0CBBA93AD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2">
            <a:extLst>
              <a:ext uri="{FF2B5EF4-FFF2-40B4-BE49-F238E27FC236}">
                <a16:creationId xmlns:a16="http://schemas.microsoft.com/office/drawing/2014/main" id="{00FBCC03-8294-4A29-9E20-3908C4AE1F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3">
            <a:extLst>
              <a:ext uri="{FF2B5EF4-FFF2-40B4-BE49-F238E27FC236}">
                <a16:creationId xmlns:a16="http://schemas.microsoft.com/office/drawing/2014/main" id="{509AD6F8-04F1-459A-85DA-7241724575E2}"/>
              </a:ext>
            </a:extLst>
          </p:cNvPr>
          <p:cNvSpPr>
            <a:spLocks noGrp="1" noChangeArrowheads="1"/>
          </p:cNvSpPr>
          <p:nvPr>
            <p:ph type="sldNum" sz="quarter" idx="12"/>
          </p:nvPr>
        </p:nvSpPr>
        <p:spPr>
          <a:ln/>
        </p:spPr>
        <p:txBody>
          <a:bodyPr/>
          <a:lstStyle>
            <a:lvl1pPr>
              <a:defRPr/>
            </a:lvl1pPr>
          </a:lstStyle>
          <a:p>
            <a:pPr>
              <a:defRPr/>
            </a:pPr>
            <a:fld id="{E7C52F90-6D4E-49CD-B03D-F174CEA4143A}" type="slidenum">
              <a:rPr lang="en-US" altLang="tr-TR"/>
              <a:pPr>
                <a:defRPr/>
              </a:pPr>
              <a:t>‹#›</a:t>
            </a:fld>
            <a:endParaRPr lang="en-US" altLang="tr-TR"/>
          </a:p>
        </p:txBody>
      </p:sp>
    </p:spTree>
    <p:extLst>
      <p:ext uri="{BB962C8B-B14F-4D97-AF65-F5344CB8AC3E}">
        <p14:creationId xmlns:p14="http://schemas.microsoft.com/office/powerpoint/2010/main" val="2685646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914400" y="768350"/>
            <a:ext cx="10363200" cy="1143000"/>
          </a:xfrm>
        </p:spPr>
        <p:txBody>
          <a:bodyPr/>
          <a:lstStyle/>
          <a:p>
            <a:r>
              <a:rPr lang="tr-TR"/>
              <a:t>Asıl başlık stili için tıklatın</a:t>
            </a:r>
          </a:p>
        </p:txBody>
      </p:sp>
      <p:sp>
        <p:nvSpPr>
          <p:cNvPr id="3" name="Metin Yer Tutucusu 2"/>
          <p:cNvSpPr>
            <a:spLocks noGrp="1"/>
          </p:cNvSpPr>
          <p:nvPr>
            <p:ph type="body" sz="half" idx="1"/>
          </p:nvPr>
        </p:nvSpPr>
        <p:spPr>
          <a:xfrm>
            <a:off x="914400" y="1981200"/>
            <a:ext cx="50800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981200"/>
            <a:ext cx="50800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31">
            <a:extLst>
              <a:ext uri="{FF2B5EF4-FFF2-40B4-BE49-F238E27FC236}">
                <a16:creationId xmlns:a16="http://schemas.microsoft.com/office/drawing/2014/main" id="{FF25E7B5-DA3F-4EAA-A632-29556B98D1D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2">
            <a:extLst>
              <a:ext uri="{FF2B5EF4-FFF2-40B4-BE49-F238E27FC236}">
                <a16:creationId xmlns:a16="http://schemas.microsoft.com/office/drawing/2014/main" id="{6EF01D8D-8D39-48EE-9AFC-0CC6FD6BA9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3">
            <a:extLst>
              <a:ext uri="{FF2B5EF4-FFF2-40B4-BE49-F238E27FC236}">
                <a16:creationId xmlns:a16="http://schemas.microsoft.com/office/drawing/2014/main" id="{6BABDB4F-D09B-48B9-8DA3-70025DC83AA2}"/>
              </a:ext>
            </a:extLst>
          </p:cNvPr>
          <p:cNvSpPr>
            <a:spLocks noGrp="1" noChangeArrowheads="1"/>
          </p:cNvSpPr>
          <p:nvPr>
            <p:ph type="sldNum" sz="quarter" idx="12"/>
          </p:nvPr>
        </p:nvSpPr>
        <p:spPr>
          <a:ln/>
        </p:spPr>
        <p:txBody>
          <a:bodyPr/>
          <a:lstStyle>
            <a:lvl1pPr>
              <a:defRPr/>
            </a:lvl1pPr>
          </a:lstStyle>
          <a:p>
            <a:pPr>
              <a:defRPr/>
            </a:pPr>
            <a:fld id="{A7029A39-3BA8-463F-AF3B-7E6B58BFB6D2}" type="slidenum">
              <a:rPr lang="en-US" altLang="tr-TR"/>
              <a:pPr>
                <a:defRPr/>
              </a:pPr>
              <a:t>‹#›</a:t>
            </a:fld>
            <a:endParaRPr lang="en-US" altLang="tr-TR"/>
          </a:p>
        </p:txBody>
      </p:sp>
    </p:spTree>
    <p:extLst>
      <p:ext uri="{BB962C8B-B14F-4D97-AF65-F5344CB8AC3E}">
        <p14:creationId xmlns:p14="http://schemas.microsoft.com/office/powerpoint/2010/main" val="2680203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4114558-1601-4D0F-8471-E6D2A0D6007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BB12EDAE-0C4A-40DC-A53D-817E689C37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DE72569D-C07A-470E-9A0F-229376D46D1F}"/>
              </a:ext>
            </a:extLst>
          </p:cNvPr>
          <p:cNvSpPr>
            <a:spLocks noGrp="1"/>
          </p:cNvSpPr>
          <p:nvPr>
            <p:ph type="dt" sz="half" idx="10"/>
          </p:nvPr>
        </p:nvSpPr>
        <p:spPr/>
        <p:txBody>
          <a:bodyPr/>
          <a:lstStyle/>
          <a:p>
            <a:fld id="{6A7B9BDB-DB73-480C-9587-191C42483895}" type="datetimeFigureOut">
              <a:rPr lang="tr-TR" smtClean="0"/>
              <a:t>27.12.2018</a:t>
            </a:fld>
            <a:endParaRPr lang="tr-TR"/>
          </a:p>
        </p:txBody>
      </p:sp>
      <p:sp>
        <p:nvSpPr>
          <p:cNvPr id="5" name="Alt Bilgi Yer Tutucusu 4">
            <a:extLst>
              <a:ext uri="{FF2B5EF4-FFF2-40B4-BE49-F238E27FC236}">
                <a16:creationId xmlns:a16="http://schemas.microsoft.com/office/drawing/2014/main" id="{18598DD9-677A-4CBF-894D-855AE2A4F0C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D492422-469D-4F26-971C-A32BC1F1B2F3}"/>
              </a:ext>
            </a:extLst>
          </p:cNvPr>
          <p:cNvSpPr>
            <a:spLocks noGrp="1"/>
          </p:cNvSpPr>
          <p:nvPr>
            <p:ph type="sldNum" sz="quarter" idx="12"/>
          </p:nvPr>
        </p:nvSpPr>
        <p:spPr/>
        <p:txBody>
          <a:bodyPr/>
          <a:lstStyle/>
          <a:p>
            <a:fld id="{592B54AA-C5F8-4F50-B2CA-D44AC88CC9B8}" type="slidenum">
              <a:rPr lang="tr-TR" smtClean="0"/>
              <a:t>‹#›</a:t>
            </a:fld>
            <a:endParaRPr lang="tr-TR"/>
          </a:p>
        </p:txBody>
      </p:sp>
    </p:spTree>
    <p:extLst>
      <p:ext uri="{BB962C8B-B14F-4D97-AF65-F5344CB8AC3E}">
        <p14:creationId xmlns:p14="http://schemas.microsoft.com/office/powerpoint/2010/main" val="2649521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1462D89-95C1-49AF-A331-B35DE10C193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4CE1A25-A83A-4A4C-834A-8236643898A0}"/>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8A4810A-D559-4361-81D0-ED7A7EF5D6DA}"/>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1EA30507-D7CF-45C6-81AB-8DB6F447E4A8}"/>
              </a:ext>
            </a:extLst>
          </p:cNvPr>
          <p:cNvSpPr>
            <a:spLocks noGrp="1"/>
          </p:cNvSpPr>
          <p:nvPr>
            <p:ph type="dt" sz="half" idx="10"/>
          </p:nvPr>
        </p:nvSpPr>
        <p:spPr/>
        <p:txBody>
          <a:bodyPr/>
          <a:lstStyle/>
          <a:p>
            <a:fld id="{6A7B9BDB-DB73-480C-9587-191C42483895}" type="datetimeFigureOut">
              <a:rPr lang="tr-TR" smtClean="0"/>
              <a:t>27.12.2018</a:t>
            </a:fld>
            <a:endParaRPr lang="tr-TR"/>
          </a:p>
        </p:txBody>
      </p:sp>
      <p:sp>
        <p:nvSpPr>
          <p:cNvPr id="6" name="Alt Bilgi Yer Tutucusu 5">
            <a:extLst>
              <a:ext uri="{FF2B5EF4-FFF2-40B4-BE49-F238E27FC236}">
                <a16:creationId xmlns:a16="http://schemas.microsoft.com/office/drawing/2014/main" id="{3FBE613B-95B4-411F-B10C-2841D18CF25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35D1C9C-8397-4BB3-93DC-A4C69681AFCE}"/>
              </a:ext>
            </a:extLst>
          </p:cNvPr>
          <p:cNvSpPr>
            <a:spLocks noGrp="1"/>
          </p:cNvSpPr>
          <p:nvPr>
            <p:ph type="sldNum" sz="quarter" idx="12"/>
          </p:nvPr>
        </p:nvSpPr>
        <p:spPr/>
        <p:txBody>
          <a:bodyPr/>
          <a:lstStyle/>
          <a:p>
            <a:fld id="{592B54AA-C5F8-4F50-B2CA-D44AC88CC9B8}" type="slidenum">
              <a:rPr lang="tr-TR" smtClean="0"/>
              <a:t>‹#›</a:t>
            </a:fld>
            <a:endParaRPr lang="tr-TR"/>
          </a:p>
        </p:txBody>
      </p:sp>
    </p:spTree>
    <p:extLst>
      <p:ext uri="{BB962C8B-B14F-4D97-AF65-F5344CB8AC3E}">
        <p14:creationId xmlns:p14="http://schemas.microsoft.com/office/powerpoint/2010/main" val="524798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F5061DD-46EC-4360-8C01-E81F4D787C0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1204851-D3B2-471B-8BC3-30E5C3B68E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89B5866A-8D10-4000-997F-4272899917C7}"/>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C2E7E530-DB09-4A3D-BD23-D63BFC9111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5ED60F6A-7313-4A5A-937B-94386F337B1D}"/>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EEFF84C1-C3B4-4740-88B8-C5B74D32215B}"/>
              </a:ext>
            </a:extLst>
          </p:cNvPr>
          <p:cNvSpPr>
            <a:spLocks noGrp="1"/>
          </p:cNvSpPr>
          <p:nvPr>
            <p:ph type="dt" sz="half" idx="10"/>
          </p:nvPr>
        </p:nvSpPr>
        <p:spPr/>
        <p:txBody>
          <a:bodyPr/>
          <a:lstStyle/>
          <a:p>
            <a:fld id="{6A7B9BDB-DB73-480C-9587-191C42483895}" type="datetimeFigureOut">
              <a:rPr lang="tr-TR" smtClean="0"/>
              <a:t>27.12.2018</a:t>
            </a:fld>
            <a:endParaRPr lang="tr-TR"/>
          </a:p>
        </p:txBody>
      </p:sp>
      <p:sp>
        <p:nvSpPr>
          <p:cNvPr id="8" name="Alt Bilgi Yer Tutucusu 7">
            <a:extLst>
              <a:ext uri="{FF2B5EF4-FFF2-40B4-BE49-F238E27FC236}">
                <a16:creationId xmlns:a16="http://schemas.microsoft.com/office/drawing/2014/main" id="{CE6C72AF-7D42-4412-87E5-4A5FF1232A88}"/>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A7F9B7B-F0B6-4697-8A0B-43768BED11A2}"/>
              </a:ext>
            </a:extLst>
          </p:cNvPr>
          <p:cNvSpPr>
            <a:spLocks noGrp="1"/>
          </p:cNvSpPr>
          <p:nvPr>
            <p:ph type="sldNum" sz="quarter" idx="12"/>
          </p:nvPr>
        </p:nvSpPr>
        <p:spPr/>
        <p:txBody>
          <a:bodyPr/>
          <a:lstStyle/>
          <a:p>
            <a:fld id="{592B54AA-C5F8-4F50-B2CA-D44AC88CC9B8}" type="slidenum">
              <a:rPr lang="tr-TR" smtClean="0"/>
              <a:t>‹#›</a:t>
            </a:fld>
            <a:endParaRPr lang="tr-TR"/>
          </a:p>
        </p:txBody>
      </p:sp>
    </p:spTree>
    <p:extLst>
      <p:ext uri="{BB962C8B-B14F-4D97-AF65-F5344CB8AC3E}">
        <p14:creationId xmlns:p14="http://schemas.microsoft.com/office/powerpoint/2010/main" val="1701429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C77E8D8-A75C-4F5A-A3AE-BB28A8514C0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347518A-627C-41D8-B033-E3C2ECBC2C25}"/>
              </a:ext>
            </a:extLst>
          </p:cNvPr>
          <p:cNvSpPr>
            <a:spLocks noGrp="1"/>
          </p:cNvSpPr>
          <p:nvPr>
            <p:ph type="dt" sz="half" idx="10"/>
          </p:nvPr>
        </p:nvSpPr>
        <p:spPr/>
        <p:txBody>
          <a:bodyPr/>
          <a:lstStyle/>
          <a:p>
            <a:fld id="{6A7B9BDB-DB73-480C-9587-191C42483895}" type="datetimeFigureOut">
              <a:rPr lang="tr-TR" smtClean="0"/>
              <a:t>27.12.2018</a:t>
            </a:fld>
            <a:endParaRPr lang="tr-TR"/>
          </a:p>
        </p:txBody>
      </p:sp>
      <p:sp>
        <p:nvSpPr>
          <p:cNvPr id="4" name="Alt Bilgi Yer Tutucusu 3">
            <a:extLst>
              <a:ext uri="{FF2B5EF4-FFF2-40B4-BE49-F238E27FC236}">
                <a16:creationId xmlns:a16="http://schemas.microsoft.com/office/drawing/2014/main" id="{712EDCD5-5211-43D5-BD3F-6E2EED9BEE3D}"/>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2774ADB-CFFC-4B72-8D56-0D4C867B1820}"/>
              </a:ext>
            </a:extLst>
          </p:cNvPr>
          <p:cNvSpPr>
            <a:spLocks noGrp="1"/>
          </p:cNvSpPr>
          <p:nvPr>
            <p:ph type="sldNum" sz="quarter" idx="12"/>
          </p:nvPr>
        </p:nvSpPr>
        <p:spPr/>
        <p:txBody>
          <a:bodyPr/>
          <a:lstStyle/>
          <a:p>
            <a:fld id="{592B54AA-C5F8-4F50-B2CA-D44AC88CC9B8}" type="slidenum">
              <a:rPr lang="tr-TR" smtClean="0"/>
              <a:t>‹#›</a:t>
            </a:fld>
            <a:endParaRPr lang="tr-TR"/>
          </a:p>
        </p:txBody>
      </p:sp>
    </p:spTree>
    <p:extLst>
      <p:ext uri="{BB962C8B-B14F-4D97-AF65-F5344CB8AC3E}">
        <p14:creationId xmlns:p14="http://schemas.microsoft.com/office/powerpoint/2010/main" val="1948966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B63D3389-817D-432C-8CCD-59830901C1CC}"/>
              </a:ext>
            </a:extLst>
          </p:cNvPr>
          <p:cNvSpPr>
            <a:spLocks noGrp="1"/>
          </p:cNvSpPr>
          <p:nvPr>
            <p:ph type="dt" sz="half" idx="10"/>
          </p:nvPr>
        </p:nvSpPr>
        <p:spPr/>
        <p:txBody>
          <a:bodyPr/>
          <a:lstStyle/>
          <a:p>
            <a:fld id="{6A7B9BDB-DB73-480C-9587-191C42483895}" type="datetimeFigureOut">
              <a:rPr lang="tr-TR" smtClean="0"/>
              <a:t>27.12.2018</a:t>
            </a:fld>
            <a:endParaRPr lang="tr-TR"/>
          </a:p>
        </p:txBody>
      </p:sp>
      <p:sp>
        <p:nvSpPr>
          <p:cNvPr id="3" name="Alt Bilgi Yer Tutucusu 2">
            <a:extLst>
              <a:ext uri="{FF2B5EF4-FFF2-40B4-BE49-F238E27FC236}">
                <a16:creationId xmlns:a16="http://schemas.microsoft.com/office/drawing/2014/main" id="{A842D2E6-5B5A-44C9-A258-13235468FB5E}"/>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E1B95758-7C7D-4E8C-A312-4BD259ACEB6E}"/>
              </a:ext>
            </a:extLst>
          </p:cNvPr>
          <p:cNvSpPr>
            <a:spLocks noGrp="1"/>
          </p:cNvSpPr>
          <p:nvPr>
            <p:ph type="sldNum" sz="quarter" idx="12"/>
          </p:nvPr>
        </p:nvSpPr>
        <p:spPr/>
        <p:txBody>
          <a:bodyPr/>
          <a:lstStyle/>
          <a:p>
            <a:fld id="{592B54AA-C5F8-4F50-B2CA-D44AC88CC9B8}" type="slidenum">
              <a:rPr lang="tr-TR" smtClean="0"/>
              <a:t>‹#›</a:t>
            </a:fld>
            <a:endParaRPr lang="tr-TR"/>
          </a:p>
        </p:txBody>
      </p:sp>
    </p:spTree>
    <p:extLst>
      <p:ext uri="{BB962C8B-B14F-4D97-AF65-F5344CB8AC3E}">
        <p14:creationId xmlns:p14="http://schemas.microsoft.com/office/powerpoint/2010/main" val="3735320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327F87C-8E10-493A-8976-2DBF82CCAF0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04CFC03-8DF5-4350-B41C-DD65860B95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6DBF032-460D-493C-ACA8-890904CA4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B5D0303A-8774-4553-89EB-1081CFD3CE8F}"/>
              </a:ext>
            </a:extLst>
          </p:cNvPr>
          <p:cNvSpPr>
            <a:spLocks noGrp="1"/>
          </p:cNvSpPr>
          <p:nvPr>
            <p:ph type="dt" sz="half" idx="10"/>
          </p:nvPr>
        </p:nvSpPr>
        <p:spPr/>
        <p:txBody>
          <a:bodyPr/>
          <a:lstStyle/>
          <a:p>
            <a:fld id="{6A7B9BDB-DB73-480C-9587-191C42483895}" type="datetimeFigureOut">
              <a:rPr lang="tr-TR" smtClean="0"/>
              <a:t>27.12.2018</a:t>
            </a:fld>
            <a:endParaRPr lang="tr-TR"/>
          </a:p>
        </p:txBody>
      </p:sp>
      <p:sp>
        <p:nvSpPr>
          <p:cNvPr id="6" name="Alt Bilgi Yer Tutucusu 5">
            <a:extLst>
              <a:ext uri="{FF2B5EF4-FFF2-40B4-BE49-F238E27FC236}">
                <a16:creationId xmlns:a16="http://schemas.microsoft.com/office/drawing/2014/main" id="{3DE5C7B4-C0AD-4F0E-89E6-45CAB150406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B843693-BB5D-4045-8DD8-B116AB1C962A}"/>
              </a:ext>
            </a:extLst>
          </p:cNvPr>
          <p:cNvSpPr>
            <a:spLocks noGrp="1"/>
          </p:cNvSpPr>
          <p:nvPr>
            <p:ph type="sldNum" sz="quarter" idx="12"/>
          </p:nvPr>
        </p:nvSpPr>
        <p:spPr/>
        <p:txBody>
          <a:bodyPr/>
          <a:lstStyle/>
          <a:p>
            <a:fld id="{592B54AA-C5F8-4F50-B2CA-D44AC88CC9B8}" type="slidenum">
              <a:rPr lang="tr-TR" smtClean="0"/>
              <a:t>‹#›</a:t>
            </a:fld>
            <a:endParaRPr lang="tr-TR"/>
          </a:p>
        </p:txBody>
      </p:sp>
    </p:spTree>
    <p:extLst>
      <p:ext uri="{BB962C8B-B14F-4D97-AF65-F5344CB8AC3E}">
        <p14:creationId xmlns:p14="http://schemas.microsoft.com/office/powerpoint/2010/main" val="1247657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BF54A65-CD53-4C21-9F5B-6EFF21C4FED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79CF22CA-86EE-4EF2-AA2B-9E5A878A66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5E42ACD-21E9-4D8F-B60A-A165188BE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AC57D6B4-F875-4520-827E-61F9FAD65B3F}"/>
              </a:ext>
            </a:extLst>
          </p:cNvPr>
          <p:cNvSpPr>
            <a:spLocks noGrp="1"/>
          </p:cNvSpPr>
          <p:nvPr>
            <p:ph type="dt" sz="half" idx="10"/>
          </p:nvPr>
        </p:nvSpPr>
        <p:spPr/>
        <p:txBody>
          <a:bodyPr/>
          <a:lstStyle/>
          <a:p>
            <a:fld id="{6A7B9BDB-DB73-480C-9587-191C42483895}" type="datetimeFigureOut">
              <a:rPr lang="tr-TR" smtClean="0"/>
              <a:t>27.12.2018</a:t>
            </a:fld>
            <a:endParaRPr lang="tr-TR"/>
          </a:p>
        </p:txBody>
      </p:sp>
      <p:sp>
        <p:nvSpPr>
          <p:cNvPr id="6" name="Alt Bilgi Yer Tutucusu 5">
            <a:extLst>
              <a:ext uri="{FF2B5EF4-FFF2-40B4-BE49-F238E27FC236}">
                <a16:creationId xmlns:a16="http://schemas.microsoft.com/office/drawing/2014/main" id="{6E0AAF0D-7B4F-42D5-9CDC-965EC368764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976F3FD-35F6-4D59-BBBB-612CE20B2069}"/>
              </a:ext>
            </a:extLst>
          </p:cNvPr>
          <p:cNvSpPr>
            <a:spLocks noGrp="1"/>
          </p:cNvSpPr>
          <p:nvPr>
            <p:ph type="sldNum" sz="quarter" idx="12"/>
          </p:nvPr>
        </p:nvSpPr>
        <p:spPr/>
        <p:txBody>
          <a:bodyPr/>
          <a:lstStyle/>
          <a:p>
            <a:fld id="{592B54AA-C5F8-4F50-B2CA-D44AC88CC9B8}" type="slidenum">
              <a:rPr lang="tr-TR" smtClean="0"/>
              <a:t>‹#›</a:t>
            </a:fld>
            <a:endParaRPr lang="tr-TR"/>
          </a:p>
        </p:txBody>
      </p:sp>
    </p:spTree>
    <p:extLst>
      <p:ext uri="{BB962C8B-B14F-4D97-AF65-F5344CB8AC3E}">
        <p14:creationId xmlns:p14="http://schemas.microsoft.com/office/powerpoint/2010/main" val="4087724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19"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0D79C9A-B275-4C9D-B46E-3280BF3BE8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9D89D90-2D92-4535-A445-86A879EF09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07C7B38-9D7A-4904-8E1E-622F995DEF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B9BDB-DB73-480C-9587-191C42483895}" type="datetimeFigureOut">
              <a:rPr lang="tr-TR" smtClean="0"/>
              <a:t>27.12.2018</a:t>
            </a:fld>
            <a:endParaRPr lang="tr-TR"/>
          </a:p>
        </p:txBody>
      </p:sp>
      <p:sp>
        <p:nvSpPr>
          <p:cNvPr id="5" name="Alt Bilgi Yer Tutucusu 4">
            <a:extLst>
              <a:ext uri="{FF2B5EF4-FFF2-40B4-BE49-F238E27FC236}">
                <a16:creationId xmlns:a16="http://schemas.microsoft.com/office/drawing/2014/main" id="{564D7092-039B-4013-95E1-BB00A36E29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F1C0C2A7-A26D-46DD-A386-623FD02B27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B54AA-C5F8-4F50-B2CA-D44AC88CC9B8}" type="slidenum">
              <a:rPr lang="tr-TR" smtClean="0"/>
              <a:t>‹#›</a:t>
            </a:fld>
            <a:endParaRPr lang="tr-TR"/>
          </a:p>
        </p:txBody>
      </p:sp>
    </p:spTree>
    <p:extLst>
      <p:ext uri="{BB962C8B-B14F-4D97-AF65-F5344CB8AC3E}">
        <p14:creationId xmlns:p14="http://schemas.microsoft.com/office/powerpoint/2010/main" val="1397447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C7D55AAB-3EE2-45E1-94E1-88C6753FF2A1}"/>
              </a:ext>
            </a:extLst>
          </p:cNvPr>
          <p:cNvGrpSpPr>
            <a:grpSpLocks/>
          </p:cNvGrpSpPr>
          <p:nvPr/>
        </p:nvGrpSpPr>
        <p:grpSpPr bwMode="auto">
          <a:xfrm>
            <a:off x="0" y="0"/>
            <a:ext cx="12208933" cy="757238"/>
            <a:chOff x="0" y="0"/>
            <a:chExt cx="5768" cy="477"/>
          </a:xfrm>
        </p:grpSpPr>
        <p:sp>
          <p:nvSpPr>
            <p:cNvPr id="1036" name="Freeform 3">
              <a:extLst>
                <a:ext uri="{FF2B5EF4-FFF2-40B4-BE49-F238E27FC236}">
                  <a16:creationId xmlns:a16="http://schemas.microsoft.com/office/drawing/2014/main" id="{2ED00844-1E4E-4E9C-94A7-59E7C1E3E30B}"/>
                </a:ext>
              </a:extLst>
            </p:cNvPr>
            <p:cNvSpPr>
              <a:spLocks/>
            </p:cNvSpPr>
            <p:nvPr userDrawn="1"/>
          </p:nvSpPr>
          <p:spPr bwMode="auto">
            <a:xfrm>
              <a:off x="5" y="0"/>
              <a:ext cx="5763" cy="477"/>
            </a:xfrm>
            <a:custGeom>
              <a:avLst/>
              <a:gdLst>
                <a:gd name="T0" fmla="*/ 0 w 5763"/>
                <a:gd name="T1" fmla="*/ 450 h 477"/>
                <a:gd name="T2" fmla="*/ 3 w 5763"/>
                <a:gd name="T3" fmla="*/ 0 h 477"/>
                <a:gd name="T4" fmla="*/ 5763 w 5763"/>
                <a:gd name="T5" fmla="*/ 0 h 477"/>
                <a:gd name="T6" fmla="*/ 5763 w 5763"/>
                <a:gd name="T7" fmla="*/ 465 h 477"/>
                <a:gd name="T8" fmla="*/ 4821 w 5763"/>
                <a:gd name="T9" fmla="*/ 477 h 477"/>
                <a:gd name="T10" fmla="*/ 4326 w 5763"/>
                <a:gd name="T11" fmla="*/ 447 h 477"/>
                <a:gd name="T12" fmla="*/ 3783 w 5763"/>
                <a:gd name="T13" fmla="*/ 465 h 477"/>
                <a:gd name="T14" fmla="*/ 3417 w 5763"/>
                <a:gd name="T15" fmla="*/ 456 h 477"/>
                <a:gd name="T16" fmla="*/ 2973 w 5763"/>
                <a:gd name="T17" fmla="*/ 459 h 477"/>
                <a:gd name="T18" fmla="*/ 2451 w 5763"/>
                <a:gd name="T19" fmla="*/ 453 h 477"/>
                <a:gd name="T20" fmla="*/ 2289 w 5763"/>
                <a:gd name="T21" fmla="*/ 441 h 477"/>
                <a:gd name="T22" fmla="*/ 2010 w 5763"/>
                <a:gd name="T23" fmla="*/ 453 h 477"/>
                <a:gd name="T24" fmla="*/ 1827 w 5763"/>
                <a:gd name="T25" fmla="*/ 450 h 477"/>
                <a:gd name="T26" fmla="*/ 1215 w 5763"/>
                <a:gd name="T27" fmla="*/ 465 h 477"/>
                <a:gd name="T28" fmla="*/ 660 w 5763"/>
                <a:gd name="T29" fmla="*/ 456 h 477"/>
                <a:gd name="T30" fmla="*/ 0 w 5763"/>
                <a:gd name="T31" fmla="*/ 450 h 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195"/>
              </a:scheme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tr-TR" sz="1800"/>
            </a:p>
          </p:txBody>
        </p:sp>
        <p:sp>
          <p:nvSpPr>
            <p:cNvPr id="1037" name="Freeform 4">
              <a:extLst>
                <a:ext uri="{FF2B5EF4-FFF2-40B4-BE49-F238E27FC236}">
                  <a16:creationId xmlns:a16="http://schemas.microsoft.com/office/drawing/2014/main" id="{185A39B3-9517-4BF1-8384-CB387E64F3A4}"/>
                </a:ext>
              </a:extLst>
            </p:cNvPr>
            <p:cNvSpPr>
              <a:spLocks/>
            </p:cNvSpPr>
            <p:nvPr userDrawn="1"/>
          </p:nvSpPr>
          <p:spPr bwMode="auto">
            <a:xfrm>
              <a:off x="0" y="98"/>
              <a:ext cx="256" cy="253"/>
            </a:xfrm>
            <a:custGeom>
              <a:avLst/>
              <a:gdLst>
                <a:gd name="T0" fmla="*/ 8 w 256"/>
                <a:gd name="T1" fmla="*/ 190 h 253"/>
                <a:gd name="T2" fmla="*/ 71 w 256"/>
                <a:gd name="T3" fmla="*/ 115 h 253"/>
                <a:gd name="T4" fmla="*/ 203 w 256"/>
                <a:gd name="T5" fmla="*/ 16 h 253"/>
                <a:gd name="T6" fmla="*/ 251 w 256"/>
                <a:gd name="T7" fmla="*/ 19 h 253"/>
                <a:gd name="T8" fmla="*/ 236 w 256"/>
                <a:gd name="T9" fmla="*/ 46 h 253"/>
                <a:gd name="T10" fmla="*/ 176 w 256"/>
                <a:gd name="T11" fmla="*/ 82 h 253"/>
                <a:gd name="T12" fmla="*/ 92 w 256"/>
                <a:gd name="T13" fmla="*/ 154 h 253"/>
                <a:gd name="T14" fmla="*/ 23 w 256"/>
                <a:gd name="T15" fmla="*/ 247 h 253"/>
                <a:gd name="T16" fmla="*/ 8 w 256"/>
                <a:gd name="T17" fmla="*/ 19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sz="1800"/>
            </a:p>
          </p:txBody>
        </p:sp>
        <p:sp>
          <p:nvSpPr>
            <p:cNvPr id="5125" name="Freeform 5">
              <a:extLst>
                <a:ext uri="{FF2B5EF4-FFF2-40B4-BE49-F238E27FC236}">
                  <a16:creationId xmlns:a16="http://schemas.microsoft.com/office/drawing/2014/main" id="{04FE9299-D636-46AB-A27C-C56BF92FCDE0}"/>
                </a:ext>
              </a:extLst>
            </p:cNvPr>
            <p:cNvSpPr>
              <a:spLocks/>
            </p:cNvSpPr>
            <p:nvPr userDrawn="1"/>
          </p:nvSpPr>
          <p:spPr bwMode="auto">
            <a:xfrm>
              <a:off x="56" y="0"/>
              <a:ext cx="708" cy="459"/>
            </a:xfrm>
            <a:custGeom>
              <a:avLst/>
              <a:gdLst>
                <a:gd name="T0" fmla="*/ 0 w 708"/>
                <a:gd name="T1" fmla="*/ 432 h 459"/>
                <a:gd name="T2" fmla="*/ 0 w 708"/>
                <a:gd name="T3" fmla="*/ 453 h 459"/>
                <a:gd name="T4" fmla="*/ 72 w 708"/>
                <a:gd name="T5" fmla="*/ 324 h 459"/>
                <a:gd name="T6" fmla="*/ 198 w 708"/>
                <a:gd name="T7" fmla="*/ 201 h 459"/>
                <a:gd name="T8" fmla="*/ 366 w 708"/>
                <a:gd name="T9" fmla="*/ 102 h 459"/>
                <a:gd name="T10" fmla="*/ 531 w 708"/>
                <a:gd name="T11" fmla="*/ 36 h 459"/>
                <a:gd name="T12" fmla="*/ 609 w 708"/>
                <a:gd name="T13" fmla="*/ 0 h 459"/>
                <a:gd name="T14" fmla="*/ 708 w 708"/>
                <a:gd name="T15" fmla="*/ 3 h 459"/>
                <a:gd name="T16" fmla="*/ 591 w 708"/>
                <a:gd name="T17" fmla="*/ 66 h 459"/>
                <a:gd name="T18" fmla="*/ 417 w 708"/>
                <a:gd name="T19" fmla="*/ 126 h 459"/>
                <a:gd name="T20" fmla="*/ 237 w 708"/>
                <a:gd name="T21" fmla="*/ 231 h 459"/>
                <a:gd name="T22" fmla="*/ 117 w 708"/>
                <a:gd name="T23" fmla="*/ 345 h 459"/>
                <a:gd name="T24" fmla="*/ 51 w 708"/>
                <a:gd name="T25" fmla="*/ 459 h 459"/>
                <a:gd name="T26" fmla="*/ 0 w 708"/>
                <a:gd name="T27" fmla="*/ 45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a:noFill/>
            </a:ln>
            <a:effectLst/>
            <a:extLst/>
          </p:spPr>
          <p:txBody>
            <a:bodyPr wrap="none" anchor="ctr"/>
            <a:lstStyle/>
            <a:p>
              <a:pPr eaLnBrk="1" hangingPunct="1">
                <a:defRPr/>
              </a:pPr>
              <a:endParaRPr lang="tr-TR" sz="1800"/>
            </a:p>
          </p:txBody>
        </p:sp>
        <p:sp>
          <p:nvSpPr>
            <p:cNvPr id="1039" name="Freeform 6">
              <a:extLst>
                <a:ext uri="{FF2B5EF4-FFF2-40B4-BE49-F238E27FC236}">
                  <a16:creationId xmlns:a16="http://schemas.microsoft.com/office/drawing/2014/main" id="{0FA2636C-F067-49E3-BD6F-149EA7DF161C}"/>
                </a:ext>
              </a:extLst>
            </p:cNvPr>
            <p:cNvSpPr>
              <a:spLocks/>
            </p:cNvSpPr>
            <p:nvPr userDrawn="1"/>
          </p:nvSpPr>
          <p:spPr bwMode="auto">
            <a:xfrm>
              <a:off x="131" y="269"/>
              <a:ext cx="251" cy="194"/>
            </a:xfrm>
            <a:custGeom>
              <a:avLst/>
              <a:gdLst>
                <a:gd name="T0" fmla="*/ 21 w 251"/>
                <a:gd name="T1" fmla="*/ 163 h 194"/>
                <a:gd name="T2" fmla="*/ 9 w 251"/>
                <a:gd name="T3" fmla="*/ 184 h 194"/>
                <a:gd name="T4" fmla="*/ 75 w 251"/>
                <a:gd name="T5" fmla="*/ 103 h 194"/>
                <a:gd name="T6" fmla="*/ 165 w 251"/>
                <a:gd name="T7" fmla="*/ 28 h 194"/>
                <a:gd name="T8" fmla="*/ 207 w 251"/>
                <a:gd name="T9" fmla="*/ 7 h 194"/>
                <a:gd name="T10" fmla="*/ 246 w 251"/>
                <a:gd name="T11" fmla="*/ 4 h 194"/>
                <a:gd name="T12" fmla="*/ 237 w 251"/>
                <a:gd name="T13" fmla="*/ 34 h 194"/>
                <a:gd name="T14" fmla="*/ 183 w 251"/>
                <a:gd name="T15" fmla="*/ 61 h 194"/>
                <a:gd name="T16" fmla="*/ 108 w 251"/>
                <a:gd name="T17" fmla="*/ 124 h 194"/>
                <a:gd name="T18" fmla="*/ 54 w 251"/>
                <a:gd name="T19" fmla="*/ 190 h 194"/>
                <a:gd name="T20" fmla="*/ 6 w 251"/>
                <a:gd name="T21" fmla="*/ 184 h 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sp>
          <p:nvSpPr>
            <p:cNvPr id="1040" name="Freeform 7">
              <a:extLst>
                <a:ext uri="{FF2B5EF4-FFF2-40B4-BE49-F238E27FC236}">
                  <a16:creationId xmlns:a16="http://schemas.microsoft.com/office/drawing/2014/main" id="{C35717E7-C15A-4D0C-A9AD-3B2655623690}"/>
                </a:ext>
              </a:extLst>
            </p:cNvPr>
            <p:cNvSpPr>
              <a:spLocks/>
            </p:cNvSpPr>
            <p:nvPr userDrawn="1"/>
          </p:nvSpPr>
          <p:spPr bwMode="auto">
            <a:xfrm>
              <a:off x="341" y="0"/>
              <a:ext cx="159" cy="72"/>
            </a:xfrm>
            <a:custGeom>
              <a:avLst/>
              <a:gdLst>
                <a:gd name="T0" fmla="*/ 99 w 159"/>
                <a:gd name="T1" fmla="*/ 0 h 72"/>
                <a:gd name="T2" fmla="*/ 15 w 159"/>
                <a:gd name="T3" fmla="*/ 36 h 72"/>
                <a:gd name="T4" fmla="*/ 6 w 159"/>
                <a:gd name="T5" fmla="*/ 60 h 72"/>
                <a:gd name="T6" fmla="*/ 36 w 159"/>
                <a:gd name="T7" fmla="*/ 69 h 72"/>
                <a:gd name="T8" fmla="*/ 87 w 159"/>
                <a:gd name="T9" fmla="*/ 42 h 72"/>
                <a:gd name="T10" fmla="*/ 159 w 159"/>
                <a:gd name="T11" fmla="*/ 0 h 72"/>
                <a:gd name="T12" fmla="*/ 99 w 159"/>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sp>
          <p:nvSpPr>
            <p:cNvPr id="1041" name="Freeform 8">
              <a:extLst>
                <a:ext uri="{FF2B5EF4-FFF2-40B4-BE49-F238E27FC236}">
                  <a16:creationId xmlns:a16="http://schemas.microsoft.com/office/drawing/2014/main" id="{9FDA1BB4-B051-4054-85F9-71EAAE09D380}"/>
                </a:ext>
              </a:extLst>
            </p:cNvPr>
            <p:cNvSpPr>
              <a:spLocks/>
            </p:cNvSpPr>
            <p:nvPr userDrawn="1"/>
          </p:nvSpPr>
          <p:spPr bwMode="auto">
            <a:xfrm>
              <a:off x="488" y="0"/>
              <a:ext cx="455" cy="216"/>
            </a:xfrm>
            <a:custGeom>
              <a:avLst/>
              <a:gdLst>
                <a:gd name="T0" fmla="*/ 395 w 455"/>
                <a:gd name="T1" fmla="*/ 0 h 216"/>
                <a:gd name="T2" fmla="*/ 338 w 455"/>
                <a:gd name="T3" fmla="*/ 48 h 216"/>
                <a:gd name="T4" fmla="*/ 242 w 455"/>
                <a:gd name="T5" fmla="*/ 102 h 216"/>
                <a:gd name="T6" fmla="*/ 104 w 455"/>
                <a:gd name="T7" fmla="*/ 147 h 216"/>
                <a:gd name="T8" fmla="*/ 35 w 455"/>
                <a:gd name="T9" fmla="*/ 168 h 216"/>
                <a:gd name="T10" fmla="*/ 8 w 455"/>
                <a:gd name="T11" fmla="*/ 192 h 216"/>
                <a:gd name="T12" fmla="*/ 8 w 455"/>
                <a:gd name="T13" fmla="*/ 213 h 216"/>
                <a:gd name="T14" fmla="*/ 59 w 455"/>
                <a:gd name="T15" fmla="*/ 213 h 216"/>
                <a:gd name="T16" fmla="*/ 86 w 455"/>
                <a:gd name="T17" fmla="*/ 192 h 216"/>
                <a:gd name="T18" fmla="*/ 173 w 455"/>
                <a:gd name="T19" fmla="*/ 159 h 216"/>
                <a:gd name="T20" fmla="*/ 299 w 455"/>
                <a:gd name="T21" fmla="*/ 126 h 216"/>
                <a:gd name="T22" fmla="*/ 392 w 455"/>
                <a:gd name="T23" fmla="*/ 72 h 216"/>
                <a:gd name="T24" fmla="*/ 455 w 455"/>
                <a:gd name="T25" fmla="*/ 0 h 216"/>
                <a:gd name="T26" fmla="*/ 395 w 455"/>
                <a:gd name="T27" fmla="*/ 0 h 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sp>
          <p:nvSpPr>
            <p:cNvPr id="1042" name="Freeform 9">
              <a:extLst>
                <a:ext uri="{FF2B5EF4-FFF2-40B4-BE49-F238E27FC236}">
                  <a16:creationId xmlns:a16="http://schemas.microsoft.com/office/drawing/2014/main" id="{19A28882-FA3E-4CF9-BE2F-6122F96BE278}"/>
                </a:ext>
              </a:extLst>
            </p:cNvPr>
            <p:cNvSpPr>
              <a:spLocks/>
            </p:cNvSpPr>
            <p:nvPr userDrawn="1"/>
          </p:nvSpPr>
          <p:spPr bwMode="auto">
            <a:xfrm>
              <a:off x="1448" y="37"/>
              <a:ext cx="414" cy="108"/>
            </a:xfrm>
            <a:custGeom>
              <a:avLst/>
              <a:gdLst>
                <a:gd name="T0" fmla="*/ 0 w 414"/>
                <a:gd name="T1" fmla="*/ 11 h 108"/>
                <a:gd name="T2" fmla="*/ 24 w 414"/>
                <a:gd name="T3" fmla="*/ 11 h 108"/>
                <a:gd name="T4" fmla="*/ 156 w 414"/>
                <a:gd name="T5" fmla="*/ 2 h 108"/>
                <a:gd name="T6" fmla="*/ 288 w 414"/>
                <a:gd name="T7" fmla="*/ 23 h 108"/>
                <a:gd name="T8" fmla="*/ 384 w 414"/>
                <a:gd name="T9" fmla="*/ 53 h 108"/>
                <a:gd name="T10" fmla="*/ 411 w 414"/>
                <a:gd name="T11" fmla="*/ 74 h 108"/>
                <a:gd name="T12" fmla="*/ 405 w 414"/>
                <a:gd name="T13" fmla="*/ 104 h 108"/>
                <a:gd name="T14" fmla="*/ 363 w 414"/>
                <a:gd name="T15" fmla="*/ 101 h 108"/>
                <a:gd name="T16" fmla="*/ 294 w 414"/>
                <a:gd name="T17" fmla="*/ 77 h 108"/>
                <a:gd name="T18" fmla="*/ 174 w 414"/>
                <a:gd name="T19" fmla="*/ 50 h 108"/>
                <a:gd name="T20" fmla="*/ 72 w 414"/>
                <a:gd name="T21" fmla="*/ 62 h 108"/>
                <a:gd name="T22" fmla="*/ 36 w 414"/>
                <a:gd name="T23" fmla="*/ 59 h 108"/>
                <a:gd name="T24" fmla="*/ 0 w 414"/>
                <a:gd name="T25" fmla="*/ 11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sp>
          <p:nvSpPr>
            <p:cNvPr id="1043" name="Freeform 10">
              <a:extLst>
                <a:ext uri="{FF2B5EF4-FFF2-40B4-BE49-F238E27FC236}">
                  <a16:creationId xmlns:a16="http://schemas.microsoft.com/office/drawing/2014/main" id="{D0C70FBE-E4D3-4623-B79F-105E33D491FA}"/>
                </a:ext>
              </a:extLst>
            </p:cNvPr>
            <p:cNvSpPr>
              <a:spLocks/>
            </p:cNvSpPr>
            <p:nvPr userDrawn="1"/>
          </p:nvSpPr>
          <p:spPr bwMode="auto">
            <a:xfrm>
              <a:off x="1790" y="0"/>
              <a:ext cx="520" cy="225"/>
            </a:xfrm>
            <a:custGeom>
              <a:avLst/>
              <a:gdLst>
                <a:gd name="T0" fmla="*/ 42 w 520"/>
                <a:gd name="T1" fmla="*/ 0 h 225"/>
                <a:gd name="T2" fmla="*/ 12 w 520"/>
                <a:gd name="T3" fmla="*/ 24 h 225"/>
                <a:gd name="T4" fmla="*/ 114 w 520"/>
                <a:gd name="T5" fmla="*/ 54 h 225"/>
                <a:gd name="T6" fmla="*/ 240 w 520"/>
                <a:gd name="T7" fmla="*/ 117 h 225"/>
                <a:gd name="T8" fmla="*/ 333 w 520"/>
                <a:gd name="T9" fmla="*/ 153 h 225"/>
                <a:gd name="T10" fmla="*/ 438 w 520"/>
                <a:gd name="T11" fmla="*/ 219 h 225"/>
                <a:gd name="T12" fmla="*/ 426 w 520"/>
                <a:gd name="T13" fmla="*/ 192 h 225"/>
                <a:gd name="T14" fmla="*/ 441 w 520"/>
                <a:gd name="T15" fmla="*/ 180 h 225"/>
                <a:gd name="T16" fmla="*/ 519 w 520"/>
                <a:gd name="T17" fmla="*/ 216 h 225"/>
                <a:gd name="T18" fmla="*/ 450 w 520"/>
                <a:gd name="T19" fmla="*/ 162 h 225"/>
                <a:gd name="T20" fmla="*/ 381 w 520"/>
                <a:gd name="T21" fmla="*/ 135 h 225"/>
                <a:gd name="T22" fmla="*/ 285 w 520"/>
                <a:gd name="T23" fmla="*/ 84 h 225"/>
                <a:gd name="T24" fmla="*/ 186 w 520"/>
                <a:gd name="T25" fmla="*/ 18 h 225"/>
                <a:gd name="T26" fmla="*/ 123 w 520"/>
                <a:gd name="T27" fmla="*/ 0 h 225"/>
                <a:gd name="T28" fmla="*/ 42 w 520"/>
                <a:gd name="T29" fmla="*/ 0 h 2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sp>
          <p:nvSpPr>
            <p:cNvPr id="1044" name="Freeform 11">
              <a:extLst>
                <a:ext uri="{FF2B5EF4-FFF2-40B4-BE49-F238E27FC236}">
                  <a16:creationId xmlns:a16="http://schemas.microsoft.com/office/drawing/2014/main" id="{74ADA903-41B3-410F-A40E-DDE136E424A6}"/>
                </a:ext>
              </a:extLst>
            </p:cNvPr>
            <p:cNvSpPr>
              <a:spLocks/>
            </p:cNvSpPr>
            <p:nvPr userDrawn="1"/>
          </p:nvSpPr>
          <p:spPr bwMode="auto">
            <a:xfrm>
              <a:off x="1943" y="154"/>
              <a:ext cx="431" cy="233"/>
            </a:xfrm>
            <a:custGeom>
              <a:avLst/>
              <a:gdLst>
                <a:gd name="T0" fmla="*/ 6 w 431"/>
                <a:gd name="T1" fmla="*/ 38 h 233"/>
                <a:gd name="T2" fmla="*/ 9 w 431"/>
                <a:gd name="T3" fmla="*/ 20 h 233"/>
                <a:gd name="T4" fmla="*/ 42 w 431"/>
                <a:gd name="T5" fmla="*/ 2 h 233"/>
                <a:gd name="T6" fmla="*/ 90 w 431"/>
                <a:gd name="T7" fmla="*/ 35 h 233"/>
                <a:gd name="T8" fmla="*/ 189 w 431"/>
                <a:gd name="T9" fmla="*/ 89 h 233"/>
                <a:gd name="T10" fmla="*/ 288 w 431"/>
                <a:gd name="T11" fmla="*/ 140 h 233"/>
                <a:gd name="T12" fmla="*/ 375 w 431"/>
                <a:gd name="T13" fmla="*/ 176 h 233"/>
                <a:gd name="T14" fmla="*/ 396 w 431"/>
                <a:gd name="T15" fmla="*/ 176 h 233"/>
                <a:gd name="T16" fmla="*/ 429 w 431"/>
                <a:gd name="T17" fmla="*/ 212 h 233"/>
                <a:gd name="T18" fmla="*/ 408 w 431"/>
                <a:gd name="T19" fmla="*/ 233 h 233"/>
                <a:gd name="T20" fmla="*/ 333 w 431"/>
                <a:gd name="T21" fmla="*/ 212 h 233"/>
                <a:gd name="T22" fmla="*/ 186 w 431"/>
                <a:gd name="T23" fmla="*/ 143 h 233"/>
                <a:gd name="T24" fmla="*/ 48 w 431"/>
                <a:gd name="T25" fmla="*/ 68 h 233"/>
                <a:gd name="T26" fmla="*/ 6 w 431"/>
                <a:gd name="T27" fmla="*/ 38 h 2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sp>
          <p:nvSpPr>
            <p:cNvPr id="1045" name="Freeform 12">
              <a:extLst>
                <a:ext uri="{FF2B5EF4-FFF2-40B4-BE49-F238E27FC236}">
                  <a16:creationId xmlns:a16="http://schemas.microsoft.com/office/drawing/2014/main" id="{13D02B04-C84F-4974-A3C3-10BFA9801E0D}"/>
                </a:ext>
              </a:extLst>
            </p:cNvPr>
            <p:cNvSpPr>
              <a:spLocks/>
            </p:cNvSpPr>
            <p:nvPr userDrawn="1"/>
          </p:nvSpPr>
          <p:spPr bwMode="auto">
            <a:xfrm>
              <a:off x="2262" y="87"/>
              <a:ext cx="396" cy="227"/>
            </a:xfrm>
            <a:custGeom>
              <a:avLst/>
              <a:gdLst>
                <a:gd name="T0" fmla="*/ 2 w 396"/>
                <a:gd name="T1" fmla="*/ 9 h 227"/>
                <a:gd name="T2" fmla="*/ 53 w 396"/>
                <a:gd name="T3" fmla="*/ 66 h 227"/>
                <a:gd name="T4" fmla="*/ 176 w 396"/>
                <a:gd name="T5" fmla="*/ 132 h 227"/>
                <a:gd name="T6" fmla="*/ 293 w 396"/>
                <a:gd name="T7" fmla="*/ 189 h 227"/>
                <a:gd name="T8" fmla="*/ 341 w 396"/>
                <a:gd name="T9" fmla="*/ 222 h 227"/>
                <a:gd name="T10" fmla="*/ 377 w 396"/>
                <a:gd name="T11" fmla="*/ 219 h 227"/>
                <a:gd name="T12" fmla="*/ 377 w 396"/>
                <a:gd name="T13" fmla="*/ 180 h 227"/>
                <a:gd name="T14" fmla="*/ 260 w 396"/>
                <a:gd name="T15" fmla="*/ 126 h 227"/>
                <a:gd name="T16" fmla="*/ 113 w 396"/>
                <a:gd name="T17" fmla="*/ 51 h 227"/>
                <a:gd name="T18" fmla="*/ 41 w 396"/>
                <a:gd name="T19" fmla="*/ 9 h 227"/>
                <a:gd name="T20" fmla="*/ 2 w 396"/>
                <a:gd name="T21" fmla="*/ 9 h 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sp>
          <p:nvSpPr>
            <p:cNvPr id="1046" name="Freeform 13">
              <a:extLst>
                <a:ext uri="{FF2B5EF4-FFF2-40B4-BE49-F238E27FC236}">
                  <a16:creationId xmlns:a16="http://schemas.microsoft.com/office/drawing/2014/main" id="{B539597E-46C2-45B9-BD75-DE078A0A51D9}"/>
                </a:ext>
              </a:extLst>
            </p:cNvPr>
            <p:cNvSpPr>
              <a:spLocks/>
            </p:cNvSpPr>
            <p:nvPr userDrawn="1"/>
          </p:nvSpPr>
          <p:spPr bwMode="auto">
            <a:xfrm>
              <a:off x="2264" y="240"/>
              <a:ext cx="516" cy="223"/>
            </a:xfrm>
            <a:custGeom>
              <a:avLst/>
              <a:gdLst>
                <a:gd name="T0" fmla="*/ 3 w 516"/>
                <a:gd name="T1" fmla="*/ 10 h 223"/>
                <a:gd name="T2" fmla="*/ 105 w 516"/>
                <a:gd name="T3" fmla="*/ 97 h 223"/>
                <a:gd name="T4" fmla="*/ 243 w 516"/>
                <a:gd name="T5" fmla="*/ 178 h 223"/>
                <a:gd name="T6" fmla="*/ 357 w 516"/>
                <a:gd name="T7" fmla="*/ 217 h 223"/>
                <a:gd name="T8" fmla="*/ 498 w 516"/>
                <a:gd name="T9" fmla="*/ 214 h 223"/>
                <a:gd name="T10" fmla="*/ 468 w 516"/>
                <a:gd name="T11" fmla="*/ 187 h 223"/>
                <a:gd name="T12" fmla="*/ 309 w 516"/>
                <a:gd name="T13" fmla="*/ 136 h 223"/>
                <a:gd name="T14" fmla="*/ 123 w 516"/>
                <a:gd name="T15" fmla="*/ 34 h 223"/>
                <a:gd name="T16" fmla="*/ 3 w 516"/>
                <a:gd name="T17" fmla="*/ 10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sp>
          <p:nvSpPr>
            <p:cNvPr id="1047" name="Freeform 14">
              <a:extLst>
                <a:ext uri="{FF2B5EF4-FFF2-40B4-BE49-F238E27FC236}">
                  <a16:creationId xmlns:a16="http://schemas.microsoft.com/office/drawing/2014/main" id="{51303D76-B1B0-48C2-9A9A-26066E2D8FA8}"/>
                </a:ext>
              </a:extLst>
            </p:cNvPr>
            <p:cNvSpPr>
              <a:spLocks/>
            </p:cNvSpPr>
            <p:nvPr userDrawn="1"/>
          </p:nvSpPr>
          <p:spPr bwMode="auto">
            <a:xfrm>
              <a:off x="2723" y="324"/>
              <a:ext cx="414" cy="100"/>
            </a:xfrm>
            <a:custGeom>
              <a:avLst/>
              <a:gdLst>
                <a:gd name="T0" fmla="*/ 69 w 414"/>
                <a:gd name="T1" fmla="*/ 60 h 100"/>
                <a:gd name="T2" fmla="*/ 12 w 414"/>
                <a:gd name="T3" fmla="*/ 42 h 100"/>
                <a:gd name="T4" fmla="*/ 3 w 414"/>
                <a:gd name="T5" fmla="*/ 15 h 100"/>
                <a:gd name="T6" fmla="*/ 30 w 414"/>
                <a:gd name="T7" fmla="*/ 0 h 100"/>
                <a:gd name="T8" fmla="*/ 117 w 414"/>
                <a:gd name="T9" fmla="*/ 18 h 100"/>
                <a:gd name="T10" fmla="*/ 243 w 414"/>
                <a:gd name="T11" fmla="*/ 48 h 100"/>
                <a:gd name="T12" fmla="*/ 387 w 414"/>
                <a:gd name="T13" fmla="*/ 48 h 100"/>
                <a:gd name="T14" fmla="*/ 408 w 414"/>
                <a:gd name="T15" fmla="*/ 54 h 100"/>
                <a:gd name="T16" fmla="*/ 381 w 414"/>
                <a:gd name="T17" fmla="*/ 87 h 100"/>
                <a:gd name="T18" fmla="*/ 318 w 414"/>
                <a:gd name="T19" fmla="*/ 99 h 100"/>
                <a:gd name="T20" fmla="*/ 195 w 414"/>
                <a:gd name="T21" fmla="*/ 93 h 100"/>
                <a:gd name="T22" fmla="*/ 69 w 414"/>
                <a:gd name="T23" fmla="*/ 60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sp>
          <p:nvSpPr>
            <p:cNvPr id="1048" name="Freeform 15">
              <a:extLst>
                <a:ext uri="{FF2B5EF4-FFF2-40B4-BE49-F238E27FC236}">
                  <a16:creationId xmlns:a16="http://schemas.microsoft.com/office/drawing/2014/main" id="{DA79DB3E-5305-485B-A1C1-F7A4BD573BBB}"/>
                </a:ext>
              </a:extLst>
            </p:cNvPr>
            <p:cNvSpPr>
              <a:spLocks/>
            </p:cNvSpPr>
            <p:nvPr userDrawn="1"/>
          </p:nvSpPr>
          <p:spPr bwMode="auto">
            <a:xfrm>
              <a:off x="3165" y="375"/>
              <a:ext cx="150" cy="72"/>
            </a:xfrm>
            <a:custGeom>
              <a:avLst/>
              <a:gdLst>
                <a:gd name="T0" fmla="*/ 3 w 150"/>
                <a:gd name="T1" fmla="*/ 67 h 72"/>
                <a:gd name="T2" fmla="*/ 84 w 150"/>
                <a:gd name="T3" fmla="*/ 19 h 72"/>
                <a:gd name="T4" fmla="*/ 123 w 150"/>
                <a:gd name="T5" fmla="*/ 1 h 72"/>
                <a:gd name="T6" fmla="*/ 150 w 150"/>
                <a:gd name="T7" fmla="*/ 22 h 72"/>
                <a:gd name="T8" fmla="*/ 123 w 150"/>
                <a:gd name="T9" fmla="*/ 55 h 72"/>
                <a:gd name="T10" fmla="*/ 90 w 150"/>
                <a:gd name="T11" fmla="*/ 70 h 72"/>
                <a:gd name="T12" fmla="*/ 0 w 150"/>
                <a:gd name="T13" fmla="*/ 67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sp>
          <p:nvSpPr>
            <p:cNvPr id="1049" name="Freeform 16">
              <a:extLst>
                <a:ext uri="{FF2B5EF4-FFF2-40B4-BE49-F238E27FC236}">
                  <a16:creationId xmlns:a16="http://schemas.microsoft.com/office/drawing/2014/main" id="{A4E297C6-D772-4557-92FA-7A15F316E34C}"/>
                </a:ext>
              </a:extLst>
            </p:cNvPr>
            <p:cNvSpPr>
              <a:spLocks/>
            </p:cNvSpPr>
            <p:nvPr userDrawn="1"/>
          </p:nvSpPr>
          <p:spPr bwMode="auto">
            <a:xfrm>
              <a:off x="3463" y="267"/>
              <a:ext cx="148" cy="91"/>
            </a:xfrm>
            <a:custGeom>
              <a:avLst/>
              <a:gdLst>
                <a:gd name="T0" fmla="*/ 1 w 148"/>
                <a:gd name="T1" fmla="*/ 69 h 91"/>
                <a:gd name="T2" fmla="*/ 25 w 148"/>
                <a:gd name="T3" fmla="*/ 51 h 91"/>
                <a:gd name="T4" fmla="*/ 100 w 148"/>
                <a:gd name="T5" fmla="*/ 9 h 91"/>
                <a:gd name="T6" fmla="*/ 133 w 148"/>
                <a:gd name="T7" fmla="*/ 3 h 91"/>
                <a:gd name="T8" fmla="*/ 136 w 148"/>
                <a:gd name="T9" fmla="*/ 27 h 91"/>
                <a:gd name="T10" fmla="*/ 61 w 148"/>
                <a:gd name="T11" fmla="*/ 75 h 91"/>
                <a:gd name="T12" fmla="*/ 19 w 148"/>
                <a:gd name="T13" fmla="*/ 90 h 91"/>
                <a:gd name="T14" fmla="*/ 1 w 148"/>
                <a:gd name="T15" fmla="*/ 69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sp>
          <p:nvSpPr>
            <p:cNvPr id="1050" name="Freeform 17">
              <a:extLst>
                <a:ext uri="{FF2B5EF4-FFF2-40B4-BE49-F238E27FC236}">
                  <a16:creationId xmlns:a16="http://schemas.microsoft.com/office/drawing/2014/main" id="{CB483400-9600-4DF1-9D5C-390F0CFE6AF9}"/>
                </a:ext>
              </a:extLst>
            </p:cNvPr>
            <p:cNvSpPr>
              <a:spLocks/>
            </p:cNvSpPr>
            <p:nvPr userDrawn="1"/>
          </p:nvSpPr>
          <p:spPr bwMode="auto">
            <a:xfrm>
              <a:off x="3580" y="58"/>
              <a:ext cx="938" cy="158"/>
            </a:xfrm>
            <a:custGeom>
              <a:avLst/>
              <a:gdLst>
                <a:gd name="T0" fmla="*/ 172 w 938"/>
                <a:gd name="T1" fmla="*/ 86 h 158"/>
                <a:gd name="T2" fmla="*/ 61 w 938"/>
                <a:gd name="T3" fmla="*/ 137 h 158"/>
                <a:gd name="T4" fmla="*/ 16 w 938"/>
                <a:gd name="T5" fmla="*/ 155 h 158"/>
                <a:gd name="T6" fmla="*/ 7 w 938"/>
                <a:gd name="T7" fmla="*/ 122 h 158"/>
                <a:gd name="T8" fmla="*/ 58 w 938"/>
                <a:gd name="T9" fmla="*/ 80 h 158"/>
                <a:gd name="T10" fmla="*/ 172 w 938"/>
                <a:gd name="T11" fmla="*/ 38 h 158"/>
                <a:gd name="T12" fmla="*/ 304 w 938"/>
                <a:gd name="T13" fmla="*/ 11 h 158"/>
                <a:gd name="T14" fmla="*/ 463 w 938"/>
                <a:gd name="T15" fmla="*/ 2 h 158"/>
                <a:gd name="T16" fmla="*/ 631 w 938"/>
                <a:gd name="T17" fmla="*/ 23 h 158"/>
                <a:gd name="T18" fmla="*/ 796 w 938"/>
                <a:gd name="T19" fmla="*/ 53 h 158"/>
                <a:gd name="T20" fmla="*/ 841 w 938"/>
                <a:gd name="T21" fmla="*/ 47 h 158"/>
                <a:gd name="T22" fmla="*/ 907 w 938"/>
                <a:gd name="T23" fmla="*/ 71 h 158"/>
                <a:gd name="T24" fmla="*/ 919 w 938"/>
                <a:gd name="T25" fmla="*/ 101 h 158"/>
                <a:gd name="T26" fmla="*/ 793 w 938"/>
                <a:gd name="T27" fmla="*/ 98 h 158"/>
                <a:gd name="T28" fmla="*/ 634 w 938"/>
                <a:gd name="T29" fmla="*/ 62 h 158"/>
                <a:gd name="T30" fmla="*/ 439 w 938"/>
                <a:gd name="T31" fmla="*/ 38 h 158"/>
                <a:gd name="T32" fmla="*/ 238 w 938"/>
                <a:gd name="T33" fmla="*/ 59 h 158"/>
                <a:gd name="T34" fmla="*/ 172 w 938"/>
                <a:gd name="T35" fmla="*/ 86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sp>
          <p:nvSpPr>
            <p:cNvPr id="1051" name="Freeform 18">
              <a:extLst>
                <a:ext uri="{FF2B5EF4-FFF2-40B4-BE49-F238E27FC236}">
                  <a16:creationId xmlns:a16="http://schemas.microsoft.com/office/drawing/2014/main" id="{248C7411-E9F6-46D0-9A41-073D4DCEC7F0}"/>
                </a:ext>
              </a:extLst>
            </p:cNvPr>
            <p:cNvSpPr>
              <a:spLocks/>
            </p:cNvSpPr>
            <p:nvPr userDrawn="1"/>
          </p:nvSpPr>
          <p:spPr bwMode="auto">
            <a:xfrm>
              <a:off x="3686" y="145"/>
              <a:ext cx="372" cy="98"/>
            </a:xfrm>
            <a:custGeom>
              <a:avLst/>
              <a:gdLst>
                <a:gd name="T0" fmla="*/ 18 w 372"/>
                <a:gd name="T1" fmla="*/ 47 h 98"/>
                <a:gd name="T2" fmla="*/ 141 w 372"/>
                <a:gd name="T3" fmla="*/ 17 h 98"/>
                <a:gd name="T4" fmla="*/ 246 w 372"/>
                <a:gd name="T5" fmla="*/ 2 h 98"/>
                <a:gd name="T6" fmla="*/ 351 w 372"/>
                <a:gd name="T7" fmla="*/ 5 h 98"/>
                <a:gd name="T8" fmla="*/ 372 w 372"/>
                <a:gd name="T9" fmla="*/ 23 h 98"/>
                <a:gd name="T10" fmla="*/ 354 w 372"/>
                <a:gd name="T11" fmla="*/ 44 h 98"/>
                <a:gd name="T12" fmla="*/ 264 w 372"/>
                <a:gd name="T13" fmla="*/ 50 h 98"/>
                <a:gd name="T14" fmla="*/ 168 w 372"/>
                <a:gd name="T15" fmla="*/ 53 h 98"/>
                <a:gd name="T16" fmla="*/ 72 w 372"/>
                <a:gd name="T17" fmla="*/ 77 h 98"/>
                <a:gd name="T18" fmla="*/ 15 w 372"/>
                <a:gd name="T19" fmla="*/ 95 h 98"/>
                <a:gd name="T20" fmla="*/ 0 w 372"/>
                <a:gd name="T21" fmla="*/ 5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sp>
          <p:nvSpPr>
            <p:cNvPr id="5139" name="Freeform 19">
              <a:extLst>
                <a:ext uri="{FF2B5EF4-FFF2-40B4-BE49-F238E27FC236}">
                  <a16:creationId xmlns:a16="http://schemas.microsoft.com/office/drawing/2014/main" id="{A7495F9A-B572-4251-9397-84F32F4DD562}"/>
                </a:ext>
              </a:extLst>
            </p:cNvPr>
            <p:cNvSpPr>
              <a:spLocks/>
            </p:cNvSpPr>
            <p:nvPr userDrawn="1"/>
          </p:nvSpPr>
          <p:spPr bwMode="auto">
            <a:xfrm>
              <a:off x="3618" y="308"/>
              <a:ext cx="318" cy="158"/>
            </a:xfrm>
            <a:custGeom>
              <a:avLst/>
              <a:gdLst>
                <a:gd name="T0" fmla="*/ 0 w 318"/>
                <a:gd name="T1" fmla="*/ 158 h 158"/>
                <a:gd name="T2" fmla="*/ 12 w 318"/>
                <a:gd name="T3" fmla="*/ 137 h 158"/>
                <a:gd name="T4" fmla="*/ 162 w 318"/>
                <a:gd name="T5" fmla="*/ 71 h 158"/>
                <a:gd name="T6" fmla="*/ 249 w 318"/>
                <a:gd name="T7" fmla="*/ 20 h 158"/>
                <a:gd name="T8" fmla="*/ 285 w 318"/>
                <a:gd name="T9" fmla="*/ 2 h 158"/>
                <a:gd name="T10" fmla="*/ 309 w 318"/>
                <a:gd name="T11" fmla="*/ 11 h 158"/>
                <a:gd name="T12" fmla="*/ 303 w 318"/>
                <a:gd name="T13" fmla="*/ 47 h 158"/>
                <a:gd name="T14" fmla="*/ 219 w 318"/>
                <a:gd name="T15" fmla="*/ 89 h 158"/>
                <a:gd name="T16" fmla="*/ 108 w 318"/>
                <a:gd name="T17" fmla="*/ 140 h 158"/>
                <a:gd name="T18" fmla="*/ 57 w 318"/>
                <a:gd name="T19" fmla="*/ 152 h 158"/>
                <a:gd name="T20" fmla="*/ 0 w 318"/>
                <a:gd name="T2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a:noFill/>
            </a:ln>
            <a:effectLst/>
            <a:extLst/>
          </p:spPr>
          <p:txBody>
            <a:bodyPr wrap="none" anchor="ctr"/>
            <a:lstStyle/>
            <a:p>
              <a:pPr eaLnBrk="1" hangingPunct="1">
                <a:defRPr/>
              </a:pPr>
              <a:endParaRPr lang="tr-TR" sz="1800"/>
            </a:p>
          </p:txBody>
        </p:sp>
        <p:sp>
          <p:nvSpPr>
            <p:cNvPr id="1053" name="Freeform 20">
              <a:extLst>
                <a:ext uri="{FF2B5EF4-FFF2-40B4-BE49-F238E27FC236}">
                  <a16:creationId xmlns:a16="http://schemas.microsoft.com/office/drawing/2014/main" id="{EDE10373-9516-44F8-969B-5267CF67D342}"/>
                </a:ext>
              </a:extLst>
            </p:cNvPr>
            <p:cNvSpPr>
              <a:spLocks/>
            </p:cNvSpPr>
            <p:nvPr userDrawn="1"/>
          </p:nvSpPr>
          <p:spPr bwMode="auto">
            <a:xfrm>
              <a:off x="3413" y="291"/>
              <a:ext cx="380" cy="174"/>
            </a:xfrm>
            <a:custGeom>
              <a:avLst/>
              <a:gdLst>
                <a:gd name="T0" fmla="*/ 3 w 380"/>
                <a:gd name="T1" fmla="*/ 165 h 174"/>
                <a:gd name="T2" fmla="*/ 129 w 380"/>
                <a:gd name="T3" fmla="*/ 93 h 174"/>
                <a:gd name="T4" fmla="*/ 261 w 380"/>
                <a:gd name="T5" fmla="*/ 30 h 174"/>
                <a:gd name="T6" fmla="*/ 351 w 380"/>
                <a:gd name="T7" fmla="*/ 0 h 174"/>
                <a:gd name="T8" fmla="*/ 378 w 380"/>
                <a:gd name="T9" fmla="*/ 27 h 174"/>
                <a:gd name="T10" fmla="*/ 336 w 380"/>
                <a:gd name="T11" fmla="*/ 51 h 174"/>
                <a:gd name="T12" fmla="*/ 291 w 380"/>
                <a:gd name="T13" fmla="*/ 60 h 174"/>
                <a:gd name="T14" fmla="*/ 240 w 380"/>
                <a:gd name="T15" fmla="*/ 75 h 174"/>
                <a:gd name="T16" fmla="*/ 189 w 380"/>
                <a:gd name="T17" fmla="*/ 120 h 174"/>
                <a:gd name="T18" fmla="*/ 102 w 380"/>
                <a:gd name="T19" fmla="*/ 174 h 174"/>
                <a:gd name="T20" fmla="*/ 0 w 380"/>
                <a:gd name="T21" fmla="*/ 162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sp>
          <p:nvSpPr>
            <p:cNvPr id="1054" name="Freeform 21">
              <a:extLst>
                <a:ext uri="{FF2B5EF4-FFF2-40B4-BE49-F238E27FC236}">
                  <a16:creationId xmlns:a16="http://schemas.microsoft.com/office/drawing/2014/main" id="{C365CFEE-FE22-49C6-8B09-7AE7F3D006FC}"/>
                </a:ext>
              </a:extLst>
            </p:cNvPr>
            <p:cNvSpPr>
              <a:spLocks/>
            </p:cNvSpPr>
            <p:nvPr userDrawn="1"/>
          </p:nvSpPr>
          <p:spPr bwMode="auto">
            <a:xfrm>
              <a:off x="4178" y="187"/>
              <a:ext cx="523" cy="69"/>
            </a:xfrm>
            <a:custGeom>
              <a:avLst/>
              <a:gdLst>
                <a:gd name="T0" fmla="*/ 84 w 523"/>
                <a:gd name="T1" fmla="*/ 11 h 69"/>
                <a:gd name="T2" fmla="*/ 27 w 523"/>
                <a:gd name="T3" fmla="*/ 5 h 69"/>
                <a:gd name="T4" fmla="*/ 9 w 523"/>
                <a:gd name="T5" fmla="*/ 35 h 69"/>
                <a:gd name="T6" fmla="*/ 81 w 523"/>
                <a:gd name="T7" fmla="*/ 56 h 69"/>
                <a:gd name="T8" fmla="*/ 255 w 523"/>
                <a:gd name="T9" fmla="*/ 68 h 69"/>
                <a:gd name="T10" fmla="*/ 432 w 523"/>
                <a:gd name="T11" fmla="*/ 50 h 69"/>
                <a:gd name="T12" fmla="*/ 513 w 523"/>
                <a:gd name="T13" fmla="*/ 5 h 69"/>
                <a:gd name="T14" fmla="*/ 372 w 523"/>
                <a:gd name="T15" fmla="*/ 20 h 69"/>
                <a:gd name="T16" fmla="*/ 141 w 523"/>
                <a:gd name="T17" fmla="*/ 14 h 69"/>
                <a:gd name="T18" fmla="*/ 84 w 523"/>
                <a:gd name="T19" fmla="*/ 11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sp>
          <p:nvSpPr>
            <p:cNvPr id="5142" name="Freeform 22">
              <a:extLst>
                <a:ext uri="{FF2B5EF4-FFF2-40B4-BE49-F238E27FC236}">
                  <a16:creationId xmlns:a16="http://schemas.microsoft.com/office/drawing/2014/main" id="{7C3AE519-D4EF-409A-B600-A1315007C473}"/>
                </a:ext>
              </a:extLst>
            </p:cNvPr>
            <p:cNvSpPr>
              <a:spLocks/>
            </p:cNvSpPr>
            <p:nvPr userDrawn="1"/>
          </p:nvSpPr>
          <p:spPr bwMode="auto">
            <a:xfrm>
              <a:off x="4689" y="186"/>
              <a:ext cx="537" cy="120"/>
            </a:xfrm>
            <a:custGeom>
              <a:avLst/>
              <a:gdLst>
                <a:gd name="T0" fmla="*/ 23 w 537"/>
                <a:gd name="T1" fmla="*/ 6 h 120"/>
                <a:gd name="T2" fmla="*/ 188 w 537"/>
                <a:gd name="T3" fmla="*/ 3 h 120"/>
                <a:gd name="T4" fmla="*/ 323 w 537"/>
                <a:gd name="T5" fmla="*/ 27 h 120"/>
                <a:gd name="T6" fmla="*/ 464 w 537"/>
                <a:gd name="T7" fmla="*/ 69 h 120"/>
                <a:gd name="T8" fmla="*/ 521 w 537"/>
                <a:gd name="T9" fmla="*/ 90 h 120"/>
                <a:gd name="T10" fmla="*/ 533 w 537"/>
                <a:gd name="T11" fmla="*/ 105 h 120"/>
                <a:gd name="T12" fmla="*/ 497 w 537"/>
                <a:gd name="T13" fmla="*/ 120 h 120"/>
                <a:gd name="T14" fmla="*/ 452 w 537"/>
                <a:gd name="T15" fmla="*/ 108 h 120"/>
                <a:gd name="T16" fmla="*/ 350 w 537"/>
                <a:gd name="T17" fmla="*/ 72 h 120"/>
                <a:gd name="T18" fmla="*/ 158 w 537"/>
                <a:gd name="T19" fmla="*/ 39 h 120"/>
                <a:gd name="T20" fmla="*/ 50 w 537"/>
                <a:gd name="T21" fmla="*/ 39 h 120"/>
                <a:gd name="T22" fmla="*/ 23 w 537"/>
                <a:gd name="T2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a:noFill/>
            </a:ln>
            <a:effectLst/>
            <a:extLst/>
          </p:spPr>
          <p:txBody>
            <a:bodyPr wrap="none" anchor="ctr"/>
            <a:lstStyle/>
            <a:p>
              <a:pPr eaLnBrk="1" hangingPunct="1">
                <a:defRPr/>
              </a:pPr>
              <a:endParaRPr lang="tr-TR" sz="1800"/>
            </a:p>
          </p:txBody>
        </p:sp>
        <p:sp>
          <p:nvSpPr>
            <p:cNvPr id="5143" name="Freeform 23">
              <a:extLst>
                <a:ext uri="{FF2B5EF4-FFF2-40B4-BE49-F238E27FC236}">
                  <a16:creationId xmlns:a16="http://schemas.microsoft.com/office/drawing/2014/main" id="{4645438E-84C1-498B-8836-1001CF3CD45E}"/>
                </a:ext>
              </a:extLst>
            </p:cNvPr>
            <p:cNvSpPr>
              <a:spLocks/>
            </p:cNvSpPr>
            <p:nvPr userDrawn="1"/>
          </p:nvSpPr>
          <p:spPr bwMode="auto">
            <a:xfrm>
              <a:off x="4968" y="312"/>
              <a:ext cx="800" cy="143"/>
            </a:xfrm>
            <a:custGeom>
              <a:avLst/>
              <a:gdLst>
                <a:gd name="T0" fmla="*/ 800 w 800"/>
                <a:gd name="T1" fmla="*/ 24 h 143"/>
                <a:gd name="T2" fmla="*/ 782 w 800"/>
                <a:gd name="T3" fmla="*/ 15 h 143"/>
                <a:gd name="T4" fmla="*/ 659 w 800"/>
                <a:gd name="T5" fmla="*/ 63 h 143"/>
                <a:gd name="T6" fmla="*/ 500 w 800"/>
                <a:gd name="T7" fmla="*/ 84 h 143"/>
                <a:gd name="T8" fmla="*/ 326 w 800"/>
                <a:gd name="T9" fmla="*/ 69 h 143"/>
                <a:gd name="T10" fmla="*/ 98 w 800"/>
                <a:gd name="T11" fmla="*/ 21 h 143"/>
                <a:gd name="T12" fmla="*/ 11 w 800"/>
                <a:gd name="T13" fmla="*/ 6 h 143"/>
                <a:gd name="T14" fmla="*/ 32 w 800"/>
                <a:gd name="T15" fmla="*/ 60 h 143"/>
                <a:gd name="T16" fmla="*/ 155 w 800"/>
                <a:gd name="T17" fmla="*/ 96 h 143"/>
                <a:gd name="T18" fmla="*/ 410 w 800"/>
                <a:gd name="T19" fmla="*/ 138 h 143"/>
                <a:gd name="T20" fmla="*/ 596 w 800"/>
                <a:gd name="T21" fmla="*/ 129 h 143"/>
                <a:gd name="T22" fmla="*/ 737 w 800"/>
                <a:gd name="T23" fmla="*/ 90 h 143"/>
                <a:gd name="T24" fmla="*/ 788 w 800"/>
                <a:gd name="T25" fmla="*/ 69 h 143"/>
                <a:gd name="T26" fmla="*/ 800 w 800"/>
                <a:gd name="T27"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a:noFill/>
            </a:ln>
            <a:effectLst/>
            <a:extLst/>
          </p:spPr>
          <p:txBody>
            <a:bodyPr wrap="none" anchor="ctr"/>
            <a:lstStyle/>
            <a:p>
              <a:pPr eaLnBrk="1" hangingPunct="1">
                <a:defRPr/>
              </a:pPr>
              <a:endParaRPr lang="tr-TR" sz="1800"/>
            </a:p>
          </p:txBody>
        </p:sp>
        <p:sp>
          <p:nvSpPr>
            <p:cNvPr id="1057" name="Freeform 24">
              <a:extLst>
                <a:ext uri="{FF2B5EF4-FFF2-40B4-BE49-F238E27FC236}">
                  <a16:creationId xmlns:a16="http://schemas.microsoft.com/office/drawing/2014/main" id="{3916E34C-AE54-4170-91E7-1B2C3CCA9616}"/>
                </a:ext>
              </a:extLst>
            </p:cNvPr>
            <p:cNvSpPr>
              <a:spLocks/>
            </p:cNvSpPr>
            <p:nvPr userDrawn="1"/>
          </p:nvSpPr>
          <p:spPr bwMode="auto">
            <a:xfrm>
              <a:off x="5318" y="240"/>
              <a:ext cx="402" cy="115"/>
            </a:xfrm>
            <a:custGeom>
              <a:avLst/>
              <a:gdLst>
                <a:gd name="T0" fmla="*/ 402 w 402"/>
                <a:gd name="T1" fmla="*/ 0 h 115"/>
                <a:gd name="T2" fmla="*/ 384 w 402"/>
                <a:gd name="T3" fmla="*/ 12 h 115"/>
                <a:gd name="T4" fmla="*/ 276 w 402"/>
                <a:gd name="T5" fmla="*/ 51 h 115"/>
                <a:gd name="T6" fmla="*/ 165 w 402"/>
                <a:gd name="T7" fmla="*/ 66 h 115"/>
                <a:gd name="T8" fmla="*/ 51 w 402"/>
                <a:gd name="T9" fmla="*/ 57 h 115"/>
                <a:gd name="T10" fmla="*/ 15 w 402"/>
                <a:gd name="T11" fmla="*/ 54 h 115"/>
                <a:gd name="T12" fmla="*/ 3 w 402"/>
                <a:gd name="T13" fmla="*/ 69 h 115"/>
                <a:gd name="T14" fmla="*/ 9 w 402"/>
                <a:gd name="T15" fmla="*/ 93 h 115"/>
                <a:gd name="T16" fmla="*/ 54 w 402"/>
                <a:gd name="T17" fmla="*/ 102 h 115"/>
                <a:gd name="T18" fmla="*/ 198 w 402"/>
                <a:gd name="T19" fmla="*/ 111 h 115"/>
                <a:gd name="T20" fmla="*/ 336 w 402"/>
                <a:gd name="T21" fmla="*/ 75 h 115"/>
                <a:gd name="T22" fmla="*/ 375 w 402"/>
                <a:gd name="T23" fmla="*/ 54 h 115"/>
                <a:gd name="T24" fmla="*/ 402 w 402"/>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grpSp>
      <p:grpSp>
        <p:nvGrpSpPr>
          <p:cNvPr id="1027" name="Group 25">
            <a:extLst>
              <a:ext uri="{FF2B5EF4-FFF2-40B4-BE49-F238E27FC236}">
                <a16:creationId xmlns:a16="http://schemas.microsoft.com/office/drawing/2014/main" id="{5357C0CB-4AB0-4461-92FA-69F6099721B4}"/>
              </a:ext>
            </a:extLst>
          </p:cNvPr>
          <p:cNvGrpSpPr>
            <a:grpSpLocks/>
          </p:cNvGrpSpPr>
          <p:nvPr/>
        </p:nvGrpSpPr>
        <p:grpSpPr bwMode="auto">
          <a:xfrm>
            <a:off x="0" y="6180138"/>
            <a:ext cx="12225867" cy="138112"/>
            <a:chOff x="0" y="4032"/>
            <a:chExt cx="5776" cy="87"/>
          </a:xfrm>
        </p:grpSpPr>
        <p:sp>
          <p:nvSpPr>
            <p:cNvPr id="1033" name="Freeform 26">
              <a:extLst>
                <a:ext uri="{FF2B5EF4-FFF2-40B4-BE49-F238E27FC236}">
                  <a16:creationId xmlns:a16="http://schemas.microsoft.com/office/drawing/2014/main" id="{1A6DBDDB-282F-4D39-986C-9382429616C5}"/>
                </a:ext>
              </a:extLst>
            </p:cNvPr>
            <p:cNvSpPr>
              <a:spLocks/>
            </p:cNvSpPr>
            <p:nvPr userDrawn="1"/>
          </p:nvSpPr>
          <p:spPr bwMode="auto">
            <a:xfrm>
              <a:off x="4041" y="4047"/>
              <a:ext cx="1735" cy="72"/>
            </a:xfrm>
            <a:custGeom>
              <a:avLst/>
              <a:gdLst>
                <a:gd name="T0" fmla="*/ 165 w 1735"/>
                <a:gd name="T1" fmla="*/ 6 h 72"/>
                <a:gd name="T2" fmla="*/ 450 w 1735"/>
                <a:gd name="T3" fmla="*/ 3 h 72"/>
                <a:gd name="T4" fmla="*/ 714 w 1735"/>
                <a:gd name="T5" fmla="*/ 12 h 72"/>
                <a:gd name="T6" fmla="*/ 957 w 1735"/>
                <a:gd name="T7" fmla="*/ 24 h 72"/>
                <a:gd name="T8" fmla="*/ 1173 w 1735"/>
                <a:gd name="T9" fmla="*/ 24 h 72"/>
                <a:gd name="T10" fmla="*/ 1473 w 1735"/>
                <a:gd name="T11" fmla="*/ 15 h 72"/>
                <a:gd name="T12" fmla="*/ 1617 w 1735"/>
                <a:gd name="T13" fmla="*/ 0 h 72"/>
                <a:gd name="T14" fmla="*/ 1719 w 1735"/>
                <a:gd name="T15" fmla="*/ 15 h 72"/>
                <a:gd name="T16" fmla="*/ 1716 w 1735"/>
                <a:gd name="T17" fmla="*/ 66 h 72"/>
                <a:gd name="T18" fmla="*/ 1632 w 1735"/>
                <a:gd name="T19" fmla="*/ 51 h 72"/>
                <a:gd name="T20" fmla="*/ 1407 w 1735"/>
                <a:gd name="T21" fmla="*/ 51 h 72"/>
                <a:gd name="T22" fmla="*/ 1191 w 1735"/>
                <a:gd name="T23" fmla="*/ 48 h 72"/>
                <a:gd name="T24" fmla="*/ 870 w 1735"/>
                <a:gd name="T25" fmla="*/ 60 h 72"/>
                <a:gd name="T26" fmla="*/ 492 w 1735"/>
                <a:gd name="T27" fmla="*/ 48 h 72"/>
                <a:gd name="T28" fmla="*/ 291 w 1735"/>
                <a:gd name="T29" fmla="*/ 27 h 72"/>
                <a:gd name="T30" fmla="*/ 21 w 1735"/>
                <a:gd name="T31" fmla="*/ 36 h 72"/>
                <a:gd name="T32" fmla="*/ 165 w 1735"/>
                <a:gd name="T33" fmla="*/ 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sp>
          <p:nvSpPr>
            <p:cNvPr id="1034" name="Freeform 27">
              <a:extLst>
                <a:ext uri="{FF2B5EF4-FFF2-40B4-BE49-F238E27FC236}">
                  <a16:creationId xmlns:a16="http://schemas.microsoft.com/office/drawing/2014/main" id="{EA7CC4A7-3B41-4664-92D6-163FDA78D28B}"/>
                </a:ext>
              </a:extLst>
            </p:cNvPr>
            <p:cNvSpPr>
              <a:spLocks/>
            </p:cNvSpPr>
            <p:nvPr userDrawn="1"/>
          </p:nvSpPr>
          <p:spPr bwMode="auto">
            <a:xfrm>
              <a:off x="1727" y="4038"/>
              <a:ext cx="2655" cy="60"/>
            </a:xfrm>
            <a:custGeom>
              <a:avLst/>
              <a:gdLst>
                <a:gd name="T0" fmla="*/ 2641 w 2655"/>
                <a:gd name="T1" fmla="*/ 6 h 60"/>
                <a:gd name="T2" fmla="*/ 2620 w 2655"/>
                <a:gd name="T3" fmla="*/ 30 h 60"/>
                <a:gd name="T4" fmla="*/ 2368 w 2655"/>
                <a:gd name="T5" fmla="*/ 45 h 60"/>
                <a:gd name="T6" fmla="*/ 2023 w 2655"/>
                <a:gd name="T7" fmla="*/ 60 h 60"/>
                <a:gd name="T8" fmla="*/ 1786 w 2655"/>
                <a:gd name="T9" fmla="*/ 48 h 60"/>
                <a:gd name="T10" fmla="*/ 1525 w 2655"/>
                <a:gd name="T11" fmla="*/ 36 h 60"/>
                <a:gd name="T12" fmla="*/ 1195 w 2655"/>
                <a:gd name="T13" fmla="*/ 45 h 60"/>
                <a:gd name="T14" fmla="*/ 817 w 2655"/>
                <a:gd name="T15" fmla="*/ 39 h 60"/>
                <a:gd name="T16" fmla="*/ 499 w 2655"/>
                <a:gd name="T17" fmla="*/ 27 h 60"/>
                <a:gd name="T18" fmla="*/ 136 w 2655"/>
                <a:gd name="T19" fmla="*/ 39 h 60"/>
                <a:gd name="T20" fmla="*/ 10 w 2655"/>
                <a:gd name="T21" fmla="*/ 33 h 60"/>
                <a:gd name="T22" fmla="*/ 76 w 2655"/>
                <a:gd name="T23" fmla="*/ 24 h 60"/>
                <a:gd name="T24" fmla="*/ 310 w 2655"/>
                <a:gd name="T25" fmla="*/ 18 h 60"/>
                <a:gd name="T26" fmla="*/ 544 w 2655"/>
                <a:gd name="T27" fmla="*/ 0 h 60"/>
                <a:gd name="T28" fmla="*/ 853 w 2655"/>
                <a:gd name="T29" fmla="*/ 21 h 60"/>
                <a:gd name="T30" fmla="*/ 1114 w 2655"/>
                <a:gd name="T31" fmla="*/ 21 h 60"/>
                <a:gd name="T32" fmla="*/ 1399 w 2655"/>
                <a:gd name="T33" fmla="*/ 3 h 60"/>
                <a:gd name="T34" fmla="*/ 1588 w 2655"/>
                <a:gd name="T35" fmla="*/ 9 h 60"/>
                <a:gd name="T36" fmla="*/ 1807 w 2655"/>
                <a:gd name="T37" fmla="*/ 21 h 60"/>
                <a:gd name="T38" fmla="*/ 2035 w 2655"/>
                <a:gd name="T39" fmla="*/ 12 h 60"/>
                <a:gd name="T40" fmla="*/ 2290 w 2655"/>
                <a:gd name="T41" fmla="*/ 18 h 60"/>
                <a:gd name="T42" fmla="*/ 2596 w 2655"/>
                <a:gd name="T43" fmla="*/ 3 h 60"/>
                <a:gd name="T44" fmla="*/ 2641 w 2655"/>
                <a:gd name="T45" fmla="*/ 6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sp>
          <p:nvSpPr>
            <p:cNvPr id="1035" name="Freeform 28">
              <a:extLst>
                <a:ext uri="{FF2B5EF4-FFF2-40B4-BE49-F238E27FC236}">
                  <a16:creationId xmlns:a16="http://schemas.microsoft.com/office/drawing/2014/main" id="{9AAF6903-04D2-484A-8D55-23AFC487F9E1}"/>
                </a:ext>
              </a:extLst>
            </p:cNvPr>
            <p:cNvSpPr>
              <a:spLocks/>
            </p:cNvSpPr>
            <p:nvPr userDrawn="1"/>
          </p:nvSpPr>
          <p:spPr bwMode="auto">
            <a:xfrm>
              <a:off x="0" y="4032"/>
              <a:ext cx="2041" cy="62"/>
            </a:xfrm>
            <a:custGeom>
              <a:avLst/>
              <a:gdLst>
                <a:gd name="T0" fmla="*/ 1893 w 2041"/>
                <a:gd name="T1" fmla="*/ 39 h 62"/>
                <a:gd name="T2" fmla="*/ 1578 w 2041"/>
                <a:gd name="T3" fmla="*/ 45 h 62"/>
                <a:gd name="T4" fmla="*/ 1011 w 2041"/>
                <a:gd name="T5" fmla="*/ 60 h 62"/>
                <a:gd name="T6" fmla="*/ 438 w 2041"/>
                <a:gd name="T7" fmla="*/ 57 h 62"/>
                <a:gd name="T8" fmla="*/ 0 w 2041"/>
                <a:gd name="T9" fmla="*/ 36 h 62"/>
                <a:gd name="T10" fmla="*/ 0 w 2041"/>
                <a:gd name="T11" fmla="*/ 3 h 62"/>
                <a:gd name="T12" fmla="*/ 210 w 2041"/>
                <a:gd name="T13" fmla="*/ 18 h 62"/>
                <a:gd name="T14" fmla="*/ 474 w 2041"/>
                <a:gd name="T15" fmla="*/ 21 h 62"/>
                <a:gd name="T16" fmla="*/ 678 w 2041"/>
                <a:gd name="T17" fmla="*/ 9 h 62"/>
                <a:gd name="T18" fmla="*/ 897 w 2041"/>
                <a:gd name="T19" fmla="*/ 9 h 62"/>
                <a:gd name="T20" fmla="*/ 1167 w 2041"/>
                <a:gd name="T21" fmla="*/ 30 h 62"/>
                <a:gd name="T22" fmla="*/ 1500 w 2041"/>
                <a:gd name="T23" fmla="*/ 24 h 62"/>
                <a:gd name="T24" fmla="*/ 1758 w 2041"/>
                <a:gd name="T25" fmla="*/ 3 h 62"/>
                <a:gd name="T26" fmla="*/ 1938 w 2041"/>
                <a:gd name="T27" fmla="*/ 18 h 62"/>
                <a:gd name="T28" fmla="*/ 2034 w 2041"/>
                <a:gd name="T29" fmla="*/ 33 h 62"/>
                <a:gd name="T30" fmla="*/ 1893 w 2041"/>
                <a:gd name="T31" fmla="*/ 39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tr-TR" sz="1800"/>
            </a:p>
          </p:txBody>
        </p:sp>
      </p:grpSp>
      <p:sp>
        <p:nvSpPr>
          <p:cNvPr id="1028" name="Rectangle 29">
            <a:extLst>
              <a:ext uri="{FF2B5EF4-FFF2-40B4-BE49-F238E27FC236}">
                <a16:creationId xmlns:a16="http://schemas.microsoft.com/office/drawing/2014/main" id="{ED6CE739-0FC2-46C2-A44B-0662EE0976BC}"/>
              </a:ext>
            </a:extLst>
          </p:cNvPr>
          <p:cNvSpPr>
            <a:spLocks noGrp="1" noChangeArrowheads="1"/>
          </p:cNvSpPr>
          <p:nvPr>
            <p:ph type="title"/>
          </p:nvPr>
        </p:nvSpPr>
        <p:spPr bwMode="auto">
          <a:xfrm>
            <a:off x="914400" y="76835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tr-TR"/>
              <a:t>Click to edit Master title style</a:t>
            </a:r>
          </a:p>
        </p:txBody>
      </p:sp>
      <p:sp>
        <p:nvSpPr>
          <p:cNvPr id="1029" name="Rectangle 30">
            <a:extLst>
              <a:ext uri="{FF2B5EF4-FFF2-40B4-BE49-F238E27FC236}">
                <a16:creationId xmlns:a16="http://schemas.microsoft.com/office/drawing/2014/main" id="{BB0E00C2-BDF5-43CC-B62A-FCE60695264E}"/>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5151" name="Rectangle 31">
            <a:extLst>
              <a:ext uri="{FF2B5EF4-FFF2-40B4-BE49-F238E27FC236}">
                <a16:creationId xmlns:a16="http://schemas.microsoft.com/office/drawing/2014/main" id="{A96A49B2-0AFE-4BE1-A652-64D7FB715C47}"/>
              </a:ext>
            </a:extLst>
          </p:cNvPr>
          <p:cNvSpPr>
            <a:spLocks noGrp="1" noChangeArrowheads="1"/>
          </p:cNvSpPr>
          <p:nvPr>
            <p:ph type="dt" sz="half" idx="2"/>
          </p:nvPr>
        </p:nvSpPr>
        <p:spPr bwMode="auto">
          <a:xfrm>
            <a:off x="886884" y="6367463"/>
            <a:ext cx="2540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p>
        </p:txBody>
      </p:sp>
      <p:sp>
        <p:nvSpPr>
          <p:cNvPr id="5152" name="Rectangle 32">
            <a:extLst>
              <a:ext uri="{FF2B5EF4-FFF2-40B4-BE49-F238E27FC236}">
                <a16:creationId xmlns:a16="http://schemas.microsoft.com/office/drawing/2014/main" id="{6ABC78D3-8DA2-45CC-8BAC-79D6E171BE99}"/>
              </a:ext>
            </a:extLst>
          </p:cNvPr>
          <p:cNvSpPr>
            <a:spLocks noGrp="1" noChangeArrowheads="1"/>
          </p:cNvSpPr>
          <p:nvPr>
            <p:ph type="ftr" sz="quarter" idx="3"/>
          </p:nvPr>
        </p:nvSpPr>
        <p:spPr bwMode="auto">
          <a:xfrm>
            <a:off x="4138084" y="6367463"/>
            <a:ext cx="3860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5153" name="Rectangle 33">
            <a:extLst>
              <a:ext uri="{FF2B5EF4-FFF2-40B4-BE49-F238E27FC236}">
                <a16:creationId xmlns:a16="http://schemas.microsoft.com/office/drawing/2014/main" id="{A5278149-48A7-4452-B32D-5BEB41F61637}"/>
              </a:ext>
            </a:extLst>
          </p:cNvPr>
          <p:cNvSpPr>
            <a:spLocks noGrp="1" noChangeArrowheads="1"/>
          </p:cNvSpPr>
          <p:nvPr>
            <p:ph type="sldNum" sz="quarter" idx="4"/>
          </p:nvPr>
        </p:nvSpPr>
        <p:spPr bwMode="auto">
          <a:xfrm>
            <a:off x="8710084" y="6367463"/>
            <a:ext cx="2540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smtClean="0"/>
            </a:lvl1pPr>
          </a:lstStyle>
          <a:p>
            <a:pPr>
              <a:defRPr/>
            </a:pPr>
            <a:fld id="{CC07F43D-E15D-4B01-923B-1523ADAC3F70}" type="slidenum">
              <a:rPr lang="en-US" altLang="tr-TR"/>
              <a:pPr>
                <a:defRPr/>
              </a:pPr>
              <a:t>‹#›</a:t>
            </a:fld>
            <a:endParaRPr lang="en-US" altLang="tr-TR"/>
          </a:p>
        </p:txBody>
      </p:sp>
    </p:spTree>
    <p:extLst>
      <p:ext uri="{BB962C8B-B14F-4D97-AF65-F5344CB8AC3E}">
        <p14:creationId xmlns:p14="http://schemas.microsoft.com/office/powerpoint/2010/main" val="1262836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anose="020B0604030504040204" pitchFamily="34" charset="0"/>
        </a:defRPr>
      </a:lvl2pPr>
      <a:lvl3pPr algn="ctr" rtl="0" eaLnBrk="0" fontAlgn="base" hangingPunct="0">
        <a:spcBef>
          <a:spcPct val="0"/>
        </a:spcBef>
        <a:spcAft>
          <a:spcPct val="0"/>
        </a:spcAft>
        <a:defRPr sz="4400">
          <a:solidFill>
            <a:schemeClr val="tx2"/>
          </a:solidFill>
          <a:latin typeface="Tahoma" panose="020B0604030504040204" pitchFamily="34" charset="0"/>
        </a:defRPr>
      </a:lvl3pPr>
      <a:lvl4pPr algn="ctr" rtl="0" eaLnBrk="0" fontAlgn="base" hangingPunct="0">
        <a:spcBef>
          <a:spcPct val="0"/>
        </a:spcBef>
        <a:spcAft>
          <a:spcPct val="0"/>
        </a:spcAft>
        <a:defRPr sz="4400">
          <a:solidFill>
            <a:schemeClr val="tx2"/>
          </a:solidFill>
          <a:latin typeface="Tahoma" panose="020B0604030504040204" pitchFamily="34" charset="0"/>
        </a:defRPr>
      </a:lvl4pPr>
      <a:lvl5pPr algn="ctr" rtl="0" eaLnBrk="0" fontAlgn="base" hangingPunct="0">
        <a:spcBef>
          <a:spcPct val="0"/>
        </a:spcBef>
        <a:spcAft>
          <a:spcPct val="0"/>
        </a:spcAft>
        <a:defRPr sz="4400">
          <a:solidFill>
            <a:schemeClr val="tx2"/>
          </a:solidFill>
          <a:latin typeface="Tahoma" panose="020B0604030504040204" pitchFamily="34" charset="0"/>
        </a:defRPr>
      </a:lvl5pPr>
      <a:lvl6pPr marL="457200" algn="ctr" rtl="0" fontAlgn="base">
        <a:spcBef>
          <a:spcPct val="0"/>
        </a:spcBef>
        <a:spcAft>
          <a:spcPct val="0"/>
        </a:spcAft>
        <a:defRPr sz="4400">
          <a:solidFill>
            <a:schemeClr val="tx2"/>
          </a:solidFill>
          <a:latin typeface="Tahoma" panose="020B0604030504040204" pitchFamily="34" charset="0"/>
        </a:defRPr>
      </a:lvl6pPr>
      <a:lvl7pPr marL="914400" algn="ctr" rtl="0" fontAlgn="base">
        <a:spcBef>
          <a:spcPct val="0"/>
        </a:spcBef>
        <a:spcAft>
          <a:spcPct val="0"/>
        </a:spcAft>
        <a:defRPr sz="4400">
          <a:solidFill>
            <a:schemeClr val="tx2"/>
          </a:solidFill>
          <a:latin typeface="Tahoma" panose="020B0604030504040204" pitchFamily="34" charset="0"/>
        </a:defRPr>
      </a:lvl7pPr>
      <a:lvl8pPr marL="1371600" algn="ctr" rtl="0" fontAlgn="base">
        <a:spcBef>
          <a:spcPct val="0"/>
        </a:spcBef>
        <a:spcAft>
          <a:spcPct val="0"/>
        </a:spcAft>
        <a:defRPr sz="4400">
          <a:solidFill>
            <a:schemeClr val="tx2"/>
          </a:solidFill>
          <a:latin typeface="Tahoma" panose="020B0604030504040204" pitchFamily="34" charset="0"/>
        </a:defRPr>
      </a:lvl8pPr>
      <a:lvl9pPr marL="1828800" algn="ctr"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SzPct val="90000"/>
        <a:buBlip>
          <a:blip r:embed="rId16"/>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7"/>
        </a:buBlip>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SzPct val="70000"/>
        <a:buBlip>
          <a:blip r:embed="rId18"/>
        </a:buBlip>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SzPct val="70000"/>
        <a:buBlip>
          <a:blip r:embed="rId19"/>
        </a:buBlip>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SzPct val="70000"/>
        <a:buBlip>
          <a:blip r:embed="rId20"/>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mages.google.com/imgres?imgurl=www.ciudadfutura.com/metafisica/kwanyin.jpg&amp;imgrefurl=http://www.ciudadfutura.com/metafisica/kwanyin.htm&amp;h=227&amp;w=140&amp;prev=/images%3Fq%3Dkwan%2Byin%26svnum%3D10%26hl%3Den%26lr%3D%26ie%3DUTF-8" TargetMode="External"/><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hyperlink" Target="http://images.google.com/imgres?imgurl=www.ku.edu/~sma/online/highlights/buddha.jpg&amp;imgrefurl=http://www.ku.edu/~sma/online/highlights/buddha.html&amp;h=288&amp;w=145&amp;prev=/images%3Fq%3Damida%2Bbuddha%26svnum%3D10%26hl%3Den%26lr%3D%26ie%3DUTF-8%26sa%3DN" TargetMode="Externa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hyperlink" Target="http://images.google.com/imgres?imgurl=geocities.yahoo.com.br/phurpaling/img/mandala.gif&amp;imgrefurl=http://geocities.yahoo.com.br/phurpaling/engindex.htm&amp;h=278&amp;w=293&amp;prev=/images%3Fq%3Dmandala%26start%3D120%26svnum%3D10%26hl%3Den%26lr%3D%26ie%3DUTF-8%26oe%3DUTF-8%26sa%3DN" TargetMode="External"/><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hyperlink" Target="http://images.google.com/imgres?imgurl=www.bumbinorn.ru/images/dalai-lama.jpg&amp;imgrefurl=http://www.bumbinorn.ru/index.php%3Fpage%3D15&amp;h=416&amp;w=381&amp;prev=/images%3Fq%3Ddalai%2BLama%26svnum%3D10%26hl%3Den%26lr%3D%26ie%3DUTF-8%26oe%3DUTF-8%26sa%3DN" TargetMode="Externa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hyperlink" Target="http://images.google.com/imgres?imgurl=www.fsdi.com/Thanka/Thanka7.jpg&amp;imgrefurl=http://www.fsdi.com/Thanka/sakyamuni_thanka7.htm&amp;h=500&amp;w=392&amp;prev=/images%3Fq%3Dthanka%26start%3D40%26svnum%3D10%26hl%3Den%26lr%3D%26ie%3DUTF-8%26oe%3DUTF-8%26sa%3DN" TargetMode="External"/><Relationship Id="rId10" Type="http://schemas.openxmlformats.org/officeDocument/2006/relationships/image" Target="../media/image18.gif"/><Relationship Id="rId4" Type="http://schemas.openxmlformats.org/officeDocument/2006/relationships/image" Target="../media/image7.pn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hyperlink" Target="http://images.google.com/imgres?imgurl=www.jinjapan.org/access/religion/media/religion_top.jpe&amp;imgrefurl=http://www.jinjapan.org/access/religion/&amp;h=447&amp;w=360&amp;prev=/images%3Fq%3DBuddhist%2Bmeditation%26svnum%3D10%26hl%3Den%26lr%3D%26ie%3DUTF-8" TargetMode="External"/><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hyperlink" Target="http://images.google.com/imgres?imgurl=www.acay.com.au/~silkroad/buddha/images/garden.jpg&amp;imgrefurl=http://www.acay.com.au/~silkroad/buddha/h_japan.htm&amp;h=297&amp;w=445&amp;prev=/images%3Fq%3Dzen%2Bgarden%26svnum%3D10%26hl%3Den%26lr%3D%26ie%3DUTF-8%26sa%3DN" TargetMode="Externa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4" descr="buddhism">
            <a:extLst>
              <a:ext uri="{FF2B5EF4-FFF2-40B4-BE49-F238E27FC236}">
                <a16:creationId xmlns:a16="http://schemas.microsoft.com/office/drawing/2014/main" id="{4DEBBEA6-46D8-4DDF-8D6A-02B655BD27DF}"/>
              </a:ext>
            </a:extLst>
          </p:cNvPr>
          <p:cNvPicPr>
            <a:picLocks noChangeAspect="1" noChangeArrowheads="1"/>
          </p:cNvPicPr>
          <p:nvPr/>
        </p:nvPicPr>
        <p:blipFill>
          <a:blip r:embed="rId2">
            <a:lum bright="70000" contrast="-70000"/>
            <a:grayscl/>
            <a:extLst>
              <a:ext uri="{28A0092B-C50C-407E-A947-70E740481C1C}">
                <a14:useLocalDpi xmlns:a14="http://schemas.microsoft.com/office/drawing/2010/main" val="0"/>
              </a:ext>
            </a:extLst>
          </a:blip>
          <a:srcRect/>
          <a:stretch>
            <a:fillRect/>
          </a:stretch>
        </p:blipFill>
        <p:spPr bwMode="auto">
          <a:xfrm>
            <a:off x="3429000" y="914400"/>
            <a:ext cx="5181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2">
            <a:extLst>
              <a:ext uri="{FF2B5EF4-FFF2-40B4-BE49-F238E27FC236}">
                <a16:creationId xmlns:a16="http://schemas.microsoft.com/office/drawing/2014/main" id="{64FAB385-08E2-408F-9742-BA503309F965}"/>
              </a:ext>
            </a:extLst>
          </p:cNvPr>
          <p:cNvSpPr>
            <a:spLocks noGrp="1" noChangeArrowheads="1"/>
          </p:cNvSpPr>
          <p:nvPr>
            <p:ph type="title"/>
          </p:nvPr>
        </p:nvSpPr>
        <p:spPr/>
        <p:txBody>
          <a:bodyPr/>
          <a:lstStyle/>
          <a:p>
            <a:pPr algn="l" eaLnBrk="1" hangingPunct="1"/>
            <a:r>
              <a:rPr lang="en-US" altLang="tr-TR" b="1">
                <a:latin typeface="Papyrus" panose="020B0604020202020204" pitchFamily="66" charset="0"/>
              </a:rPr>
              <a:t>- Mahayana</a:t>
            </a:r>
            <a:r>
              <a:rPr lang="tr-TR" altLang="tr-TR" b="1">
                <a:latin typeface="Papyrus" panose="020B0604020202020204" pitchFamily="66" charset="0"/>
              </a:rPr>
              <a:t> Ekolü</a:t>
            </a:r>
            <a:endParaRPr lang="en-US" altLang="tr-TR" b="1">
              <a:latin typeface="Papyrus" panose="020B0604020202020204" pitchFamily="66" charset="0"/>
            </a:endParaRPr>
          </a:p>
        </p:txBody>
      </p:sp>
      <p:sp>
        <p:nvSpPr>
          <p:cNvPr id="15363" name="Rectangle 3">
            <a:extLst>
              <a:ext uri="{FF2B5EF4-FFF2-40B4-BE49-F238E27FC236}">
                <a16:creationId xmlns:a16="http://schemas.microsoft.com/office/drawing/2014/main" id="{9F15082E-4D38-4C97-8AC4-22D32B8E22C3}"/>
              </a:ext>
            </a:extLst>
          </p:cNvPr>
          <p:cNvSpPr>
            <a:spLocks noGrp="1" noChangeArrowheads="1"/>
          </p:cNvSpPr>
          <p:nvPr>
            <p:ph type="body" idx="1"/>
          </p:nvPr>
        </p:nvSpPr>
        <p:spPr/>
        <p:txBody>
          <a:bodyPr/>
          <a:lstStyle/>
          <a:p>
            <a:pPr eaLnBrk="1" hangingPunct="1">
              <a:lnSpc>
                <a:spcPct val="90000"/>
              </a:lnSpc>
              <a:buFontTx/>
              <a:buNone/>
            </a:pPr>
            <a:r>
              <a:rPr lang="tr-TR" altLang="tr-TR" sz="2800" b="1">
                <a:latin typeface="Papyrus" panose="020B0604020202020204" pitchFamily="66" charset="0"/>
              </a:rPr>
              <a:t>Büyük taşıt</a:t>
            </a:r>
            <a:r>
              <a:rPr lang="en-US" altLang="tr-TR" sz="2800" b="1">
                <a:latin typeface="Papyrus" panose="020B0604020202020204" pitchFamily="66" charset="0"/>
              </a:rPr>
              <a:t>”</a:t>
            </a:r>
          </a:p>
          <a:p>
            <a:pPr eaLnBrk="1" hangingPunct="1">
              <a:lnSpc>
                <a:spcPct val="90000"/>
              </a:lnSpc>
            </a:pPr>
            <a:r>
              <a:rPr lang="tr-TR" altLang="tr-TR" sz="2400" b="1">
                <a:latin typeface="Papyrus" panose="020B0604020202020204" pitchFamily="66" charset="0"/>
              </a:rPr>
              <a:t>MS 1 yyda ortaya çıktı</a:t>
            </a:r>
            <a:r>
              <a:rPr lang="en-US" altLang="tr-TR" sz="2400" b="1">
                <a:latin typeface="Papyrus" panose="020B0604020202020204" pitchFamily="66" charset="0"/>
              </a:rPr>
              <a:t>.</a:t>
            </a:r>
          </a:p>
          <a:p>
            <a:pPr eaLnBrk="1" hangingPunct="1">
              <a:lnSpc>
                <a:spcPct val="90000"/>
              </a:lnSpc>
            </a:pPr>
            <a:r>
              <a:rPr lang="tr-TR" altLang="tr-TR" sz="2400" b="1">
                <a:latin typeface="Papyrus" panose="020B0604020202020204" pitchFamily="66" charset="0"/>
              </a:rPr>
              <a:t>Kuzey </a:t>
            </a:r>
            <a:r>
              <a:rPr lang="en-US" altLang="tr-TR" sz="2400" b="1">
                <a:latin typeface="Papyrus" panose="020B0604020202020204" pitchFamily="66" charset="0"/>
              </a:rPr>
              <a:t>As</a:t>
            </a:r>
            <a:r>
              <a:rPr lang="tr-TR" altLang="tr-TR" sz="2400" b="1">
                <a:latin typeface="Papyrus" panose="020B0604020202020204" pitchFamily="66" charset="0"/>
              </a:rPr>
              <a:t>ya’da oluştu</a:t>
            </a:r>
            <a:r>
              <a:rPr lang="en-US" altLang="tr-TR" sz="2400" b="1">
                <a:latin typeface="Papyrus" panose="020B0604020202020204" pitchFamily="66" charset="0"/>
              </a:rPr>
              <a:t> (</a:t>
            </a:r>
            <a:r>
              <a:rPr lang="tr-TR" altLang="tr-TR" sz="2400" b="1">
                <a:latin typeface="Papyrus" panose="020B0604020202020204" pitchFamily="66" charset="0"/>
              </a:rPr>
              <a:t>Çin</a:t>
            </a:r>
            <a:r>
              <a:rPr lang="en-US" altLang="tr-TR" sz="2400" b="1">
                <a:latin typeface="Papyrus" panose="020B0604020202020204" pitchFamily="66" charset="0"/>
              </a:rPr>
              <a:t>, J</a:t>
            </a:r>
            <a:r>
              <a:rPr lang="tr-TR" altLang="tr-TR" sz="2400" b="1">
                <a:latin typeface="Papyrus" panose="020B0604020202020204" pitchFamily="66" charset="0"/>
              </a:rPr>
              <a:t>apon</a:t>
            </a:r>
            <a:r>
              <a:rPr lang="en-US" altLang="tr-TR" sz="2400" b="1">
                <a:latin typeface="Papyrus" panose="020B0604020202020204" pitchFamily="66" charset="0"/>
              </a:rPr>
              <a:t>, etc.)</a:t>
            </a:r>
          </a:p>
          <a:p>
            <a:pPr eaLnBrk="1" hangingPunct="1">
              <a:lnSpc>
                <a:spcPct val="90000"/>
              </a:lnSpc>
            </a:pPr>
            <a:r>
              <a:rPr lang="tr-TR" altLang="tr-TR" sz="2400" b="1">
                <a:latin typeface="Papyrus" panose="020B0604020202020204" pitchFamily="66" charset="0"/>
              </a:rPr>
              <a:t>Herkes için Budizm felsefesini savundu</a:t>
            </a:r>
            <a:endParaRPr lang="en-US" altLang="tr-TR" sz="2400" b="1">
              <a:latin typeface="Papyrus" panose="020B0604020202020204" pitchFamily="66" charset="0"/>
            </a:endParaRPr>
          </a:p>
          <a:p>
            <a:pPr eaLnBrk="1" hangingPunct="1">
              <a:lnSpc>
                <a:spcPct val="90000"/>
              </a:lnSpc>
            </a:pPr>
            <a:r>
              <a:rPr lang="en-US" altLang="tr-TR" sz="2400" b="1" i="1">
                <a:solidFill>
                  <a:schemeClr val="tx2"/>
                </a:solidFill>
                <a:latin typeface="Papyrus" panose="020B0604020202020204" pitchFamily="66" charset="0"/>
              </a:rPr>
              <a:t>Bodhisattva</a:t>
            </a:r>
            <a:r>
              <a:rPr lang="tr-TR" altLang="tr-TR" sz="2400" b="1" i="1">
                <a:solidFill>
                  <a:schemeClr val="tx2"/>
                </a:solidFill>
                <a:latin typeface="Papyrus" panose="020B0604020202020204" pitchFamily="66" charset="0"/>
              </a:rPr>
              <a:t> gibi aracılardan yararlanma vardır.</a:t>
            </a:r>
            <a:r>
              <a:rPr lang="en-US" altLang="tr-TR" sz="2400" b="1">
                <a:latin typeface="Papyrus" panose="020B0604020202020204" pitchFamily="66" charset="0"/>
              </a:rPr>
              <a:t>)</a:t>
            </a:r>
          </a:p>
          <a:p>
            <a:pPr eaLnBrk="1" hangingPunct="1">
              <a:lnSpc>
                <a:spcPct val="90000"/>
              </a:lnSpc>
            </a:pPr>
            <a:r>
              <a:rPr lang="tr-TR" altLang="tr-TR" sz="2400" b="1">
                <a:latin typeface="Papyrus" panose="020B0604020202020204" pitchFamily="66" charset="0"/>
              </a:rPr>
              <a:t>Merhamet odaklıdır</a:t>
            </a:r>
            <a:endParaRPr lang="en-US" altLang="tr-TR" sz="2400" b="1">
              <a:latin typeface="Papyrus" panose="020B0604020202020204" pitchFamily="66" charset="0"/>
            </a:endParaRPr>
          </a:p>
          <a:p>
            <a:pPr eaLnBrk="1" hangingPunct="1">
              <a:lnSpc>
                <a:spcPct val="90000"/>
              </a:lnSpc>
            </a:pPr>
            <a:r>
              <a:rPr lang="tr-TR" altLang="tr-TR" sz="2400" b="1">
                <a:latin typeface="Papyrus" panose="020B0604020202020204" pitchFamily="66" charset="0"/>
              </a:rPr>
              <a:t>Amaç </a:t>
            </a:r>
            <a:r>
              <a:rPr lang="en-US" altLang="tr-TR" sz="2400" b="1" i="1">
                <a:solidFill>
                  <a:srgbClr val="FF0000"/>
                </a:solidFill>
                <a:latin typeface="Papyrus" panose="020B0604020202020204" pitchFamily="66" charset="0"/>
              </a:rPr>
              <a:t>bodhisattva</a:t>
            </a:r>
            <a:r>
              <a:rPr lang="tr-TR" altLang="tr-TR" sz="2400" b="1" i="1">
                <a:solidFill>
                  <a:srgbClr val="FF0000"/>
                </a:solidFill>
                <a:latin typeface="Papyrus" panose="020B0604020202020204" pitchFamily="66" charset="0"/>
              </a:rPr>
              <a:t> </a:t>
            </a:r>
            <a:r>
              <a:rPr lang="tr-TR" altLang="tr-TR" sz="2400" b="1" i="1">
                <a:latin typeface="Papyrus" panose="020B0604020202020204" pitchFamily="66" charset="0"/>
              </a:rPr>
              <a:t>(Buda adayı) olmak ve</a:t>
            </a:r>
            <a:r>
              <a:rPr lang="en-US" altLang="tr-TR" sz="2400" b="1">
                <a:latin typeface="Papyrus" panose="020B0604020202020204" pitchFamily="66" charset="0"/>
              </a:rPr>
              <a:t> </a:t>
            </a:r>
            <a:r>
              <a:rPr lang="tr-TR" altLang="tr-TR" sz="2400" b="1">
                <a:latin typeface="Papyrus" panose="020B0604020202020204" pitchFamily="66" charset="0"/>
              </a:rPr>
              <a:t>diğerlerine aydınlanma yolunda yardımcı olmaktır. </a:t>
            </a:r>
          </a:p>
          <a:p>
            <a:pPr eaLnBrk="1" hangingPunct="1">
              <a:lnSpc>
                <a:spcPct val="90000"/>
              </a:lnSpc>
            </a:pPr>
            <a:r>
              <a:rPr lang="tr-TR" altLang="tr-TR" sz="2400" b="1">
                <a:latin typeface="Papyrus" panose="020B0604020202020204" pitchFamily="66" charset="0"/>
              </a:rPr>
              <a:t>Çeşitli ekolleri vardır</a:t>
            </a:r>
            <a:r>
              <a:rPr lang="en-US" altLang="tr-TR" sz="2400" b="1">
                <a:latin typeface="Papyrus" panose="020B0604020202020204" pitchFamily="66" charset="0"/>
              </a:rPr>
              <a:t>:</a:t>
            </a:r>
          </a:p>
          <a:p>
            <a:pPr lvl="1" eaLnBrk="1" hangingPunct="1">
              <a:lnSpc>
                <a:spcPct val="90000"/>
              </a:lnSpc>
            </a:pPr>
            <a:r>
              <a:rPr lang="en-US" altLang="tr-TR" sz="2000" b="1">
                <a:latin typeface="Papyrus" panose="020B0604020202020204" pitchFamily="66" charset="0"/>
              </a:rPr>
              <a:t>Pureland, Nichiren, Tendai, Shingon</a:t>
            </a:r>
            <a:r>
              <a:rPr lang="tr-TR" altLang="tr-TR" sz="2000" b="1">
                <a:latin typeface="Papyrus" panose="020B0604020202020204" pitchFamily="66" charset="0"/>
              </a:rPr>
              <a:t> vs</a:t>
            </a:r>
            <a:endParaRPr lang="en-US" altLang="tr-TR" sz="2000" b="1">
              <a:latin typeface="Papyrus" panose="020B0604020202020204" pitchFamily="66" charset="0"/>
            </a:endParaRPr>
          </a:p>
        </p:txBody>
      </p:sp>
      <p:pic>
        <p:nvPicPr>
          <p:cNvPr id="15366" name="Picture 6" descr="kwanyin">
            <a:hlinkClick r:id="rId3"/>
            <a:extLst>
              <a:ext uri="{FF2B5EF4-FFF2-40B4-BE49-F238E27FC236}">
                <a16:creationId xmlns:a16="http://schemas.microsoft.com/office/drawing/2014/main" id="{4D6D5C43-D39D-4641-9E7A-1D4C7EFCD7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9564" y="4397376"/>
            <a:ext cx="1239837" cy="20034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368" name="Picture 8" descr="buddha">
            <a:hlinkClick r:id="rId5"/>
            <a:extLst>
              <a:ext uri="{FF2B5EF4-FFF2-40B4-BE49-F238E27FC236}">
                <a16:creationId xmlns:a16="http://schemas.microsoft.com/office/drawing/2014/main" id="{DA4C4CAB-5C0D-4342-A7C3-71C18D67B5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6200" y="533400"/>
            <a:ext cx="1320800" cy="261778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15362"/>
                                        </p:tgtEl>
                                        <p:attrNameLst>
                                          <p:attrName>style.visibility</p:attrName>
                                        </p:attrNameLst>
                                      </p:cBhvr>
                                      <p:to>
                                        <p:strVal val="visible"/>
                                      </p:to>
                                    </p:set>
                                    <p:animEffect transition="in" filter="wipe(left)">
                                      <p:cBhvr>
                                        <p:cTn id="7" dur="75"/>
                                        <p:tgtEl>
                                          <p:spTgt spid="15362"/>
                                        </p:tgtEl>
                                      </p:cBhvr>
                                    </p:animEffect>
                                  </p:childTnLst>
                                </p:cTn>
                              </p:par>
                            </p:childTnLst>
                          </p:cTn>
                        </p:par>
                        <p:par>
                          <p:cTn id="8" fill="hold" nodeType="afterGroup">
                            <p:stCondLst>
                              <p:cond delay="1050"/>
                            </p:stCondLst>
                            <p:childTnLst>
                              <p:par>
                                <p:cTn id="9" presetID="12" presetClass="entr" presetSubtype="1" fill="hold" nodeType="afterEffect">
                                  <p:stCondLst>
                                    <p:cond delay="0"/>
                                  </p:stCondLst>
                                  <p:childTnLst>
                                    <p:set>
                                      <p:cBhvr>
                                        <p:cTn id="10" dur="1" fill="hold">
                                          <p:stCondLst>
                                            <p:cond delay="0"/>
                                          </p:stCondLst>
                                        </p:cTn>
                                        <p:tgtEl>
                                          <p:spTgt spid="15368"/>
                                        </p:tgtEl>
                                        <p:attrNameLst>
                                          <p:attrName>style.visibility</p:attrName>
                                        </p:attrNameLst>
                                      </p:cBhvr>
                                      <p:to>
                                        <p:strVal val="visible"/>
                                      </p:to>
                                    </p:set>
                                    <p:animEffect transition="in" filter="slide(fromTop)">
                                      <p:cBhvr>
                                        <p:cTn id="11" dur="500"/>
                                        <p:tgtEl>
                                          <p:spTgt spid="15368"/>
                                        </p:tgtEl>
                                      </p:cBhvr>
                                    </p:animEffect>
                                  </p:childTnLst>
                                </p:cTn>
                              </p:par>
                            </p:childTnLst>
                          </p:cTn>
                        </p:par>
                        <p:par>
                          <p:cTn id="12" fill="hold" nodeType="afterGroup">
                            <p:stCondLst>
                              <p:cond delay="1550"/>
                            </p:stCondLst>
                            <p:childTnLst>
                              <p:par>
                                <p:cTn id="13" presetID="5" presetClass="entr" presetSubtype="5" fill="hold" nodeType="afterEffect">
                                  <p:stCondLst>
                                    <p:cond delay="0"/>
                                  </p:stCondLst>
                                  <p:childTnLst>
                                    <p:set>
                                      <p:cBhvr>
                                        <p:cTn id="14" dur="1" fill="hold">
                                          <p:stCondLst>
                                            <p:cond delay="0"/>
                                          </p:stCondLst>
                                        </p:cTn>
                                        <p:tgtEl>
                                          <p:spTgt spid="15366"/>
                                        </p:tgtEl>
                                        <p:attrNameLst>
                                          <p:attrName>style.visibility</p:attrName>
                                        </p:attrNameLst>
                                      </p:cBhvr>
                                      <p:to>
                                        <p:strVal val="visible"/>
                                      </p:to>
                                    </p:set>
                                    <p:animEffect transition="in" filter="checkerboard(down)">
                                      <p:cBhvr>
                                        <p:cTn id="15" dur="500"/>
                                        <p:tgtEl>
                                          <p:spTgt spid="1536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5363">
                                            <p:txEl>
                                              <p:pRg st="0" end="0"/>
                                            </p:txEl>
                                          </p:spTgt>
                                        </p:tgtEl>
                                        <p:attrNameLst>
                                          <p:attrName>style.visibility</p:attrName>
                                        </p:attrNameLst>
                                      </p:cBhvr>
                                      <p:to>
                                        <p:strVal val="visible"/>
                                      </p:to>
                                    </p:set>
                                    <p:animEffect transition="in" filter="dissolve">
                                      <p:cBhvr>
                                        <p:cTn id="20" dur="500"/>
                                        <p:tgtEl>
                                          <p:spTgt spid="1536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5363">
                                            <p:txEl>
                                              <p:pRg st="1" end="1"/>
                                            </p:txEl>
                                          </p:spTgt>
                                        </p:tgtEl>
                                        <p:attrNameLst>
                                          <p:attrName>style.visibility</p:attrName>
                                        </p:attrNameLst>
                                      </p:cBhvr>
                                      <p:to>
                                        <p:strVal val="visible"/>
                                      </p:to>
                                    </p:set>
                                    <p:animEffect transition="in" filter="dissolve">
                                      <p:cBhvr>
                                        <p:cTn id="25" dur="500"/>
                                        <p:tgtEl>
                                          <p:spTgt spid="15363">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5363">
                                            <p:txEl>
                                              <p:pRg st="2" end="2"/>
                                            </p:txEl>
                                          </p:spTgt>
                                        </p:tgtEl>
                                        <p:attrNameLst>
                                          <p:attrName>style.visibility</p:attrName>
                                        </p:attrNameLst>
                                      </p:cBhvr>
                                      <p:to>
                                        <p:strVal val="visible"/>
                                      </p:to>
                                    </p:set>
                                    <p:animEffect transition="in" filter="dissolve">
                                      <p:cBhvr>
                                        <p:cTn id="30" dur="500"/>
                                        <p:tgtEl>
                                          <p:spTgt spid="15363">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5363">
                                            <p:txEl>
                                              <p:pRg st="3" end="3"/>
                                            </p:txEl>
                                          </p:spTgt>
                                        </p:tgtEl>
                                        <p:attrNameLst>
                                          <p:attrName>style.visibility</p:attrName>
                                        </p:attrNameLst>
                                      </p:cBhvr>
                                      <p:to>
                                        <p:strVal val="visible"/>
                                      </p:to>
                                    </p:set>
                                    <p:animEffect transition="in" filter="dissolve">
                                      <p:cBhvr>
                                        <p:cTn id="35" dur="500"/>
                                        <p:tgtEl>
                                          <p:spTgt spid="15363">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5363">
                                            <p:txEl>
                                              <p:pRg st="4" end="4"/>
                                            </p:txEl>
                                          </p:spTgt>
                                        </p:tgtEl>
                                        <p:attrNameLst>
                                          <p:attrName>style.visibility</p:attrName>
                                        </p:attrNameLst>
                                      </p:cBhvr>
                                      <p:to>
                                        <p:strVal val="visible"/>
                                      </p:to>
                                    </p:set>
                                    <p:animEffect transition="in" filter="dissolve">
                                      <p:cBhvr>
                                        <p:cTn id="40" dur="500"/>
                                        <p:tgtEl>
                                          <p:spTgt spid="15363">
                                            <p:txEl>
                                              <p:pRg st="4" end="4"/>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5363">
                                            <p:txEl>
                                              <p:pRg st="5" end="5"/>
                                            </p:txEl>
                                          </p:spTgt>
                                        </p:tgtEl>
                                        <p:attrNameLst>
                                          <p:attrName>style.visibility</p:attrName>
                                        </p:attrNameLst>
                                      </p:cBhvr>
                                      <p:to>
                                        <p:strVal val="visible"/>
                                      </p:to>
                                    </p:set>
                                    <p:animEffect transition="in" filter="dissolve">
                                      <p:cBhvr>
                                        <p:cTn id="45" dur="500"/>
                                        <p:tgtEl>
                                          <p:spTgt spid="15363">
                                            <p:txEl>
                                              <p:pRg st="5" end="5"/>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5363">
                                            <p:txEl>
                                              <p:pRg st="6" end="6"/>
                                            </p:txEl>
                                          </p:spTgt>
                                        </p:tgtEl>
                                        <p:attrNameLst>
                                          <p:attrName>style.visibility</p:attrName>
                                        </p:attrNameLst>
                                      </p:cBhvr>
                                      <p:to>
                                        <p:strVal val="visible"/>
                                      </p:to>
                                    </p:set>
                                    <p:animEffect transition="in" filter="dissolve">
                                      <p:cBhvr>
                                        <p:cTn id="50" dur="500"/>
                                        <p:tgtEl>
                                          <p:spTgt spid="15363">
                                            <p:txEl>
                                              <p:pRg st="6" end="6"/>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5363">
                                            <p:txEl>
                                              <p:pRg st="7" end="7"/>
                                            </p:txEl>
                                          </p:spTgt>
                                        </p:tgtEl>
                                        <p:attrNameLst>
                                          <p:attrName>style.visibility</p:attrName>
                                        </p:attrNameLst>
                                      </p:cBhvr>
                                      <p:to>
                                        <p:strVal val="visible"/>
                                      </p:to>
                                    </p:set>
                                    <p:animEffect transition="in" filter="dissolve">
                                      <p:cBhvr>
                                        <p:cTn id="55" dur="500"/>
                                        <p:tgtEl>
                                          <p:spTgt spid="15363">
                                            <p:txEl>
                                              <p:pRg st="7" end="7"/>
                                            </p:txEl>
                                          </p:spTgt>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5363">
                                            <p:txEl>
                                              <p:pRg st="8" end="8"/>
                                            </p:txEl>
                                          </p:spTgt>
                                        </p:tgtEl>
                                        <p:attrNameLst>
                                          <p:attrName>style.visibility</p:attrName>
                                        </p:attrNameLst>
                                      </p:cBhvr>
                                      <p:to>
                                        <p:strVal val="visible"/>
                                      </p:to>
                                    </p:set>
                                    <p:animEffect transition="in" filter="dissolve">
                                      <p:cBhvr>
                                        <p:cTn id="58" dur="500"/>
                                        <p:tgtEl>
                                          <p:spTgt spid="153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Unvan 1">
            <a:extLst>
              <a:ext uri="{FF2B5EF4-FFF2-40B4-BE49-F238E27FC236}">
                <a16:creationId xmlns:a16="http://schemas.microsoft.com/office/drawing/2014/main" id="{B00E6A2E-6A1C-4838-829C-C98B1D2FB8CC}"/>
              </a:ext>
            </a:extLst>
          </p:cNvPr>
          <p:cNvSpPr>
            <a:spLocks noGrp="1"/>
          </p:cNvSpPr>
          <p:nvPr>
            <p:ph type="title"/>
          </p:nvPr>
        </p:nvSpPr>
        <p:spPr/>
        <p:txBody>
          <a:bodyPr/>
          <a:lstStyle/>
          <a:p>
            <a:pPr eaLnBrk="1" hangingPunct="1"/>
            <a:r>
              <a:rPr lang="tr-TR" altLang="tr-TR"/>
              <a:t>İbadet</a:t>
            </a:r>
          </a:p>
        </p:txBody>
      </p:sp>
      <p:pic>
        <p:nvPicPr>
          <p:cNvPr id="17411" name="İçerik Yer Tutucusu 3">
            <a:extLst>
              <a:ext uri="{FF2B5EF4-FFF2-40B4-BE49-F238E27FC236}">
                <a16:creationId xmlns:a16="http://schemas.microsoft.com/office/drawing/2014/main" id="{1AD612DA-C135-4C83-96FA-EC144F99472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1911350"/>
            <a:ext cx="8382000" cy="395605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Unvan 1">
            <a:extLst>
              <a:ext uri="{FF2B5EF4-FFF2-40B4-BE49-F238E27FC236}">
                <a16:creationId xmlns:a16="http://schemas.microsoft.com/office/drawing/2014/main" id="{617DCD37-04A5-4AF3-BBBA-5D776DE86F3B}"/>
              </a:ext>
            </a:extLst>
          </p:cNvPr>
          <p:cNvSpPr>
            <a:spLocks noGrp="1"/>
          </p:cNvSpPr>
          <p:nvPr>
            <p:ph type="title"/>
          </p:nvPr>
        </p:nvSpPr>
        <p:spPr/>
        <p:txBody>
          <a:bodyPr/>
          <a:lstStyle/>
          <a:p>
            <a:pPr eaLnBrk="1" hangingPunct="1"/>
            <a:r>
              <a:rPr lang="tr-TR" altLang="tr-TR"/>
              <a:t>İbadet Mekanları </a:t>
            </a:r>
            <a:r>
              <a:rPr lang="tr-TR" altLang="tr-TR">
                <a:latin typeface="Algerian" panose="020B0604020202020204" pitchFamily="82" charset="0"/>
              </a:rPr>
              <a:t>Viharalar</a:t>
            </a:r>
          </a:p>
        </p:txBody>
      </p:sp>
      <p:sp>
        <p:nvSpPr>
          <p:cNvPr id="18435" name="İçerik Yer Tutucusu 2">
            <a:extLst>
              <a:ext uri="{FF2B5EF4-FFF2-40B4-BE49-F238E27FC236}">
                <a16:creationId xmlns:a16="http://schemas.microsoft.com/office/drawing/2014/main" id="{3FFE1E28-1B6E-47DF-9C01-AE2DC963D3CA}"/>
              </a:ext>
            </a:extLst>
          </p:cNvPr>
          <p:cNvSpPr>
            <a:spLocks noGrp="1"/>
          </p:cNvSpPr>
          <p:nvPr>
            <p:ph idx="1"/>
          </p:nvPr>
        </p:nvSpPr>
        <p:spPr/>
        <p:txBody>
          <a:bodyPr/>
          <a:lstStyle/>
          <a:p>
            <a:pPr eaLnBrk="1" hangingPunct="1"/>
            <a:r>
              <a:rPr lang="tr-TR" altLang="tr-TR" i="1"/>
              <a:t>Vihara,</a:t>
            </a:r>
            <a:r>
              <a:rPr lang="tr-TR" altLang="tr-TR"/>
              <a:t> Budist dini yapıları için yaygın olarak kullanılan isimlerden biridir ve manastır, tapınak veya türbe şeklinde tercüme edilebilir. Theravada geleneğine ait bir terim olmakla birlikte tüm Budist ekollerce kullanılır. Tibetliler ise bu terim yerine “ayrı yer” anlamına gelen </a:t>
            </a:r>
            <a:r>
              <a:rPr lang="tr-TR" altLang="tr-TR" i="1"/>
              <a:t>gompa</a:t>
            </a:r>
            <a:r>
              <a:rPr lang="tr-TR" altLang="tr-TR"/>
              <a:t> terimini tercih ederler. </a:t>
            </a:r>
            <a:r>
              <a:rPr lang="tr-TR" altLang="tr-TR">
                <a:solidFill>
                  <a:srgbClr val="FF0000"/>
                </a:solidFill>
              </a:rPr>
              <a:t>Pagoda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Unvan 1">
            <a:extLst>
              <a:ext uri="{FF2B5EF4-FFF2-40B4-BE49-F238E27FC236}">
                <a16:creationId xmlns:a16="http://schemas.microsoft.com/office/drawing/2014/main" id="{B6EF8F5E-C2AA-4B42-8FB5-E2DC3C3F3CB3}"/>
              </a:ext>
            </a:extLst>
          </p:cNvPr>
          <p:cNvSpPr>
            <a:spLocks noGrp="1"/>
          </p:cNvSpPr>
          <p:nvPr>
            <p:ph type="title"/>
          </p:nvPr>
        </p:nvSpPr>
        <p:spPr/>
        <p:txBody>
          <a:bodyPr/>
          <a:lstStyle/>
          <a:p>
            <a:pPr eaLnBrk="1" hangingPunct="1"/>
            <a:r>
              <a:rPr lang="tr-TR" altLang="tr-TR"/>
              <a:t>İbadet Objeleri</a:t>
            </a:r>
          </a:p>
        </p:txBody>
      </p:sp>
      <p:sp>
        <p:nvSpPr>
          <p:cNvPr id="3" name="İçerik Yer Tutucusu 2">
            <a:extLst>
              <a:ext uri="{FF2B5EF4-FFF2-40B4-BE49-F238E27FC236}">
                <a16:creationId xmlns:a16="http://schemas.microsoft.com/office/drawing/2014/main" id="{9AFCED0B-EBE7-4110-ACCE-239731F9E1AD}"/>
              </a:ext>
            </a:extLst>
          </p:cNvPr>
          <p:cNvSpPr>
            <a:spLocks noGrp="1"/>
          </p:cNvSpPr>
          <p:nvPr>
            <p:ph idx="1"/>
          </p:nvPr>
        </p:nvSpPr>
        <p:spPr/>
        <p:txBody>
          <a:bodyPr/>
          <a:lstStyle/>
          <a:p>
            <a:pPr eaLnBrk="1" hangingPunct="1">
              <a:defRPr/>
            </a:pPr>
            <a:r>
              <a:rPr lang="tr-TR" dirty="0"/>
              <a:t>Mala: 108lik dua tespihi</a:t>
            </a:r>
          </a:p>
          <a:p>
            <a:pPr marL="0" indent="0" eaLnBrk="1" hangingPunct="1">
              <a:buNone/>
              <a:defRPr/>
            </a:pPr>
            <a:endParaRPr lang="tr-TR" dirty="0"/>
          </a:p>
          <a:p>
            <a:pPr eaLnBrk="1" hangingPunct="1">
              <a:defRPr/>
            </a:pPr>
            <a:endParaRPr lang="tr-TR" dirty="0"/>
          </a:p>
        </p:txBody>
      </p:sp>
      <p:pic>
        <p:nvPicPr>
          <p:cNvPr id="19460" name="Resim 3">
            <a:extLst>
              <a:ext uri="{FF2B5EF4-FFF2-40B4-BE49-F238E27FC236}">
                <a16:creationId xmlns:a16="http://schemas.microsoft.com/office/drawing/2014/main" id="{348A4533-3D55-493A-A7F3-9B219BD3FF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590800"/>
            <a:ext cx="44005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Unvan 1">
            <a:extLst>
              <a:ext uri="{FF2B5EF4-FFF2-40B4-BE49-F238E27FC236}">
                <a16:creationId xmlns:a16="http://schemas.microsoft.com/office/drawing/2014/main" id="{8B5E135B-FF05-4C8D-B018-05153581D6FD}"/>
              </a:ext>
            </a:extLst>
          </p:cNvPr>
          <p:cNvSpPr>
            <a:spLocks noGrp="1"/>
          </p:cNvSpPr>
          <p:nvPr>
            <p:ph type="title"/>
          </p:nvPr>
        </p:nvSpPr>
        <p:spPr/>
        <p:txBody>
          <a:bodyPr/>
          <a:lstStyle/>
          <a:p>
            <a:pPr eaLnBrk="1" hangingPunct="1"/>
            <a:r>
              <a:rPr lang="tr-TR" altLang="tr-TR"/>
              <a:t>Çakra (tekerlek) dharma ve samsara çarklarının dönüşü</a:t>
            </a:r>
          </a:p>
        </p:txBody>
      </p:sp>
      <p:pic>
        <p:nvPicPr>
          <p:cNvPr id="20483" name="İçerik Yer Tutucusu 4">
            <a:extLst>
              <a:ext uri="{FF2B5EF4-FFF2-40B4-BE49-F238E27FC236}">
                <a16:creationId xmlns:a16="http://schemas.microsoft.com/office/drawing/2014/main" id="{73AB3FCB-6EF9-452F-90A2-4ED8F66C06D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0" y="2311401"/>
            <a:ext cx="4953000" cy="3743325"/>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Unvan 1">
            <a:extLst>
              <a:ext uri="{FF2B5EF4-FFF2-40B4-BE49-F238E27FC236}">
                <a16:creationId xmlns:a16="http://schemas.microsoft.com/office/drawing/2014/main" id="{EB57B89B-58BE-4D4B-8665-B5BCD9AC7F5E}"/>
              </a:ext>
            </a:extLst>
          </p:cNvPr>
          <p:cNvSpPr>
            <a:spLocks noGrp="1"/>
          </p:cNvSpPr>
          <p:nvPr>
            <p:ph type="title"/>
          </p:nvPr>
        </p:nvSpPr>
        <p:spPr/>
        <p:txBody>
          <a:bodyPr/>
          <a:lstStyle/>
          <a:p>
            <a:endParaRPr lang="tr-TR" altLang="tr-TR"/>
          </a:p>
        </p:txBody>
      </p:sp>
      <p:pic>
        <p:nvPicPr>
          <p:cNvPr id="21507" name="İçerik Yer Tutucusu 3">
            <a:extLst>
              <a:ext uri="{FF2B5EF4-FFF2-40B4-BE49-F238E27FC236}">
                <a16:creationId xmlns:a16="http://schemas.microsoft.com/office/drawing/2014/main" id="{579FA412-30CE-498F-AE6B-295252B2D51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24200" y="762000"/>
            <a:ext cx="6400800" cy="5334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96" name="Picture 12" descr="dalai-lama">
            <a:hlinkClick r:id="rId2"/>
            <a:extLst>
              <a:ext uri="{FF2B5EF4-FFF2-40B4-BE49-F238E27FC236}">
                <a16:creationId xmlns:a16="http://schemas.microsoft.com/office/drawing/2014/main" id="{A9E5CAF9-989C-4877-82DC-924CB2BCA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3733801"/>
            <a:ext cx="1268413" cy="138271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531" name="Picture 4" descr="buddhism">
            <a:extLst>
              <a:ext uri="{FF2B5EF4-FFF2-40B4-BE49-F238E27FC236}">
                <a16:creationId xmlns:a16="http://schemas.microsoft.com/office/drawing/2014/main" id="{875EAA6B-0A65-4649-A41D-D598E55E988F}"/>
              </a:ext>
            </a:extLst>
          </p:cNvPr>
          <p:cNvPicPr>
            <a:picLocks noChangeAspect="1" noChangeArrowheads="1"/>
          </p:cNvPicPr>
          <p:nvPr/>
        </p:nvPicPr>
        <p:blipFill>
          <a:blip r:embed="rId4">
            <a:lum bright="70000" contrast="-70000"/>
            <a:grayscl/>
            <a:extLst>
              <a:ext uri="{28A0092B-C50C-407E-A947-70E740481C1C}">
                <a14:useLocalDpi xmlns:a14="http://schemas.microsoft.com/office/drawing/2010/main" val="0"/>
              </a:ext>
            </a:extLst>
          </a:blip>
          <a:srcRect/>
          <a:stretch>
            <a:fillRect/>
          </a:stretch>
        </p:blipFill>
        <p:spPr bwMode="auto">
          <a:xfrm>
            <a:off x="3429000" y="914400"/>
            <a:ext cx="5181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a:extLst>
              <a:ext uri="{FF2B5EF4-FFF2-40B4-BE49-F238E27FC236}">
                <a16:creationId xmlns:a16="http://schemas.microsoft.com/office/drawing/2014/main" id="{1B2E5EBF-99BF-488B-A375-1C39E9699D60}"/>
              </a:ext>
            </a:extLst>
          </p:cNvPr>
          <p:cNvSpPr>
            <a:spLocks noGrp="1" noChangeArrowheads="1"/>
          </p:cNvSpPr>
          <p:nvPr>
            <p:ph type="title"/>
          </p:nvPr>
        </p:nvSpPr>
        <p:spPr/>
        <p:txBody>
          <a:bodyPr/>
          <a:lstStyle/>
          <a:p>
            <a:pPr algn="l" eaLnBrk="1" hangingPunct="1"/>
            <a:r>
              <a:rPr lang="en-US" altLang="tr-TR" b="1">
                <a:latin typeface="Papyrus" panose="020B0604020202020204" pitchFamily="66" charset="0"/>
              </a:rPr>
              <a:t>- Tibet</a:t>
            </a:r>
            <a:r>
              <a:rPr lang="tr-TR" altLang="tr-TR" b="1">
                <a:latin typeface="Papyrus" panose="020B0604020202020204" pitchFamily="66" charset="0"/>
              </a:rPr>
              <a:t> Budizmi</a:t>
            </a:r>
            <a:endParaRPr lang="en-US" altLang="tr-TR" b="1">
              <a:latin typeface="Papyrus" panose="020B0604020202020204" pitchFamily="66" charset="0"/>
            </a:endParaRPr>
          </a:p>
        </p:txBody>
      </p:sp>
      <p:sp>
        <p:nvSpPr>
          <p:cNvPr id="16387" name="Rectangle 3">
            <a:extLst>
              <a:ext uri="{FF2B5EF4-FFF2-40B4-BE49-F238E27FC236}">
                <a16:creationId xmlns:a16="http://schemas.microsoft.com/office/drawing/2014/main" id="{380D4AC8-1C30-4050-AA4F-AF6DA2400329}"/>
              </a:ext>
            </a:extLst>
          </p:cNvPr>
          <p:cNvSpPr>
            <a:spLocks noGrp="1" noChangeArrowheads="1"/>
          </p:cNvSpPr>
          <p:nvPr>
            <p:ph type="body" idx="1"/>
          </p:nvPr>
        </p:nvSpPr>
        <p:spPr/>
        <p:txBody>
          <a:bodyPr/>
          <a:lstStyle/>
          <a:p>
            <a:pPr eaLnBrk="1" hangingPunct="1">
              <a:lnSpc>
                <a:spcPct val="90000"/>
              </a:lnSpc>
              <a:buFontTx/>
              <a:buNone/>
            </a:pPr>
            <a:r>
              <a:rPr lang="en-US" altLang="tr-TR" sz="2800" b="1" i="1">
                <a:solidFill>
                  <a:schemeClr val="tx2"/>
                </a:solidFill>
                <a:latin typeface="Papyrus" panose="020B0604020202020204" pitchFamily="66" charset="0"/>
              </a:rPr>
              <a:t>Vajrayana</a:t>
            </a:r>
            <a:r>
              <a:rPr lang="en-US" altLang="tr-TR" sz="2800" b="1">
                <a:latin typeface="Papyrus" panose="020B0604020202020204" pitchFamily="66" charset="0"/>
              </a:rPr>
              <a:t> – </a:t>
            </a:r>
            <a:r>
              <a:rPr lang="tr-TR" altLang="tr-TR" sz="2800" b="1">
                <a:latin typeface="Papyrus" panose="020B0604020202020204" pitchFamily="66" charset="0"/>
              </a:rPr>
              <a:t>Mücevher/Elmas Taşıt</a:t>
            </a:r>
            <a:r>
              <a:rPr lang="en-US" altLang="tr-TR" sz="2800" b="1">
                <a:latin typeface="Papyrus" panose="020B0604020202020204" pitchFamily="66" charset="0"/>
              </a:rPr>
              <a:t>”</a:t>
            </a:r>
          </a:p>
          <a:p>
            <a:pPr eaLnBrk="1" hangingPunct="1">
              <a:lnSpc>
                <a:spcPct val="90000"/>
              </a:lnSpc>
            </a:pPr>
            <a:r>
              <a:rPr lang="tr-TR" altLang="tr-TR" sz="2800" b="1">
                <a:latin typeface="Papyrus" panose="020B0604020202020204" pitchFamily="66" charset="0"/>
              </a:rPr>
              <a:t>Miladi 7. yyda ortaya çıktı</a:t>
            </a:r>
            <a:r>
              <a:rPr lang="en-US" altLang="tr-TR" sz="2800" b="1">
                <a:latin typeface="Papyrus" panose="020B0604020202020204" pitchFamily="66" charset="0"/>
              </a:rPr>
              <a:t>.</a:t>
            </a:r>
          </a:p>
          <a:p>
            <a:pPr eaLnBrk="1" hangingPunct="1">
              <a:lnSpc>
                <a:spcPct val="90000"/>
              </a:lnSpc>
            </a:pPr>
            <a:r>
              <a:rPr lang="en-US" altLang="tr-TR" sz="2800" b="1">
                <a:latin typeface="Papyrus" panose="020B0604020202020204" pitchFamily="66" charset="0"/>
              </a:rPr>
              <a:t>Theravada &amp; Mahayana</a:t>
            </a:r>
            <a:r>
              <a:rPr lang="tr-TR" altLang="tr-TR" sz="2800" b="1">
                <a:latin typeface="Papyrus" panose="020B0604020202020204" pitchFamily="66" charset="0"/>
              </a:rPr>
              <a:t> karışımıdır.</a:t>
            </a:r>
            <a:endParaRPr lang="en-US" altLang="tr-TR" sz="2800" b="1">
              <a:latin typeface="Papyrus" panose="020B0604020202020204" pitchFamily="66" charset="0"/>
            </a:endParaRPr>
          </a:p>
          <a:p>
            <a:pPr lvl="1" eaLnBrk="1" hangingPunct="1">
              <a:lnSpc>
                <a:spcPct val="90000"/>
              </a:lnSpc>
            </a:pPr>
            <a:r>
              <a:rPr lang="en-US" altLang="tr-TR" sz="2400" b="1">
                <a:latin typeface="Papyrus" panose="020B0604020202020204" pitchFamily="66" charset="0"/>
              </a:rPr>
              <a:t>Rituals (</a:t>
            </a:r>
            <a:r>
              <a:rPr lang="en-US" altLang="tr-TR" sz="2400" b="1" i="1">
                <a:solidFill>
                  <a:schemeClr val="tx2"/>
                </a:solidFill>
                <a:latin typeface="Papyrus" panose="020B0604020202020204" pitchFamily="66" charset="0"/>
              </a:rPr>
              <a:t>Tantra</a:t>
            </a:r>
            <a:r>
              <a:rPr lang="en-US" altLang="tr-TR" sz="2400" b="1">
                <a:latin typeface="Papyrus" panose="020B0604020202020204" pitchFamily="66" charset="0"/>
              </a:rPr>
              <a:t>):</a:t>
            </a:r>
          </a:p>
          <a:p>
            <a:pPr lvl="2" eaLnBrk="1" hangingPunct="1">
              <a:lnSpc>
                <a:spcPct val="90000"/>
              </a:lnSpc>
            </a:pPr>
            <a:r>
              <a:rPr lang="en-US" altLang="tr-TR" sz="2000" b="1" i="1">
                <a:solidFill>
                  <a:schemeClr val="tx2"/>
                </a:solidFill>
                <a:latin typeface="Papyrus" panose="020B0604020202020204" pitchFamily="66" charset="0"/>
              </a:rPr>
              <a:t>Mantras</a:t>
            </a:r>
            <a:r>
              <a:rPr lang="en-US" altLang="tr-TR" sz="2000" b="1">
                <a:latin typeface="Papyrus" panose="020B0604020202020204" pitchFamily="66" charset="0"/>
              </a:rPr>
              <a:t> (chanting)</a:t>
            </a:r>
          </a:p>
          <a:p>
            <a:pPr lvl="2" eaLnBrk="1" hangingPunct="1">
              <a:lnSpc>
                <a:spcPct val="90000"/>
              </a:lnSpc>
            </a:pPr>
            <a:r>
              <a:rPr lang="en-US" altLang="tr-TR" sz="2000" b="1" i="1">
                <a:solidFill>
                  <a:schemeClr val="tx2"/>
                </a:solidFill>
                <a:latin typeface="Papyrus" panose="020B0604020202020204" pitchFamily="66" charset="0"/>
              </a:rPr>
              <a:t>Mandalas</a:t>
            </a:r>
            <a:r>
              <a:rPr lang="en-US" altLang="tr-TR" sz="2000" b="1">
                <a:latin typeface="Papyrus" panose="020B0604020202020204" pitchFamily="66" charset="0"/>
              </a:rPr>
              <a:t> &amp; </a:t>
            </a:r>
            <a:r>
              <a:rPr lang="en-US" altLang="tr-TR" sz="2000" b="1" i="1">
                <a:solidFill>
                  <a:schemeClr val="tx2"/>
                </a:solidFill>
                <a:latin typeface="Papyrus" panose="020B0604020202020204" pitchFamily="66" charset="0"/>
              </a:rPr>
              <a:t>Thankas</a:t>
            </a:r>
            <a:r>
              <a:rPr lang="en-US" altLang="tr-TR" sz="2000" b="1">
                <a:latin typeface="Papyrus" panose="020B0604020202020204" pitchFamily="66" charset="0"/>
              </a:rPr>
              <a:t> (symbolic images) </a:t>
            </a:r>
          </a:p>
          <a:p>
            <a:pPr lvl="2" eaLnBrk="1" hangingPunct="1">
              <a:lnSpc>
                <a:spcPct val="90000"/>
              </a:lnSpc>
            </a:pPr>
            <a:r>
              <a:rPr lang="en-US" altLang="tr-TR" sz="2000" b="1" i="1">
                <a:solidFill>
                  <a:schemeClr val="tx2"/>
                </a:solidFill>
                <a:latin typeface="Papyrus" panose="020B0604020202020204" pitchFamily="66" charset="0"/>
              </a:rPr>
              <a:t>Mudras</a:t>
            </a:r>
            <a:r>
              <a:rPr lang="en-US" altLang="tr-TR" sz="2000" b="1">
                <a:latin typeface="Papyrus" panose="020B0604020202020204" pitchFamily="66" charset="0"/>
              </a:rPr>
              <a:t> (hand gestures)</a:t>
            </a:r>
          </a:p>
          <a:p>
            <a:pPr lvl="1" eaLnBrk="1" hangingPunct="1">
              <a:lnSpc>
                <a:spcPct val="90000"/>
              </a:lnSpc>
            </a:pPr>
            <a:r>
              <a:rPr lang="en-US" altLang="tr-TR" sz="2400" b="1" i="1">
                <a:latin typeface="Papyrus" panose="020B0604020202020204" pitchFamily="66" charset="0"/>
              </a:rPr>
              <a:t>Bodhisattvas</a:t>
            </a:r>
            <a:r>
              <a:rPr lang="en-US" altLang="tr-TR" sz="2400" b="1">
                <a:latin typeface="Papyrus" panose="020B0604020202020204" pitchFamily="66" charset="0"/>
              </a:rPr>
              <a:t>, including living </a:t>
            </a:r>
            <a:r>
              <a:rPr lang="en-US" altLang="tr-TR" sz="2400" b="1" i="1">
                <a:solidFill>
                  <a:schemeClr val="tx2"/>
                </a:solidFill>
                <a:latin typeface="Papyrus" panose="020B0604020202020204" pitchFamily="66" charset="0"/>
              </a:rPr>
              <a:t>Lamas</a:t>
            </a:r>
            <a:r>
              <a:rPr lang="en-US" altLang="tr-TR" sz="2400" b="1">
                <a:latin typeface="Papyrus" panose="020B0604020202020204" pitchFamily="66" charset="0"/>
              </a:rPr>
              <a:t> (Dalai Lama)</a:t>
            </a:r>
          </a:p>
          <a:p>
            <a:pPr lvl="1" eaLnBrk="1" hangingPunct="1">
              <a:lnSpc>
                <a:spcPct val="90000"/>
              </a:lnSpc>
            </a:pPr>
            <a:r>
              <a:rPr lang="en-US" altLang="tr-TR" sz="2400" b="1">
                <a:latin typeface="Papyrus" panose="020B0604020202020204" pitchFamily="66" charset="0"/>
              </a:rPr>
              <a:t>Meditation, monasticism, wisdom &amp; compassion</a:t>
            </a:r>
          </a:p>
          <a:p>
            <a:pPr eaLnBrk="1" hangingPunct="1">
              <a:lnSpc>
                <a:spcPct val="90000"/>
              </a:lnSpc>
            </a:pPr>
            <a:r>
              <a:rPr lang="en-US" altLang="tr-TR" sz="2800" b="1" i="1">
                <a:solidFill>
                  <a:schemeClr val="tx2"/>
                </a:solidFill>
                <a:latin typeface="Papyrus" panose="020B0604020202020204" pitchFamily="66" charset="0"/>
              </a:rPr>
              <a:t>Bardo Thodol</a:t>
            </a:r>
            <a:r>
              <a:rPr lang="en-US" altLang="tr-TR" sz="2800" b="1">
                <a:latin typeface="Papyrus" panose="020B0604020202020204" pitchFamily="66" charset="0"/>
              </a:rPr>
              <a:t> -Tibetan Book of the Dead</a:t>
            </a:r>
          </a:p>
        </p:txBody>
      </p:sp>
      <p:pic>
        <p:nvPicPr>
          <p:cNvPr id="16392" name="Picture 8" descr="Thanka7">
            <a:hlinkClick r:id="rId5"/>
            <a:extLst>
              <a:ext uri="{FF2B5EF4-FFF2-40B4-BE49-F238E27FC236}">
                <a16:creationId xmlns:a16="http://schemas.microsoft.com/office/drawing/2014/main" id="{62C68D78-C93D-4BA6-84BB-BE07BD4D76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3001" y="1524001"/>
            <a:ext cx="1611313" cy="204946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399" name="Picture 15" descr="manihum3">
            <a:extLst>
              <a:ext uri="{FF2B5EF4-FFF2-40B4-BE49-F238E27FC236}">
                <a16:creationId xmlns:a16="http://schemas.microsoft.com/office/drawing/2014/main" id="{17D6A0F8-2129-4C5B-8876-CCB850810A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5800" y="152401"/>
            <a:ext cx="2171700" cy="12350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394" name="Picture 10" descr="mandala">
            <a:hlinkClick r:id="rId8"/>
            <a:extLst>
              <a:ext uri="{FF2B5EF4-FFF2-40B4-BE49-F238E27FC236}">
                <a16:creationId xmlns:a16="http://schemas.microsoft.com/office/drawing/2014/main" id="{5D832376-5C62-4589-995F-6FE2C3083C99}"/>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58100" y="2800350"/>
            <a:ext cx="20955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7" name="Picture 23" descr="prwhbl1">
            <a:extLst>
              <a:ext uri="{FF2B5EF4-FFF2-40B4-BE49-F238E27FC236}">
                <a16:creationId xmlns:a16="http://schemas.microsoft.com/office/drawing/2014/main" id="{11A3E430-4024-44C9-BA98-A7C1A1A86596}"/>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677401" y="4800601"/>
            <a:ext cx="7778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16386"/>
                                        </p:tgtEl>
                                        <p:attrNameLst>
                                          <p:attrName>style.visibility</p:attrName>
                                        </p:attrNameLst>
                                      </p:cBhvr>
                                      <p:to>
                                        <p:strVal val="visible"/>
                                      </p:to>
                                    </p:set>
                                    <p:animEffect transition="in" filter="wipe(left)">
                                      <p:cBhvr>
                                        <p:cTn id="7" dur="75"/>
                                        <p:tgtEl>
                                          <p:spTgt spid="16386"/>
                                        </p:tgtEl>
                                      </p:cBhvr>
                                    </p:animEffect>
                                  </p:childTnLst>
                                </p:cTn>
                              </p:par>
                            </p:childTnLst>
                          </p:cTn>
                        </p:par>
                        <p:par>
                          <p:cTn id="8" fill="hold" nodeType="afterGroup">
                            <p:stCondLst>
                              <p:cond delay="975"/>
                            </p:stCondLst>
                            <p:childTnLst>
                              <p:par>
                                <p:cTn id="9" presetID="14" presetClass="entr" presetSubtype="10" fill="hold" nodeType="afterEffect">
                                  <p:stCondLst>
                                    <p:cond delay="0"/>
                                  </p:stCondLst>
                                  <p:childTnLst>
                                    <p:set>
                                      <p:cBhvr>
                                        <p:cTn id="10" dur="1" fill="hold">
                                          <p:stCondLst>
                                            <p:cond delay="0"/>
                                          </p:stCondLst>
                                        </p:cTn>
                                        <p:tgtEl>
                                          <p:spTgt spid="16396"/>
                                        </p:tgtEl>
                                        <p:attrNameLst>
                                          <p:attrName>style.visibility</p:attrName>
                                        </p:attrNameLst>
                                      </p:cBhvr>
                                      <p:to>
                                        <p:strVal val="visible"/>
                                      </p:to>
                                    </p:set>
                                    <p:animEffect transition="in" filter="randombar(horizontal)">
                                      <p:cBhvr>
                                        <p:cTn id="11" dur="500"/>
                                        <p:tgtEl>
                                          <p:spTgt spid="16396"/>
                                        </p:tgtEl>
                                      </p:cBhvr>
                                    </p:animEffect>
                                  </p:childTnLst>
                                </p:cTn>
                              </p:par>
                            </p:childTnLst>
                          </p:cTn>
                        </p:par>
                        <p:par>
                          <p:cTn id="12" fill="hold" nodeType="afterGroup">
                            <p:stCondLst>
                              <p:cond delay="1475"/>
                            </p:stCondLst>
                            <p:childTnLst>
                              <p:par>
                                <p:cTn id="13" presetID="9" presetClass="entr" presetSubtype="0" fill="hold" nodeType="afterEffect">
                                  <p:stCondLst>
                                    <p:cond delay="0"/>
                                  </p:stCondLst>
                                  <p:childTnLst>
                                    <p:set>
                                      <p:cBhvr>
                                        <p:cTn id="14" dur="1" fill="hold">
                                          <p:stCondLst>
                                            <p:cond delay="0"/>
                                          </p:stCondLst>
                                        </p:cTn>
                                        <p:tgtEl>
                                          <p:spTgt spid="16392"/>
                                        </p:tgtEl>
                                        <p:attrNameLst>
                                          <p:attrName>style.visibility</p:attrName>
                                        </p:attrNameLst>
                                      </p:cBhvr>
                                      <p:to>
                                        <p:strVal val="visible"/>
                                      </p:to>
                                    </p:set>
                                    <p:animEffect transition="in" filter="dissolve">
                                      <p:cBhvr>
                                        <p:cTn id="15" dur="500"/>
                                        <p:tgtEl>
                                          <p:spTgt spid="16392"/>
                                        </p:tgtEl>
                                      </p:cBhvr>
                                    </p:animEffect>
                                  </p:childTnLst>
                                </p:cTn>
                              </p:par>
                            </p:childTnLst>
                          </p:cTn>
                        </p:par>
                        <p:par>
                          <p:cTn id="16" fill="hold" nodeType="afterGroup">
                            <p:stCondLst>
                              <p:cond delay="1975"/>
                            </p:stCondLst>
                            <p:childTnLst>
                              <p:par>
                                <p:cTn id="17" presetID="4" presetClass="entr" presetSubtype="32" fill="hold" nodeType="afterEffect">
                                  <p:stCondLst>
                                    <p:cond delay="0"/>
                                  </p:stCondLst>
                                  <p:childTnLst>
                                    <p:set>
                                      <p:cBhvr>
                                        <p:cTn id="18" dur="1" fill="hold">
                                          <p:stCondLst>
                                            <p:cond delay="0"/>
                                          </p:stCondLst>
                                        </p:cTn>
                                        <p:tgtEl>
                                          <p:spTgt spid="16394"/>
                                        </p:tgtEl>
                                        <p:attrNameLst>
                                          <p:attrName>style.visibility</p:attrName>
                                        </p:attrNameLst>
                                      </p:cBhvr>
                                      <p:to>
                                        <p:strVal val="visible"/>
                                      </p:to>
                                    </p:set>
                                    <p:animEffect transition="in" filter="box(out)">
                                      <p:cBhvr>
                                        <p:cTn id="19" dur="500"/>
                                        <p:tgtEl>
                                          <p:spTgt spid="16394"/>
                                        </p:tgtEl>
                                      </p:cBhvr>
                                    </p:animEffect>
                                  </p:childTnLst>
                                </p:cTn>
                              </p:par>
                            </p:childTnLst>
                          </p:cTn>
                        </p:par>
                        <p:par>
                          <p:cTn id="20" fill="hold" nodeType="afterGroup">
                            <p:stCondLst>
                              <p:cond delay="2475"/>
                            </p:stCondLst>
                            <p:childTnLst>
                              <p:par>
                                <p:cTn id="21" presetID="17" presetClass="entr" presetSubtype="10" fill="hold" nodeType="afterEffect">
                                  <p:stCondLst>
                                    <p:cond delay="0"/>
                                  </p:stCondLst>
                                  <p:childTnLst>
                                    <p:set>
                                      <p:cBhvr>
                                        <p:cTn id="22" dur="1" fill="hold">
                                          <p:stCondLst>
                                            <p:cond delay="0"/>
                                          </p:stCondLst>
                                        </p:cTn>
                                        <p:tgtEl>
                                          <p:spTgt spid="16399"/>
                                        </p:tgtEl>
                                        <p:attrNameLst>
                                          <p:attrName>style.visibility</p:attrName>
                                        </p:attrNameLst>
                                      </p:cBhvr>
                                      <p:to>
                                        <p:strVal val="visible"/>
                                      </p:to>
                                    </p:set>
                                    <p:anim calcmode="lin" valueType="num">
                                      <p:cBhvr>
                                        <p:cTn id="23" dur="500" fill="hold"/>
                                        <p:tgtEl>
                                          <p:spTgt spid="16399"/>
                                        </p:tgtEl>
                                        <p:attrNameLst>
                                          <p:attrName>ppt_w</p:attrName>
                                        </p:attrNameLst>
                                      </p:cBhvr>
                                      <p:tavLst>
                                        <p:tav tm="0">
                                          <p:val>
                                            <p:fltVal val="0"/>
                                          </p:val>
                                        </p:tav>
                                        <p:tav tm="100000">
                                          <p:val>
                                            <p:strVal val="#ppt_w"/>
                                          </p:val>
                                        </p:tav>
                                      </p:tavLst>
                                    </p:anim>
                                    <p:anim calcmode="lin" valueType="num">
                                      <p:cBhvr>
                                        <p:cTn id="24" dur="500" fill="hold"/>
                                        <p:tgtEl>
                                          <p:spTgt spid="16399"/>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2975"/>
                            </p:stCondLst>
                            <p:childTnLst>
                              <p:par>
                                <p:cTn id="26" presetID="1" presetClass="entr" presetSubtype="0" fill="hold" nodeType="afterEffect">
                                  <p:stCondLst>
                                    <p:cond delay="0"/>
                                  </p:stCondLst>
                                  <p:childTnLst>
                                    <p:set>
                                      <p:cBhvr>
                                        <p:cTn id="27" dur="1" fill="hold">
                                          <p:stCondLst>
                                            <p:cond delay="499"/>
                                          </p:stCondLst>
                                        </p:cTn>
                                        <p:tgtEl>
                                          <p:spTgt spid="16407"/>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387">
                                            <p:txEl>
                                              <p:pRg st="0" end="0"/>
                                            </p:txEl>
                                          </p:spTgt>
                                        </p:tgtEl>
                                        <p:attrNameLst>
                                          <p:attrName>style.visibility</p:attrName>
                                        </p:attrNameLst>
                                      </p:cBhvr>
                                      <p:to>
                                        <p:strVal val="visible"/>
                                      </p:to>
                                    </p:set>
                                    <p:animEffect transition="in" filter="dissolve">
                                      <p:cBhvr>
                                        <p:cTn id="32" dur="500"/>
                                        <p:tgtEl>
                                          <p:spTgt spid="16387">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6387">
                                            <p:txEl>
                                              <p:pRg st="1" end="1"/>
                                            </p:txEl>
                                          </p:spTgt>
                                        </p:tgtEl>
                                        <p:attrNameLst>
                                          <p:attrName>style.visibility</p:attrName>
                                        </p:attrNameLst>
                                      </p:cBhvr>
                                      <p:to>
                                        <p:strVal val="visible"/>
                                      </p:to>
                                    </p:set>
                                    <p:animEffect transition="in" filter="dissolve">
                                      <p:cBhvr>
                                        <p:cTn id="37" dur="500"/>
                                        <p:tgtEl>
                                          <p:spTgt spid="16387">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6387">
                                            <p:txEl>
                                              <p:pRg st="2" end="2"/>
                                            </p:txEl>
                                          </p:spTgt>
                                        </p:tgtEl>
                                        <p:attrNameLst>
                                          <p:attrName>style.visibility</p:attrName>
                                        </p:attrNameLst>
                                      </p:cBhvr>
                                      <p:to>
                                        <p:strVal val="visible"/>
                                      </p:to>
                                    </p:set>
                                    <p:animEffect transition="in" filter="dissolve">
                                      <p:cBhvr>
                                        <p:cTn id="42" dur="500"/>
                                        <p:tgtEl>
                                          <p:spTgt spid="16387">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6387">
                                            <p:txEl>
                                              <p:pRg st="3" end="3"/>
                                            </p:txEl>
                                          </p:spTgt>
                                        </p:tgtEl>
                                        <p:attrNameLst>
                                          <p:attrName>style.visibility</p:attrName>
                                        </p:attrNameLst>
                                      </p:cBhvr>
                                      <p:to>
                                        <p:strVal val="visible"/>
                                      </p:to>
                                    </p:set>
                                    <p:animEffect transition="in" filter="dissolve">
                                      <p:cBhvr>
                                        <p:cTn id="47" dur="500"/>
                                        <p:tgtEl>
                                          <p:spTgt spid="16387">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6387">
                                            <p:txEl>
                                              <p:pRg st="4" end="4"/>
                                            </p:txEl>
                                          </p:spTgt>
                                        </p:tgtEl>
                                        <p:attrNameLst>
                                          <p:attrName>style.visibility</p:attrName>
                                        </p:attrNameLst>
                                      </p:cBhvr>
                                      <p:to>
                                        <p:strVal val="visible"/>
                                      </p:to>
                                    </p:set>
                                    <p:animEffect transition="in" filter="dissolve">
                                      <p:cBhvr>
                                        <p:cTn id="52" dur="500"/>
                                        <p:tgtEl>
                                          <p:spTgt spid="16387">
                                            <p:txEl>
                                              <p:pRg st="4" end="4"/>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6387">
                                            <p:txEl>
                                              <p:pRg st="5" end="5"/>
                                            </p:txEl>
                                          </p:spTgt>
                                        </p:tgtEl>
                                        <p:attrNameLst>
                                          <p:attrName>style.visibility</p:attrName>
                                        </p:attrNameLst>
                                      </p:cBhvr>
                                      <p:to>
                                        <p:strVal val="visible"/>
                                      </p:to>
                                    </p:set>
                                    <p:animEffect transition="in" filter="dissolve">
                                      <p:cBhvr>
                                        <p:cTn id="57" dur="500"/>
                                        <p:tgtEl>
                                          <p:spTgt spid="16387">
                                            <p:txEl>
                                              <p:pRg st="5" end="5"/>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6387">
                                            <p:txEl>
                                              <p:pRg st="6" end="6"/>
                                            </p:txEl>
                                          </p:spTgt>
                                        </p:tgtEl>
                                        <p:attrNameLst>
                                          <p:attrName>style.visibility</p:attrName>
                                        </p:attrNameLst>
                                      </p:cBhvr>
                                      <p:to>
                                        <p:strVal val="visible"/>
                                      </p:to>
                                    </p:set>
                                    <p:animEffect transition="in" filter="dissolve">
                                      <p:cBhvr>
                                        <p:cTn id="62" dur="500"/>
                                        <p:tgtEl>
                                          <p:spTgt spid="16387">
                                            <p:txEl>
                                              <p:pRg st="6" end="6"/>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6387">
                                            <p:txEl>
                                              <p:pRg st="7" end="7"/>
                                            </p:txEl>
                                          </p:spTgt>
                                        </p:tgtEl>
                                        <p:attrNameLst>
                                          <p:attrName>style.visibility</p:attrName>
                                        </p:attrNameLst>
                                      </p:cBhvr>
                                      <p:to>
                                        <p:strVal val="visible"/>
                                      </p:to>
                                    </p:set>
                                    <p:animEffect transition="in" filter="dissolve">
                                      <p:cBhvr>
                                        <p:cTn id="67" dur="500"/>
                                        <p:tgtEl>
                                          <p:spTgt spid="16387">
                                            <p:txEl>
                                              <p:pRg st="7" end="7"/>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6387">
                                            <p:txEl>
                                              <p:pRg st="8" end="8"/>
                                            </p:txEl>
                                          </p:spTgt>
                                        </p:tgtEl>
                                        <p:attrNameLst>
                                          <p:attrName>style.visibility</p:attrName>
                                        </p:attrNameLst>
                                      </p:cBhvr>
                                      <p:to>
                                        <p:strVal val="visible"/>
                                      </p:to>
                                    </p:set>
                                    <p:animEffect transition="in" filter="dissolve">
                                      <p:cBhvr>
                                        <p:cTn id="72" dur="500"/>
                                        <p:tgtEl>
                                          <p:spTgt spid="16387">
                                            <p:txEl>
                                              <p:pRg st="8" end="8"/>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6387">
                                            <p:txEl>
                                              <p:pRg st="9" end="9"/>
                                            </p:txEl>
                                          </p:spTgt>
                                        </p:tgtEl>
                                        <p:attrNameLst>
                                          <p:attrName>style.visibility</p:attrName>
                                        </p:attrNameLst>
                                      </p:cBhvr>
                                      <p:to>
                                        <p:strVal val="visible"/>
                                      </p:to>
                                    </p:set>
                                    <p:animEffect transition="in" filter="dissolve">
                                      <p:cBhvr>
                                        <p:cTn id="77" dur="500"/>
                                        <p:tgtEl>
                                          <p:spTgt spid="163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build="p" bldLvl="3"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4" descr="buddhism">
            <a:extLst>
              <a:ext uri="{FF2B5EF4-FFF2-40B4-BE49-F238E27FC236}">
                <a16:creationId xmlns:a16="http://schemas.microsoft.com/office/drawing/2014/main" id="{E6E36A43-A7FE-4A6A-AA30-E62D9FD1228A}"/>
              </a:ext>
            </a:extLst>
          </p:cNvPr>
          <p:cNvPicPr>
            <a:picLocks noChangeAspect="1" noChangeArrowheads="1"/>
          </p:cNvPicPr>
          <p:nvPr/>
        </p:nvPicPr>
        <p:blipFill>
          <a:blip r:embed="rId2">
            <a:lum bright="70000" contrast="-70000"/>
            <a:grayscl/>
            <a:extLst>
              <a:ext uri="{28A0092B-C50C-407E-A947-70E740481C1C}">
                <a14:useLocalDpi xmlns:a14="http://schemas.microsoft.com/office/drawing/2010/main" val="0"/>
              </a:ext>
            </a:extLst>
          </a:blip>
          <a:srcRect/>
          <a:stretch>
            <a:fillRect/>
          </a:stretch>
        </p:blipFill>
        <p:spPr bwMode="auto">
          <a:xfrm>
            <a:off x="3429000" y="914400"/>
            <a:ext cx="5181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tangle 2">
            <a:extLst>
              <a:ext uri="{FF2B5EF4-FFF2-40B4-BE49-F238E27FC236}">
                <a16:creationId xmlns:a16="http://schemas.microsoft.com/office/drawing/2014/main" id="{4E98C0CD-FE7C-4EA8-97C1-8DA989514652}"/>
              </a:ext>
            </a:extLst>
          </p:cNvPr>
          <p:cNvSpPr>
            <a:spLocks noGrp="1" noChangeArrowheads="1"/>
          </p:cNvSpPr>
          <p:nvPr>
            <p:ph type="title"/>
          </p:nvPr>
        </p:nvSpPr>
        <p:spPr/>
        <p:txBody>
          <a:bodyPr/>
          <a:lstStyle/>
          <a:p>
            <a:pPr algn="l" eaLnBrk="1" hangingPunct="1"/>
            <a:r>
              <a:rPr lang="en-US" altLang="tr-TR" b="1">
                <a:latin typeface="Papyrus" panose="020B0604020202020204" pitchFamily="66" charset="0"/>
              </a:rPr>
              <a:t>–</a:t>
            </a:r>
            <a:br>
              <a:rPr lang="en-US" altLang="tr-TR" b="1">
                <a:latin typeface="Papyrus" panose="020B0604020202020204" pitchFamily="66" charset="0"/>
              </a:rPr>
            </a:br>
            <a:r>
              <a:rPr lang="en-US" altLang="tr-TR" b="1">
                <a:latin typeface="Papyrus" panose="020B0604020202020204" pitchFamily="66" charset="0"/>
              </a:rPr>
              <a:t>Zen</a:t>
            </a:r>
            <a:r>
              <a:rPr lang="tr-TR" altLang="tr-TR" b="1">
                <a:latin typeface="Papyrus" panose="020B0604020202020204" pitchFamily="66" charset="0"/>
              </a:rPr>
              <a:t> Budizm</a:t>
            </a:r>
            <a:endParaRPr lang="en-US" altLang="tr-TR" b="1">
              <a:latin typeface="Papyrus" panose="020B0604020202020204" pitchFamily="66" charset="0"/>
            </a:endParaRPr>
          </a:p>
        </p:txBody>
      </p:sp>
      <p:sp>
        <p:nvSpPr>
          <p:cNvPr id="17411" name="Rectangle 3">
            <a:extLst>
              <a:ext uri="{FF2B5EF4-FFF2-40B4-BE49-F238E27FC236}">
                <a16:creationId xmlns:a16="http://schemas.microsoft.com/office/drawing/2014/main" id="{37769394-3550-49A7-8E5C-BCD45970B60B}"/>
              </a:ext>
            </a:extLst>
          </p:cNvPr>
          <p:cNvSpPr>
            <a:spLocks noGrp="1" noChangeArrowheads="1"/>
          </p:cNvSpPr>
          <p:nvPr>
            <p:ph type="body" idx="1"/>
          </p:nvPr>
        </p:nvSpPr>
        <p:spPr/>
        <p:txBody>
          <a:bodyPr/>
          <a:lstStyle/>
          <a:p>
            <a:pPr eaLnBrk="1" hangingPunct="1">
              <a:lnSpc>
                <a:spcPct val="90000"/>
              </a:lnSpc>
              <a:buFontTx/>
              <a:buNone/>
            </a:pPr>
            <a:r>
              <a:rPr lang="en-US" altLang="tr-TR" sz="2800" b="1">
                <a:latin typeface="Papyrus" panose="020B0604020202020204" pitchFamily="66" charset="0"/>
              </a:rPr>
              <a:t>The “meditation” school:</a:t>
            </a:r>
          </a:p>
          <a:p>
            <a:pPr eaLnBrk="1" hangingPunct="1">
              <a:lnSpc>
                <a:spcPct val="90000"/>
              </a:lnSpc>
            </a:pPr>
            <a:r>
              <a:rPr lang="en-US" altLang="tr-TR" sz="2800" b="1">
                <a:latin typeface="Papyrus" panose="020B0604020202020204" pitchFamily="66" charset="0"/>
              </a:rPr>
              <a:t>Lay and monastic</a:t>
            </a:r>
          </a:p>
          <a:p>
            <a:pPr eaLnBrk="1" hangingPunct="1">
              <a:lnSpc>
                <a:spcPct val="90000"/>
              </a:lnSpc>
            </a:pPr>
            <a:r>
              <a:rPr lang="en-US" altLang="tr-TR" sz="2800" b="1">
                <a:latin typeface="Papyrus" panose="020B0604020202020204" pitchFamily="66" charset="0"/>
              </a:rPr>
              <a:t>Seeks sudden enlightenment (</a:t>
            </a:r>
            <a:r>
              <a:rPr lang="en-US" altLang="tr-TR" sz="2800" b="1" i="1">
                <a:solidFill>
                  <a:schemeClr val="tx2"/>
                </a:solidFill>
                <a:latin typeface="Papyrus" panose="020B0604020202020204" pitchFamily="66" charset="0"/>
              </a:rPr>
              <a:t>satori</a:t>
            </a:r>
            <a:r>
              <a:rPr lang="en-US" altLang="tr-TR" sz="2800" b="1">
                <a:latin typeface="Papyrus" panose="020B0604020202020204" pitchFamily="66" charset="0"/>
              </a:rPr>
              <a:t>) through meditation, arriving at emptiness (</a:t>
            </a:r>
            <a:r>
              <a:rPr lang="en-US" altLang="tr-TR" sz="2800" b="1" i="1">
                <a:solidFill>
                  <a:schemeClr val="tx2"/>
                </a:solidFill>
                <a:latin typeface="Papyrus" panose="020B0604020202020204" pitchFamily="66" charset="0"/>
              </a:rPr>
              <a:t>sunyata</a:t>
            </a:r>
            <a:r>
              <a:rPr lang="en-US" altLang="tr-TR" sz="2800" b="1">
                <a:latin typeface="Papyrus" panose="020B0604020202020204" pitchFamily="66" charset="0"/>
              </a:rPr>
              <a:t>) and the “Buddha Nature”</a:t>
            </a:r>
          </a:p>
          <a:p>
            <a:pPr eaLnBrk="1" hangingPunct="1">
              <a:lnSpc>
                <a:spcPct val="90000"/>
              </a:lnSpc>
            </a:pPr>
            <a:r>
              <a:rPr lang="en-US" altLang="tr-TR" sz="2800" b="1">
                <a:latin typeface="Papyrus" panose="020B0604020202020204" pitchFamily="66" charset="0"/>
              </a:rPr>
              <a:t>Use of meditation masters (</a:t>
            </a:r>
            <a:r>
              <a:rPr lang="en-US" altLang="tr-TR" sz="2800" b="1" i="1">
                <a:solidFill>
                  <a:schemeClr val="tx2"/>
                </a:solidFill>
                <a:latin typeface="Papyrus" panose="020B0604020202020204" pitchFamily="66" charset="0"/>
              </a:rPr>
              <a:t>Roshi</a:t>
            </a:r>
            <a:r>
              <a:rPr lang="en-US" altLang="tr-TR" sz="2800" b="1">
                <a:latin typeface="Papyrus" panose="020B0604020202020204" pitchFamily="66" charset="0"/>
              </a:rPr>
              <a:t>)</a:t>
            </a:r>
          </a:p>
          <a:p>
            <a:pPr eaLnBrk="1" hangingPunct="1">
              <a:lnSpc>
                <a:spcPct val="90000"/>
              </a:lnSpc>
            </a:pPr>
            <a:r>
              <a:rPr lang="en-US" altLang="tr-TR" sz="2800" b="1" i="1">
                <a:solidFill>
                  <a:schemeClr val="tx2"/>
                </a:solidFill>
                <a:latin typeface="Papyrus" panose="020B0604020202020204" pitchFamily="66" charset="0"/>
              </a:rPr>
              <a:t>Koans</a:t>
            </a:r>
            <a:r>
              <a:rPr lang="en-US" altLang="tr-TR" sz="2800" b="1">
                <a:latin typeface="Papyrus" panose="020B0604020202020204" pitchFamily="66" charset="0"/>
              </a:rPr>
              <a:t> (paradoxical riddles to confound reason)</a:t>
            </a:r>
          </a:p>
          <a:p>
            <a:pPr eaLnBrk="1" hangingPunct="1">
              <a:lnSpc>
                <a:spcPct val="90000"/>
              </a:lnSpc>
            </a:pPr>
            <a:r>
              <a:rPr lang="en-US" altLang="tr-TR" sz="2800" b="1">
                <a:latin typeface="Papyrus" panose="020B0604020202020204" pitchFamily="66" charset="0"/>
              </a:rPr>
              <a:t>Beauty, arts &amp; aesthetics – gardens, archery, the tea ceremony, calligraphy, etc.</a:t>
            </a:r>
          </a:p>
        </p:txBody>
      </p:sp>
      <p:pic>
        <p:nvPicPr>
          <p:cNvPr id="17414" name="Picture 6" descr="religion_top">
            <a:hlinkClick r:id="rId3"/>
            <a:extLst>
              <a:ext uri="{FF2B5EF4-FFF2-40B4-BE49-F238E27FC236}">
                <a16:creationId xmlns:a16="http://schemas.microsoft.com/office/drawing/2014/main" id="{2475B860-B335-48CC-82B6-F30FB83B7C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6426" y="304801"/>
            <a:ext cx="2060575" cy="25368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416" name="Picture 8" descr="garden">
            <a:hlinkClick r:id="rId5"/>
            <a:extLst>
              <a:ext uri="{FF2B5EF4-FFF2-40B4-BE49-F238E27FC236}">
                <a16:creationId xmlns:a16="http://schemas.microsoft.com/office/drawing/2014/main" id="{9D9F464C-B064-4E4F-B7E4-724D23E3EE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5562601"/>
            <a:ext cx="1752600" cy="11779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17410"/>
                                        </p:tgtEl>
                                        <p:attrNameLst>
                                          <p:attrName>style.visibility</p:attrName>
                                        </p:attrNameLst>
                                      </p:cBhvr>
                                      <p:to>
                                        <p:strVal val="visible"/>
                                      </p:to>
                                    </p:set>
                                    <p:animEffect transition="in" filter="wipe(left)">
                                      <p:cBhvr>
                                        <p:cTn id="7" dur="75"/>
                                        <p:tgtEl>
                                          <p:spTgt spid="17410"/>
                                        </p:tgtEl>
                                      </p:cBhvr>
                                    </p:animEffect>
                                  </p:childTnLst>
                                </p:cTn>
                              </p:par>
                            </p:childTnLst>
                          </p:cTn>
                        </p:par>
                        <p:par>
                          <p:cTn id="8" fill="hold" nodeType="afterGroup">
                            <p:stCondLst>
                              <p:cond delay="750"/>
                            </p:stCondLst>
                            <p:childTnLst>
                              <p:par>
                                <p:cTn id="9" presetID="22" presetClass="entr" presetSubtype="1" fill="hold" nodeType="afterEffect">
                                  <p:stCondLst>
                                    <p:cond delay="0"/>
                                  </p:stCondLst>
                                  <p:childTnLst>
                                    <p:set>
                                      <p:cBhvr>
                                        <p:cTn id="10" dur="1" fill="hold">
                                          <p:stCondLst>
                                            <p:cond delay="0"/>
                                          </p:stCondLst>
                                        </p:cTn>
                                        <p:tgtEl>
                                          <p:spTgt spid="17414"/>
                                        </p:tgtEl>
                                        <p:attrNameLst>
                                          <p:attrName>style.visibility</p:attrName>
                                        </p:attrNameLst>
                                      </p:cBhvr>
                                      <p:to>
                                        <p:strVal val="visible"/>
                                      </p:to>
                                    </p:set>
                                    <p:animEffect transition="in" filter="wipe(up)">
                                      <p:cBhvr>
                                        <p:cTn id="11" dur="500"/>
                                        <p:tgtEl>
                                          <p:spTgt spid="1741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7411">
                                            <p:txEl>
                                              <p:pRg st="0" end="0"/>
                                            </p:txEl>
                                          </p:spTgt>
                                        </p:tgtEl>
                                        <p:attrNameLst>
                                          <p:attrName>style.visibility</p:attrName>
                                        </p:attrNameLst>
                                      </p:cBhvr>
                                      <p:to>
                                        <p:strVal val="visible"/>
                                      </p:to>
                                    </p:set>
                                    <p:animEffect transition="in" filter="dissolve">
                                      <p:cBhvr>
                                        <p:cTn id="16" dur="500"/>
                                        <p:tgtEl>
                                          <p:spTgt spid="1741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7411">
                                            <p:txEl>
                                              <p:pRg st="1" end="1"/>
                                            </p:txEl>
                                          </p:spTgt>
                                        </p:tgtEl>
                                        <p:attrNameLst>
                                          <p:attrName>style.visibility</p:attrName>
                                        </p:attrNameLst>
                                      </p:cBhvr>
                                      <p:to>
                                        <p:strVal val="visible"/>
                                      </p:to>
                                    </p:set>
                                    <p:animEffect transition="in" filter="dissolve">
                                      <p:cBhvr>
                                        <p:cTn id="21" dur="500"/>
                                        <p:tgtEl>
                                          <p:spTgt spid="17411">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7411">
                                            <p:txEl>
                                              <p:pRg st="2" end="2"/>
                                            </p:txEl>
                                          </p:spTgt>
                                        </p:tgtEl>
                                        <p:attrNameLst>
                                          <p:attrName>style.visibility</p:attrName>
                                        </p:attrNameLst>
                                      </p:cBhvr>
                                      <p:to>
                                        <p:strVal val="visible"/>
                                      </p:to>
                                    </p:set>
                                    <p:animEffect transition="in" filter="dissolve">
                                      <p:cBhvr>
                                        <p:cTn id="26" dur="500"/>
                                        <p:tgtEl>
                                          <p:spTgt spid="17411">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7411">
                                            <p:txEl>
                                              <p:pRg st="3" end="3"/>
                                            </p:txEl>
                                          </p:spTgt>
                                        </p:tgtEl>
                                        <p:attrNameLst>
                                          <p:attrName>style.visibility</p:attrName>
                                        </p:attrNameLst>
                                      </p:cBhvr>
                                      <p:to>
                                        <p:strVal val="visible"/>
                                      </p:to>
                                    </p:set>
                                    <p:animEffect transition="in" filter="dissolve">
                                      <p:cBhvr>
                                        <p:cTn id="31" dur="500"/>
                                        <p:tgtEl>
                                          <p:spTgt spid="17411">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7411">
                                            <p:txEl>
                                              <p:pRg st="4" end="4"/>
                                            </p:txEl>
                                          </p:spTgt>
                                        </p:tgtEl>
                                        <p:attrNameLst>
                                          <p:attrName>style.visibility</p:attrName>
                                        </p:attrNameLst>
                                      </p:cBhvr>
                                      <p:to>
                                        <p:strVal val="visible"/>
                                      </p:to>
                                    </p:set>
                                    <p:animEffect transition="in" filter="dissolve">
                                      <p:cBhvr>
                                        <p:cTn id="36" dur="500"/>
                                        <p:tgtEl>
                                          <p:spTgt spid="17411">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7411">
                                            <p:txEl>
                                              <p:pRg st="5" end="5"/>
                                            </p:txEl>
                                          </p:spTgt>
                                        </p:tgtEl>
                                        <p:attrNameLst>
                                          <p:attrName>style.visibility</p:attrName>
                                        </p:attrNameLst>
                                      </p:cBhvr>
                                      <p:to>
                                        <p:strVal val="visible"/>
                                      </p:to>
                                    </p:set>
                                    <p:animEffect transition="in" filter="dissolve">
                                      <p:cBhvr>
                                        <p:cTn id="41" dur="500"/>
                                        <p:tgtEl>
                                          <p:spTgt spid="17411">
                                            <p:txEl>
                                              <p:pRg st="5" end="5"/>
                                            </p:txEl>
                                          </p:spTgt>
                                        </p:tgtEl>
                                      </p:cBhvr>
                                    </p:animEffect>
                                  </p:childTnLst>
                                </p:cTn>
                              </p:par>
                            </p:childTnLst>
                          </p:cTn>
                        </p:par>
                        <p:par>
                          <p:cTn id="42" fill="hold" nodeType="afterGroup">
                            <p:stCondLst>
                              <p:cond delay="500"/>
                            </p:stCondLst>
                            <p:childTnLst>
                              <p:par>
                                <p:cTn id="43" presetID="3" presetClass="entr" presetSubtype="10" fill="hold" nodeType="afterEffect">
                                  <p:stCondLst>
                                    <p:cond delay="0"/>
                                  </p:stCondLst>
                                  <p:childTnLst>
                                    <p:set>
                                      <p:cBhvr>
                                        <p:cTn id="44" dur="1" fill="hold">
                                          <p:stCondLst>
                                            <p:cond delay="0"/>
                                          </p:stCondLst>
                                        </p:cTn>
                                        <p:tgtEl>
                                          <p:spTgt spid="17416"/>
                                        </p:tgtEl>
                                        <p:attrNameLst>
                                          <p:attrName>style.visibility</p:attrName>
                                        </p:attrNameLst>
                                      </p:cBhvr>
                                      <p:to>
                                        <p:strVal val="visible"/>
                                      </p:to>
                                    </p:set>
                                    <p:animEffect transition="in" filter="blinds(horizontal)">
                                      <p:cBhvr>
                                        <p:cTn id="45"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autoUpdateAnimBg="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umi Painting">
  <a:themeElements>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fontScheme name="Sumi Painti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umi Painting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Sumi Paintin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Sumi Paintin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Sumi Paintin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264</Words>
  <Application>Microsoft Office PowerPoint</Application>
  <PresentationFormat>Geniş ekran</PresentationFormat>
  <Paragraphs>34</Paragraphs>
  <Slides>8</Slides>
  <Notes>0</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8</vt:i4>
      </vt:variant>
    </vt:vector>
  </HeadingPairs>
  <TitlesOfParts>
    <vt:vector size="16" baseType="lpstr">
      <vt:lpstr>Algerian</vt:lpstr>
      <vt:lpstr>Arial</vt:lpstr>
      <vt:lpstr>Calibri</vt:lpstr>
      <vt:lpstr>Calibri Light</vt:lpstr>
      <vt:lpstr>Papyrus</vt:lpstr>
      <vt:lpstr>Tahoma</vt:lpstr>
      <vt:lpstr>Office Teması</vt:lpstr>
      <vt:lpstr>Sumi Painting</vt:lpstr>
      <vt:lpstr>- Mahayana Ekolü</vt:lpstr>
      <vt:lpstr>İbadet</vt:lpstr>
      <vt:lpstr>İbadet Mekanları Viharalar</vt:lpstr>
      <vt:lpstr>İbadet Objeleri</vt:lpstr>
      <vt:lpstr>Çakra (tekerlek) dharma ve samsara çarklarının dönüşü</vt:lpstr>
      <vt:lpstr>PowerPoint Sunusu</vt:lpstr>
      <vt:lpstr>- Tibet Budizmi</vt:lpstr>
      <vt:lpstr>– Zen Budizm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Mahayana Ekolü</dc:title>
  <dc:creator>bakiadam@hotmail.com</dc:creator>
  <cp:lastModifiedBy>bakiadam@hotmail.com</cp:lastModifiedBy>
  <cp:revision>1</cp:revision>
  <dcterms:created xsi:type="dcterms:W3CDTF">2018-12-27T18:26:40Z</dcterms:created>
  <dcterms:modified xsi:type="dcterms:W3CDTF">2018-12-27T18:26:48Z</dcterms:modified>
</cp:coreProperties>
</file>