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78"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81400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4EA9914-AFC2-4F62-BE42-0D3E7A79BBF5}"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88713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117640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81166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834913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3899499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330876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526531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60436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2412413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391162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4EA9914-AFC2-4F62-BE42-0D3E7A79BBF5}"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037588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4EA9914-AFC2-4F62-BE42-0D3E7A79BBF5}" type="datetimeFigureOut">
              <a:rPr lang="tr-TR" smtClean="0"/>
              <a:t>5.2.2018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04220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90430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1075484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14EA9914-AFC2-4F62-BE42-0D3E7A79BBF5}" type="datetimeFigureOut">
              <a:rPr lang="tr-TR" smtClean="0"/>
              <a:t>5.2.2018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802127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4EA9914-AFC2-4F62-BE42-0D3E7A79BBF5}" type="datetimeFigureOut">
              <a:rPr lang="tr-TR" smtClean="0"/>
              <a:t>5.2.2018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7FAB8C-C6DC-4E51-93FB-B3250D9F3CBA}" type="slidenum">
              <a:rPr lang="tr-TR" smtClean="0"/>
              <a:t>‹#›</a:t>
            </a:fld>
            <a:endParaRPr lang="tr-TR"/>
          </a:p>
        </p:txBody>
      </p:sp>
    </p:spTree>
    <p:extLst>
      <p:ext uri="{BB962C8B-B14F-4D97-AF65-F5344CB8AC3E}">
        <p14:creationId xmlns:p14="http://schemas.microsoft.com/office/powerpoint/2010/main" val="75937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4EA9914-AFC2-4F62-BE42-0D3E7A79BBF5}" type="datetimeFigureOut">
              <a:rPr lang="tr-TR" smtClean="0"/>
              <a:t>5.2.2018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67FAB8C-C6DC-4E51-93FB-B3250D9F3CBA}" type="slidenum">
              <a:rPr lang="tr-TR" smtClean="0"/>
              <a:t>‹#›</a:t>
            </a:fld>
            <a:endParaRPr lang="tr-TR"/>
          </a:p>
        </p:txBody>
      </p:sp>
    </p:spTree>
    <p:extLst>
      <p:ext uri="{BB962C8B-B14F-4D97-AF65-F5344CB8AC3E}">
        <p14:creationId xmlns:p14="http://schemas.microsoft.com/office/powerpoint/2010/main" val="9457105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sz="4000" b="1" dirty="0"/>
              <a:t>Nitel Araştırmalar II</a:t>
            </a:r>
            <a:endParaRPr lang="tr-TR" sz="4000" dirty="0"/>
          </a:p>
          <a:p>
            <a:endParaRPr lang="tr-TR" dirty="0"/>
          </a:p>
        </p:txBody>
      </p:sp>
    </p:spTree>
    <p:extLst>
      <p:ext uri="{BB962C8B-B14F-4D97-AF65-F5344CB8AC3E}">
        <p14:creationId xmlns:p14="http://schemas.microsoft.com/office/powerpoint/2010/main" val="4280012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Eylem </a:t>
            </a:r>
            <a:r>
              <a:rPr lang="tr-TR" b="1" dirty="0" smtClean="0"/>
              <a:t>Araştırması</a:t>
            </a:r>
            <a:endParaRPr lang="tr-TR" b="1" dirty="0"/>
          </a:p>
        </p:txBody>
      </p:sp>
      <p:sp>
        <p:nvSpPr>
          <p:cNvPr id="3" name="İçerik Yer Tutucusu 2"/>
          <p:cNvSpPr>
            <a:spLocks noGrp="1"/>
          </p:cNvSpPr>
          <p:nvPr>
            <p:ph idx="1"/>
          </p:nvPr>
        </p:nvSpPr>
        <p:spPr/>
        <p:txBody>
          <a:bodyPr/>
          <a:lstStyle/>
          <a:p>
            <a:r>
              <a:rPr lang="tr-TR" altLang="tr-TR" dirty="0" smtClean="0"/>
              <a:t>Uygulayıcının doğrudan kendisinin ya da bir araştırmacı ile birlikte gerçekleştirdiği ve uygulama sürecine ilişkin sorunların ortaya çıkarılması ya da hali hazırda ortaya çıkmış bir sorunu anlama ve çözmeye yönelik veri toplama ve analiz etmeyi içeren bir araştırma yaklaşımıdır.</a:t>
            </a:r>
          </a:p>
          <a:p>
            <a:endParaRPr lang="tr-TR" dirty="0"/>
          </a:p>
        </p:txBody>
      </p:sp>
    </p:spTree>
    <p:extLst>
      <p:ext uri="{BB962C8B-B14F-4D97-AF65-F5344CB8AC3E}">
        <p14:creationId xmlns:p14="http://schemas.microsoft.com/office/powerpoint/2010/main" val="3343127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r>
              <a:rPr lang="tr-TR" dirty="0" smtClean="0"/>
              <a:t>Eylem araştırması, işbirlikçi bir tutum ile gerçekleşir.</a:t>
            </a:r>
          </a:p>
          <a:p>
            <a:r>
              <a:rPr lang="tr-TR" dirty="0" smtClean="0"/>
              <a:t>Eylem araştırması özeleştiri imkanı sunar. </a:t>
            </a:r>
          </a:p>
          <a:p>
            <a:r>
              <a:rPr lang="tr-TR" dirty="0" smtClean="0"/>
              <a:t>Eylem araştırması sistemli öğrenmeler içerir.</a:t>
            </a:r>
          </a:p>
          <a:p>
            <a:r>
              <a:rPr lang="tr-TR" dirty="0" smtClean="0"/>
              <a:t>Eylem araştırma açık fikirli olmayı gerektirir (</a:t>
            </a:r>
            <a:r>
              <a:rPr lang="tr-TR" dirty="0" err="1" smtClean="0"/>
              <a:t>Karasar</a:t>
            </a:r>
            <a:r>
              <a:rPr lang="tr-TR" dirty="0" smtClean="0"/>
              <a:t>, 2007). </a:t>
            </a:r>
            <a:endParaRPr lang="tr-TR" dirty="0"/>
          </a:p>
        </p:txBody>
      </p:sp>
    </p:spTree>
    <p:extLst>
      <p:ext uri="{BB962C8B-B14F-4D97-AF65-F5344CB8AC3E}">
        <p14:creationId xmlns:p14="http://schemas.microsoft.com/office/powerpoint/2010/main" val="2332260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ltLang="tr-TR" dirty="0" smtClean="0"/>
          </a:p>
          <a:p>
            <a:r>
              <a:rPr lang="tr-TR" altLang="tr-TR" dirty="0" smtClean="0"/>
              <a:t>Eylem araştırması, bir çok nedenle yapılabilir. </a:t>
            </a:r>
          </a:p>
          <a:p>
            <a:r>
              <a:rPr lang="tr-TR" altLang="tr-TR" dirty="0" smtClean="0"/>
              <a:t>Çoğu alanlarda ortaya çıkan sorunlara çözüm bulmaya yönelik bir araştırma türüdür. </a:t>
            </a:r>
          </a:p>
          <a:p>
            <a:r>
              <a:rPr lang="tr-TR" altLang="tr-TR" dirty="0" smtClean="0"/>
              <a:t>Uygulamacıların her türlü  sorunlarını çözmek için  kendi uygulamalarını incelemeleri üzerine kurulu bir süreçtir.</a:t>
            </a:r>
          </a:p>
          <a:p>
            <a:endParaRPr lang="tr-TR" dirty="0"/>
          </a:p>
        </p:txBody>
      </p:sp>
    </p:spTree>
    <p:extLst>
      <p:ext uri="{BB962C8B-B14F-4D97-AF65-F5344CB8AC3E}">
        <p14:creationId xmlns:p14="http://schemas.microsoft.com/office/powerpoint/2010/main" val="2776475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Eylem </a:t>
            </a:r>
            <a:r>
              <a:rPr lang="tr-TR" b="1" dirty="0"/>
              <a:t>Araştırmasının </a:t>
            </a:r>
            <a:r>
              <a:rPr lang="tr-TR" b="1" dirty="0" smtClean="0"/>
              <a:t>Türleri</a:t>
            </a:r>
            <a:endParaRPr lang="tr-TR" b="1"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Teknik-Bilimsel-İşbirlikçi Eylem Araştırması</a:t>
            </a:r>
          </a:p>
          <a:p>
            <a:r>
              <a:rPr lang="tr-TR" dirty="0" smtClean="0"/>
              <a:t>Uygulama-Karşılıklı işbirliği-Tartışma odaklı Eylem Araştırması</a:t>
            </a:r>
          </a:p>
          <a:p>
            <a:r>
              <a:rPr lang="tr-TR" altLang="tr-TR" dirty="0" smtClean="0"/>
              <a:t>Özgürleştirici/geliştirici/eleştirel </a:t>
            </a:r>
            <a:r>
              <a:rPr lang="tr-TR" altLang="tr-TR" dirty="0"/>
              <a:t>eylem </a:t>
            </a:r>
            <a:r>
              <a:rPr lang="tr-TR" altLang="tr-TR" dirty="0" smtClean="0"/>
              <a:t>araştırması</a:t>
            </a:r>
          </a:p>
          <a:p>
            <a:endParaRPr lang="tr-TR" dirty="0"/>
          </a:p>
        </p:txBody>
      </p:sp>
    </p:spTree>
    <p:extLst>
      <p:ext uri="{BB962C8B-B14F-4D97-AF65-F5344CB8AC3E}">
        <p14:creationId xmlns:p14="http://schemas.microsoft.com/office/powerpoint/2010/main" val="252149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Anlatı </a:t>
            </a:r>
            <a:r>
              <a:rPr lang="tr-TR" b="1" dirty="0" smtClean="0"/>
              <a:t>Araştırması</a:t>
            </a:r>
            <a:endParaRPr lang="tr-TR" b="1"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Anlatı araştırması, yaşanmış olaylar, anılar, hikayeleri inceleyerek deneyimleri ortaya çıkarmak amacı ile yapılır. </a:t>
            </a:r>
          </a:p>
          <a:p>
            <a:r>
              <a:rPr lang="tr-TR" dirty="0" smtClean="0"/>
              <a:t>Bireysel görüşme, doküman analizi yaparak veriler toplanabilir. </a:t>
            </a:r>
          </a:p>
          <a:p>
            <a:endParaRPr lang="tr-TR" dirty="0"/>
          </a:p>
        </p:txBody>
      </p:sp>
    </p:spTree>
    <p:extLst>
      <p:ext uri="{BB962C8B-B14F-4D97-AF65-F5344CB8AC3E}">
        <p14:creationId xmlns:p14="http://schemas.microsoft.com/office/powerpoint/2010/main" val="249034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Anlatı </a:t>
            </a:r>
            <a:r>
              <a:rPr lang="tr-TR" b="1" dirty="0"/>
              <a:t>Araştırması </a:t>
            </a:r>
            <a:r>
              <a:rPr lang="tr-TR" b="1" dirty="0" smtClean="0"/>
              <a:t>Aşamaları</a:t>
            </a:r>
            <a:endParaRPr lang="tr-TR" b="1" dirty="0"/>
          </a:p>
        </p:txBody>
      </p:sp>
      <p:sp>
        <p:nvSpPr>
          <p:cNvPr id="3" name="İçerik Yer Tutucusu 2"/>
          <p:cNvSpPr>
            <a:spLocks noGrp="1"/>
          </p:cNvSpPr>
          <p:nvPr>
            <p:ph idx="1"/>
          </p:nvPr>
        </p:nvSpPr>
        <p:spPr/>
        <p:txBody>
          <a:bodyPr/>
          <a:lstStyle/>
          <a:p>
            <a:r>
              <a:rPr lang="tr-TR" dirty="0" smtClean="0"/>
              <a:t>Araştırmanın amacının ve olayın belirlenmesi</a:t>
            </a:r>
          </a:p>
          <a:p>
            <a:r>
              <a:rPr lang="tr-TR" dirty="0" smtClean="0"/>
              <a:t>Bu olaya ilişkin veri toplanacak katılımcıların belirlenmesi</a:t>
            </a:r>
          </a:p>
          <a:p>
            <a:r>
              <a:rPr lang="tr-TR" dirty="0" smtClean="0"/>
              <a:t>Soruların belirlenmesi</a:t>
            </a:r>
          </a:p>
          <a:p>
            <a:r>
              <a:rPr lang="tr-TR" dirty="0" smtClean="0"/>
              <a:t>Gerekli izinlerin alınması</a:t>
            </a:r>
          </a:p>
          <a:p>
            <a:r>
              <a:rPr lang="tr-TR" dirty="0" smtClean="0"/>
              <a:t>Veri toplam yöntemlerinin belirlenmesi</a:t>
            </a:r>
          </a:p>
          <a:p>
            <a:r>
              <a:rPr lang="tr-TR" dirty="0" smtClean="0"/>
              <a:t>Verilerin toplanması</a:t>
            </a:r>
          </a:p>
          <a:p>
            <a:r>
              <a:rPr lang="tr-TR" dirty="0" smtClean="0"/>
              <a:t>Katılımcı ile işbirliğinin sağlanmasıyla verilerin doğrulanması</a:t>
            </a:r>
          </a:p>
          <a:p>
            <a:r>
              <a:rPr lang="tr-TR" dirty="0" smtClean="0"/>
              <a:t>Araştırmanın </a:t>
            </a:r>
            <a:r>
              <a:rPr lang="tr-TR" dirty="0" err="1" smtClean="0"/>
              <a:t>raporlaştırılması</a:t>
            </a:r>
            <a:endParaRPr lang="tr-TR" dirty="0"/>
          </a:p>
        </p:txBody>
      </p:sp>
    </p:spTree>
    <p:extLst>
      <p:ext uri="{BB962C8B-B14F-4D97-AF65-F5344CB8AC3E}">
        <p14:creationId xmlns:p14="http://schemas.microsoft.com/office/powerpoint/2010/main" val="2739890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Anlatı </a:t>
            </a:r>
            <a:r>
              <a:rPr lang="tr-TR" b="1" dirty="0"/>
              <a:t>Araştırmasında Veri Toplama Teknikleri</a:t>
            </a:r>
          </a:p>
        </p:txBody>
      </p:sp>
      <p:sp>
        <p:nvSpPr>
          <p:cNvPr id="3" name="İçerik Yer Tutucusu 2"/>
          <p:cNvSpPr>
            <a:spLocks noGrp="1"/>
          </p:cNvSpPr>
          <p:nvPr>
            <p:ph idx="1"/>
          </p:nvPr>
        </p:nvSpPr>
        <p:spPr/>
        <p:txBody>
          <a:bodyPr>
            <a:normAutofit/>
          </a:bodyPr>
          <a:lstStyle/>
          <a:p>
            <a:r>
              <a:rPr lang="tr-TR" dirty="0" smtClean="0"/>
              <a:t>Alan notları</a:t>
            </a:r>
          </a:p>
          <a:p>
            <a:r>
              <a:rPr lang="tr-TR" dirty="0" smtClean="0"/>
              <a:t>Günlük kayıtlar</a:t>
            </a:r>
          </a:p>
          <a:p>
            <a:r>
              <a:rPr lang="tr-TR" dirty="0" smtClean="0"/>
              <a:t>Görüşme</a:t>
            </a:r>
          </a:p>
          <a:p>
            <a:r>
              <a:rPr lang="tr-TR" dirty="0" smtClean="0"/>
              <a:t>Hikaye anlatma</a:t>
            </a:r>
          </a:p>
          <a:p>
            <a:r>
              <a:rPr lang="tr-TR" dirty="0" smtClean="0"/>
              <a:t>Yeniden </a:t>
            </a:r>
            <a:r>
              <a:rPr lang="tr-TR" dirty="0" err="1" smtClean="0"/>
              <a:t>hikayeleştirme</a:t>
            </a:r>
            <a:endParaRPr lang="tr-TR" dirty="0" smtClean="0"/>
          </a:p>
          <a:p>
            <a:r>
              <a:rPr lang="tr-TR" dirty="0" smtClean="0"/>
              <a:t>Sözel tarih</a:t>
            </a:r>
          </a:p>
          <a:p>
            <a:r>
              <a:rPr lang="tr-TR" dirty="0" smtClean="0"/>
              <a:t>Mektup yazma</a:t>
            </a:r>
          </a:p>
          <a:p>
            <a:r>
              <a:rPr lang="tr-TR" dirty="0" smtClean="0"/>
              <a:t>Otobiyografik ve biyografik yazı </a:t>
            </a:r>
            <a:r>
              <a:rPr lang="tr-TR" dirty="0"/>
              <a:t>(Büyüköztürk vd., 2016).</a:t>
            </a:r>
            <a:r>
              <a:rPr lang="tr-TR" dirty="0" smtClean="0">
                <a:latin typeface="+mn-lt"/>
              </a:rPr>
              <a:t/>
            </a:r>
            <a:br>
              <a:rPr lang="tr-TR" dirty="0" smtClean="0">
                <a:latin typeface="+mn-lt"/>
              </a:rPr>
            </a:br>
            <a:endParaRPr lang="tr-TR" dirty="0" smtClean="0"/>
          </a:p>
          <a:p>
            <a:endParaRPr lang="tr-TR" dirty="0"/>
          </a:p>
        </p:txBody>
      </p:sp>
    </p:spTree>
    <p:extLst>
      <p:ext uri="{BB962C8B-B14F-4D97-AF65-F5344CB8AC3E}">
        <p14:creationId xmlns:p14="http://schemas.microsoft.com/office/powerpoint/2010/main" val="194585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Büyüköztürk, Ş., Kılıç Çakmak, E., Akgün, Ö.E., Karadeniz, Ş. ve Demirel F. (2016). Bilimsel Araştırma Yöntemleri (20. Baskı), </a:t>
            </a:r>
            <a:r>
              <a:rPr lang="tr-TR" dirty="0" err="1"/>
              <a:t>Pegem</a:t>
            </a:r>
            <a:r>
              <a:rPr lang="tr-TR" dirty="0"/>
              <a:t> Akademi, Ankara.</a:t>
            </a:r>
          </a:p>
          <a:p>
            <a:r>
              <a:rPr lang="tr-TR" dirty="0"/>
              <a:t>Aziz, A. (2014). Sosyal Bilimlerde Araştırma Yöntem ve 	Teknikleri (9. Baskı). Nobel Akademik Yayıncılık, Ankara.</a:t>
            </a:r>
          </a:p>
          <a:p>
            <a:pPr lvl="0"/>
            <a:r>
              <a:rPr lang="tr-TR" dirty="0" err="1"/>
              <a:t>Karasar</a:t>
            </a:r>
            <a:r>
              <a:rPr lang="tr-TR" dirty="0"/>
              <a:t>, N. (2007). Bilimsel Araştırma </a:t>
            </a:r>
            <a:r>
              <a:rPr lang="tr-TR" dirty="0" err="1"/>
              <a:t>Yönetmi</a:t>
            </a:r>
            <a:r>
              <a:rPr lang="tr-TR" dirty="0"/>
              <a:t>. </a:t>
            </a:r>
            <a:r>
              <a:rPr lang="tr-TR"/>
              <a:t>İstanbul: Nobel Yayın Dağıtım.</a:t>
            </a:r>
          </a:p>
          <a:p>
            <a:endParaRPr lang="tr-TR"/>
          </a:p>
        </p:txBody>
      </p:sp>
    </p:spTree>
    <p:extLst>
      <p:ext uri="{BB962C8B-B14F-4D97-AF65-F5344CB8AC3E}">
        <p14:creationId xmlns:p14="http://schemas.microsoft.com/office/powerpoint/2010/main" val="499229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TotalTime>
  <Words>264</Words>
  <Application>Microsoft Office PowerPoint</Application>
  <PresentationFormat>Geniş ekran</PresentationFormat>
  <Paragraphs>45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PowerPoint Sunusu</vt:lpstr>
      <vt:lpstr>Eylem Araştırması</vt:lpstr>
      <vt:lpstr>PowerPoint Sunusu</vt:lpstr>
      <vt:lpstr>PowerPoint Sunusu</vt:lpstr>
      <vt:lpstr>Eylem Araştırmasının Türleri</vt:lpstr>
      <vt:lpstr>Anlatı Araştırması</vt:lpstr>
      <vt:lpstr>Anlatı Araştırması Aşamaları</vt:lpstr>
      <vt:lpstr>Anlatı Araştırmasında Veri Toplama Teknikleri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tuğçe gürbulak</dc:creator>
  <cp:lastModifiedBy>Guv</cp:lastModifiedBy>
  <cp:revision>6</cp:revision>
  <dcterms:created xsi:type="dcterms:W3CDTF">2018-02-03T13:04:56Z</dcterms:created>
  <dcterms:modified xsi:type="dcterms:W3CDTF">2018-02-05T13:03:56Z</dcterms:modified>
</cp:coreProperties>
</file>