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56" r:id="rId2"/>
    <p:sldId id="257" r:id="rId3"/>
    <p:sldId id="258" r:id="rId4"/>
    <p:sldId id="259" r:id="rId5"/>
    <p:sldId id="267" r:id="rId6"/>
    <p:sldId id="268" r:id="rId7"/>
    <p:sldId id="269" r:id="rId8"/>
    <p:sldId id="270" r:id="rId9"/>
    <p:sldId id="271" r:id="rId10"/>
    <p:sldId id="272" r:id="rId11"/>
    <p:sldId id="273" r:id="rId12"/>
    <p:sldId id="274" r:id="rId13"/>
    <p:sldId id="275" r:id="rId14"/>
    <p:sldId id="276" r:id="rId15"/>
    <p:sldId id="277" r:id="rId16"/>
    <p:sldId id="262" r:id="rId17"/>
    <p:sldId id="263" r:id="rId18"/>
    <p:sldId id="278" r:id="rId19"/>
    <p:sldId id="264" r:id="rId20"/>
    <p:sldId id="265" r:id="rId21"/>
    <p:sldId id="279" r:id="rId22"/>
    <p:sldId id="280" r:id="rId23"/>
    <p:sldId id="281" r:id="rId24"/>
    <p:sldId id="282" r:id="rId25"/>
    <p:sldId id="283" r:id="rId26"/>
    <p:sldId id="285" r:id="rId27"/>
    <p:sldId id="286" r:id="rId28"/>
    <p:sldId id="287" r:id="rId29"/>
    <p:sldId id="288" r:id="rId30"/>
    <p:sldId id="289" r:id="rId31"/>
    <p:sldId id="290" r:id="rId32"/>
    <p:sldId id="291" r:id="rId33"/>
    <p:sldId id="266" r:id="rId34"/>
    <p:sldId id="292" r:id="rId35"/>
    <p:sldId id="293" r:id="rId36"/>
    <p:sldId id="294" r:id="rId37"/>
    <p:sldId id="297" r:id="rId38"/>
    <p:sldId id="295"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BBE97-6805-4F62-8263-8952DA0F8E8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tr-TR"/>
        </a:p>
      </dgm:t>
    </dgm:pt>
    <dgm:pt modelId="{52DFA5CB-B9C6-4D67-AE82-987552692A4C}">
      <dgm:prSet phldrT="[Metin]"/>
      <dgm:spPr/>
      <dgm:t>
        <a:bodyPr/>
        <a:lstStyle/>
        <a:p>
          <a:r>
            <a:rPr lang="tr-TR" dirty="0" smtClean="0"/>
            <a:t>Öğretici </a:t>
          </a:r>
          <a:r>
            <a:rPr lang="tr-TR" dirty="0" err="1" smtClean="0"/>
            <a:t>programyazılımının</a:t>
          </a:r>
          <a:r>
            <a:rPr lang="tr-TR" dirty="0" smtClean="0"/>
            <a:t> </a:t>
          </a:r>
          <a:r>
            <a:rPr lang="tr-TR" dirty="0" smtClean="0"/>
            <a:t>genel yapısı</a:t>
          </a:r>
          <a:endParaRPr lang="tr-TR" dirty="0"/>
        </a:p>
      </dgm:t>
    </dgm:pt>
    <dgm:pt modelId="{D764F9FF-749F-4CF3-88B8-9C42C1B859BE}" type="parTrans" cxnId="{6460B34E-21F9-4196-9EFE-215EA2830672}">
      <dgm:prSet/>
      <dgm:spPr/>
      <dgm:t>
        <a:bodyPr/>
        <a:lstStyle/>
        <a:p>
          <a:endParaRPr lang="tr-TR"/>
        </a:p>
      </dgm:t>
    </dgm:pt>
    <dgm:pt modelId="{1F94AE4B-1663-4ED8-BE3B-0A7B0560B62C}" type="sibTrans" cxnId="{6460B34E-21F9-4196-9EFE-215EA2830672}">
      <dgm:prSet/>
      <dgm:spPr/>
      <dgm:t>
        <a:bodyPr/>
        <a:lstStyle/>
        <a:p>
          <a:endParaRPr lang="tr-TR"/>
        </a:p>
      </dgm:t>
    </dgm:pt>
    <dgm:pt modelId="{96D8BCBF-D0E9-44FF-8B3B-5B28438F6948}">
      <dgm:prSet phldrT="[Metin]"/>
      <dgm:spPr/>
      <dgm:t>
        <a:bodyPr/>
        <a:lstStyle/>
        <a:p>
          <a:r>
            <a:rPr lang="tr-TR" dirty="0" smtClean="0"/>
            <a:t>Giriş </a:t>
          </a:r>
          <a:endParaRPr lang="tr-TR" dirty="0"/>
        </a:p>
      </dgm:t>
    </dgm:pt>
    <dgm:pt modelId="{F12C0BAC-7AF4-4FAF-AF43-EEE2BF541AE3}" type="parTrans" cxnId="{20BCF32B-DE49-4C18-B290-888D6D60A06F}">
      <dgm:prSet/>
      <dgm:spPr/>
      <dgm:t>
        <a:bodyPr/>
        <a:lstStyle/>
        <a:p>
          <a:endParaRPr lang="tr-TR"/>
        </a:p>
      </dgm:t>
    </dgm:pt>
    <dgm:pt modelId="{52022C10-0A53-4B4A-8EDA-FB77D3F75E98}" type="sibTrans" cxnId="{20BCF32B-DE49-4C18-B290-888D6D60A06F}">
      <dgm:prSet/>
      <dgm:spPr/>
      <dgm:t>
        <a:bodyPr/>
        <a:lstStyle/>
        <a:p>
          <a:endParaRPr lang="tr-TR"/>
        </a:p>
      </dgm:t>
    </dgm:pt>
    <dgm:pt modelId="{7F06AF7E-C432-46C9-AC0A-5BF5309F54B6}">
      <dgm:prSet phldrT="[Metin]"/>
      <dgm:spPr/>
      <dgm:t>
        <a:bodyPr/>
        <a:lstStyle/>
        <a:p>
          <a:r>
            <a:rPr lang="tr-TR" dirty="0" smtClean="0"/>
            <a:t>Bilginin sunulması</a:t>
          </a:r>
          <a:endParaRPr lang="tr-TR" dirty="0"/>
        </a:p>
      </dgm:t>
    </dgm:pt>
    <dgm:pt modelId="{99174798-79D9-4CC0-A7F2-EF2D9A051D23}" type="parTrans" cxnId="{34A8C39D-38A2-4FF7-95FD-30E52463815C}">
      <dgm:prSet/>
      <dgm:spPr/>
      <dgm:t>
        <a:bodyPr/>
        <a:lstStyle/>
        <a:p>
          <a:endParaRPr lang="tr-TR"/>
        </a:p>
      </dgm:t>
    </dgm:pt>
    <dgm:pt modelId="{8EF3611E-2B2A-4933-8BE5-AADFA4A8337D}" type="sibTrans" cxnId="{34A8C39D-38A2-4FF7-95FD-30E52463815C}">
      <dgm:prSet/>
      <dgm:spPr/>
      <dgm:t>
        <a:bodyPr/>
        <a:lstStyle/>
        <a:p>
          <a:endParaRPr lang="tr-TR"/>
        </a:p>
      </dgm:t>
    </dgm:pt>
    <dgm:pt modelId="{6D399396-4C6A-451F-BD5C-8A6FF844B52E}">
      <dgm:prSet phldrT="[Metin]" phldr="1"/>
      <dgm:spPr/>
      <dgm:t>
        <a:bodyPr/>
        <a:lstStyle/>
        <a:p>
          <a:endParaRPr lang="tr-TR"/>
        </a:p>
      </dgm:t>
    </dgm:pt>
    <dgm:pt modelId="{953C36F5-219F-41D2-ABBC-1FE26FA1F616}" type="parTrans" cxnId="{D8A8C050-462F-4199-8963-A362727D10A3}">
      <dgm:prSet/>
      <dgm:spPr/>
      <dgm:t>
        <a:bodyPr/>
        <a:lstStyle/>
        <a:p>
          <a:endParaRPr lang="tr-TR"/>
        </a:p>
      </dgm:t>
    </dgm:pt>
    <dgm:pt modelId="{D4556F5A-637E-449C-B3D0-8ACE8AC8C1D7}" type="sibTrans" cxnId="{D8A8C050-462F-4199-8963-A362727D10A3}">
      <dgm:prSet/>
      <dgm:spPr/>
      <dgm:t>
        <a:bodyPr/>
        <a:lstStyle/>
        <a:p>
          <a:endParaRPr lang="tr-TR"/>
        </a:p>
      </dgm:t>
    </dgm:pt>
    <dgm:pt modelId="{4457A35F-5A24-4134-A070-BD00712ECE91}">
      <dgm:prSet phldrT="[Metin]"/>
      <dgm:spPr/>
      <dgm:t>
        <a:bodyPr/>
        <a:lstStyle/>
        <a:p>
          <a:r>
            <a:rPr lang="tr-TR" dirty="0" smtClean="0"/>
            <a:t>Soru-cevap</a:t>
          </a:r>
          <a:endParaRPr lang="tr-TR" dirty="0"/>
        </a:p>
      </dgm:t>
    </dgm:pt>
    <dgm:pt modelId="{A9DA0688-6223-43BA-AC11-AB1C069AEF66}" type="parTrans" cxnId="{37403012-5E92-4C6B-A25C-5F2DB931B636}">
      <dgm:prSet/>
      <dgm:spPr/>
      <dgm:t>
        <a:bodyPr/>
        <a:lstStyle/>
        <a:p>
          <a:endParaRPr lang="tr-TR"/>
        </a:p>
      </dgm:t>
    </dgm:pt>
    <dgm:pt modelId="{F01E0094-DEE4-4803-8D94-5241E577A6C3}" type="sibTrans" cxnId="{37403012-5E92-4C6B-A25C-5F2DB931B636}">
      <dgm:prSet/>
      <dgm:spPr/>
      <dgm:t>
        <a:bodyPr/>
        <a:lstStyle/>
        <a:p>
          <a:endParaRPr lang="tr-TR"/>
        </a:p>
      </dgm:t>
    </dgm:pt>
    <dgm:pt modelId="{C0AD8B27-CF00-48C9-AD7C-F4DA7471E432}">
      <dgm:prSet phldrT="[Metin]"/>
      <dgm:spPr/>
      <dgm:t>
        <a:bodyPr/>
        <a:lstStyle/>
        <a:p>
          <a:r>
            <a:rPr lang="tr-TR" dirty="0" smtClean="0"/>
            <a:t>Kapanış </a:t>
          </a:r>
          <a:endParaRPr lang="tr-TR" dirty="0"/>
        </a:p>
      </dgm:t>
    </dgm:pt>
    <dgm:pt modelId="{8BF033D0-0E3A-447E-AB66-FA14D255FBB5}" type="parTrans" cxnId="{86D94DBE-B70F-4EF8-9D83-70397EF3EC28}">
      <dgm:prSet/>
      <dgm:spPr/>
      <dgm:t>
        <a:bodyPr/>
        <a:lstStyle/>
        <a:p>
          <a:endParaRPr lang="tr-TR"/>
        </a:p>
      </dgm:t>
    </dgm:pt>
    <dgm:pt modelId="{19BA1DB5-D94B-4486-9F5D-2369A41814A5}" type="sibTrans" cxnId="{86D94DBE-B70F-4EF8-9D83-70397EF3EC28}">
      <dgm:prSet/>
      <dgm:spPr/>
      <dgm:t>
        <a:bodyPr/>
        <a:lstStyle/>
        <a:p>
          <a:endParaRPr lang="tr-TR"/>
        </a:p>
      </dgm:t>
    </dgm:pt>
    <dgm:pt modelId="{7E9883AE-681B-4842-9972-B98CF3F89E52}">
      <dgm:prSet phldrT="[Metin]" phldr="1"/>
      <dgm:spPr/>
      <dgm:t>
        <a:bodyPr/>
        <a:lstStyle/>
        <a:p>
          <a:endParaRPr lang="tr-TR"/>
        </a:p>
      </dgm:t>
    </dgm:pt>
    <dgm:pt modelId="{6194153B-CF7D-4C78-8BBC-4CF7B04393C7}" type="parTrans" cxnId="{F92748DE-0835-48C1-9AE4-94E763F14142}">
      <dgm:prSet/>
      <dgm:spPr/>
      <dgm:t>
        <a:bodyPr/>
        <a:lstStyle/>
        <a:p>
          <a:endParaRPr lang="tr-TR"/>
        </a:p>
      </dgm:t>
    </dgm:pt>
    <dgm:pt modelId="{508764A3-E7A3-4926-8878-C4CE38B8746A}" type="sibTrans" cxnId="{F92748DE-0835-48C1-9AE4-94E763F14142}">
      <dgm:prSet/>
      <dgm:spPr/>
      <dgm:t>
        <a:bodyPr/>
        <a:lstStyle/>
        <a:p>
          <a:endParaRPr lang="tr-TR"/>
        </a:p>
      </dgm:t>
    </dgm:pt>
    <dgm:pt modelId="{900A6D42-548A-4947-88E3-183D78FA75CF}">
      <dgm:prSet phldrT="[Metin]"/>
      <dgm:spPr/>
      <dgm:t>
        <a:bodyPr/>
        <a:lstStyle/>
        <a:p>
          <a:r>
            <a:rPr lang="tr-TR" dirty="0" smtClean="0"/>
            <a:t>Geri bildirim</a:t>
          </a:r>
          <a:endParaRPr lang="tr-TR" dirty="0"/>
        </a:p>
      </dgm:t>
    </dgm:pt>
    <dgm:pt modelId="{451848A5-03A5-43AB-908F-EA4B9617589F}" type="parTrans" cxnId="{48100481-E799-4DC1-A72A-8F2DB722DDBE}">
      <dgm:prSet/>
      <dgm:spPr/>
      <dgm:t>
        <a:bodyPr/>
        <a:lstStyle/>
        <a:p>
          <a:endParaRPr lang="tr-TR"/>
        </a:p>
      </dgm:t>
    </dgm:pt>
    <dgm:pt modelId="{B0D2F100-67F3-424E-86E1-2ED2734F051F}" type="sibTrans" cxnId="{48100481-E799-4DC1-A72A-8F2DB722DDBE}">
      <dgm:prSet/>
      <dgm:spPr/>
      <dgm:t>
        <a:bodyPr/>
        <a:lstStyle/>
        <a:p>
          <a:endParaRPr lang="tr-TR"/>
        </a:p>
      </dgm:t>
    </dgm:pt>
    <dgm:pt modelId="{8CE0DAA2-C85B-49AC-893F-12E69D4BCF71}">
      <dgm:prSet phldrT="[Metin]"/>
      <dgm:spPr/>
      <dgm:t>
        <a:bodyPr/>
        <a:lstStyle/>
        <a:p>
          <a:r>
            <a:rPr lang="tr-TR" dirty="0" smtClean="0"/>
            <a:t>Değerlendirme </a:t>
          </a:r>
          <a:endParaRPr lang="tr-TR" dirty="0"/>
        </a:p>
      </dgm:t>
    </dgm:pt>
    <dgm:pt modelId="{5D12DF00-DD36-40FB-9459-FB556974B8BA}" type="parTrans" cxnId="{9E078F07-9A94-495A-90D7-7C89EC20C0FE}">
      <dgm:prSet/>
      <dgm:spPr/>
      <dgm:t>
        <a:bodyPr/>
        <a:lstStyle/>
        <a:p>
          <a:endParaRPr lang="tr-TR"/>
        </a:p>
      </dgm:t>
    </dgm:pt>
    <dgm:pt modelId="{3B6AA371-377A-4DDF-A78C-75FA4818275D}" type="sibTrans" cxnId="{9E078F07-9A94-495A-90D7-7C89EC20C0FE}">
      <dgm:prSet/>
      <dgm:spPr/>
      <dgm:t>
        <a:bodyPr/>
        <a:lstStyle/>
        <a:p>
          <a:endParaRPr lang="tr-TR"/>
        </a:p>
      </dgm:t>
    </dgm:pt>
    <dgm:pt modelId="{05BBBE2E-C7AA-4849-BA7F-3FF868F68A25}" type="pres">
      <dgm:prSet presAssocID="{3F0BBE97-6805-4F62-8263-8952DA0F8E84}" presName="Name0" presStyleCnt="0">
        <dgm:presLayoutVars>
          <dgm:dir/>
          <dgm:animLvl val="lvl"/>
          <dgm:resizeHandles val="exact"/>
        </dgm:presLayoutVars>
      </dgm:prSet>
      <dgm:spPr/>
      <dgm:t>
        <a:bodyPr/>
        <a:lstStyle/>
        <a:p>
          <a:endParaRPr lang="tr-TR"/>
        </a:p>
      </dgm:t>
    </dgm:pt>
    <dgm:pt modelId="{15770F1E-6C60-4D6E-B20A-593EC2C548E8}" type="pres">
      <dgm:prSet presAssocID="{7E9883AE-681B-4842-9972-B98CF3F89E52}" presName="boxAndChildren" presStyleCnt="0"/>
      <dgm:spPr/>
    </dgm:pt>
    <dgm:pt modelId="{9B59BD8E-10B3-4508-970A-6A09F1A5420A}" type="pres">
      <dgm:prSet presAssocID="{7E9883AE-681B-4842-9972-B98CF3F89E52}" presName="parentTextBox" presStyleLbl="node1" presStyleIdx="0" presStyleCnt="3"/>
      <dgm:spPr/>
      <dgm:t>
        <a:bodyPr/>
        <a:lstStyle/>
        <a:p>
          <a:endParaRPr lang="tr-TR"/>
        </a:p>
      </dgm:t>
    </dgm:pt>
    <dgm:pt modelId="{AD8DFF9E-EFDF-4801-9FE5-D17AE6D7BCAC}" type="pres">
      <dgm:prSet presAssocID="{7E9883AE-681B-4842-9972-B98CF3F89E52}" presName="entireBox" presStyleLbl="node1" presStyleIdx="0" presStyleCnt="3"/>
      <dgm:spPr/>
      <dgm:t>
        <a:bodyPr/>
        <a:lstStyle/>
        <a:p>
          <a:endParaRPr lang="tr-TR"/>
        </a:p>
      </dgm:t>
    </dgm:pt>
    <dgm:pt modelId="{CB021E16-DBC8-4C11-B61E-D8627D5EAFC6}" type="pres">
      <dgm:prSet presAssocID="{7E9883AE-681B-4842-9972-B98CF3F89E52}" presName="descendantBox" presStyleCnt="0"/>
      <dgm:spPr/>
    </dgm:pt>
    <dgm:pt modelId="{4529A01A-D1CE-42BC-B84F-7E2CC3D54834}" type="pres">
      <dgm:prSet presAssocID="{900A6D42-548A-4947-88E3-183D78FA75CF}" presName="childTextBox" presStyleLbl="fgAccFollowNode1" presStyleIdx="0" presStyleCnt="6">
        <dgm:presLayoutVars>
          <dgm:bulletEnabled val="1"/>
        </dgm:presLayoutVars>
      </dgm:prSet>
      <dgm:spPr/>
      <dgm:t>
        <a:bodyPr/>
        <a:lstStyle/>
        <a:p>
          <a:endParaRPr lang="tr-TR"/>
        </a:p>
      </dgm:t>
    </dgm:pt>
    <dgm:pt modelId="{6A2E1ED5-D911-4022-9EC9-BE58797FEA83}" type="pres">
      <dgm:prSet presAssocID="{8CE0DAA2-C85B-49AC-893F-12E69D4BCF71}" presName="childTextBox" presStyleLbl="fgAccFollowNode1" presStyleIdx="1" presStyleCnt="6">
        <dgm:presLayoutVars>
          <dgm:bulletEnabled val="1"/>
        </dgm:presLayoutVars>
      </dgm:prSet>
      <dgm:spPr/>
      <dgm:t>
        <a:bodyPr/>
        <a:lstStyle/>
        <a:p>
          <a:endParaRPr lang="tr-TR"/>
        </a:p>
      </dgm:t>
    </dgm:pt>
    <dgm:pt modelId="{7F7D5E82-E6EC-49F4-80D5-AC7EBBC4BA90}" type="pres">
      <dgm:prSet presAssocID="{D4556F5A-637E-449C-B3D0-8ACE8AC8C1D7}" presName="sp" presStyleCnt="0"/>
      <dgm:spPr/>
    </dgm:pt>
    <dgm:pt modelId="{E9C77747-2D36-4781-A46E-C84D67DA90BE}" type="pres">
      <dgm:prSet presAssocID="{6D399396-4C6A-451F-BD5C-8A6FF844B52E}" presName="arrowAndChildren" presStyleCnt="0"/>
      <dgm:spPr/>
    </dgm:pt>
    <dgm:pt modelId="{E9EE79BF-27CD-43F7-AF44-8D6F655A5DC2}" type="pres">
      <dgm:prSet presAssocID="{6D399396-4C6A-451F-BD5C-8A6FF844B52E}" presName="parentTextArrow" presStyleLbl="node1" presStyleIdx="0" presStyleCnt="3"/>
      <dgm:spPr/>
      <dgm:t>
        <a:bodyPr/>
        <a:lstStyle/>
        <a:p>
          <a:endParaRPr lang="tr-TR"/>
        </a:p>
      </dgm:t>
    </dgm:pt>
    <dgm:pt modelId="{390EB77A-65C4-4608-B81F-A5A23E9E9B7B}" type="pres">
      <dgm:prSet presAssocID="{6D399396-4C6A-451F-BD5C-8A6FF844B52E}" presName="arrow" presStyleLbl="node1" presStyleIdx="1" presStyleCnt="3"/>
      <dgm:spPr/>
      <dgm:t>
        <a:bodyPr/>
        <a:lstStyle/>
        <a:p>
          <a:endParaRPr lang="tr-TR"/>
        </a:p>
      </dgm:t>
    </dgm:pt>
    <dgm:pt modelId="{BFBEB9F3-47D6-49D6-B1EB-B4940332DB64}" type="pres">
      <dgm:prSet presAssocID="{6D399396-4C6A-451F-BD5C-8A6FF844B52E}" presName="descendantArrow" presStyleCnt="0"/>
      <dgm:spPr/>
    </dgm:pt>
    <dgm:pt modelId="{52A8A9F0-61F9-46E2-A95E-9057A14D8AE4}" type="pres">
      <dgm:prSet presAssocID="{4457A35F-5A24-4134-A070-BD00712ECE91}" presName="childTextArrow" presStyleLbl="fgAccFollowNode1" presStyleIdx="2" presStyleCnt="6">
        <dgm:presLayoutVars>
          <dgm:bulletEnabled val="1"/>
        </dgm:presLayoutVars>
      </dgm:prSet>
      <dgm:spPr/>
      <dgm:t>
        <a:bodyPr/>
        <a:lstStyle/>
        <a:p>
          <a:endParaRPr lang="tr-TR"/>
        </a:p>
      </dgm:t>
    </dgm:pt>
    <dgm:pt modelId="{A3C21D28-6312-4C36-8B69-26C3C32F53A5}" type="pres">
      <dgm:prSet presAssocID="{C0AD8B27-CF00-48C9-AD7C-F4DA7471E432}" presName="childTextArrow" presStyleLbl="fgAccFollowNode1" presStyleIdx="3" presStyleCnt="6">
        <dgm:presLayoutVars>
          <dgm:bulletEnabled val="1"/>
        </dgm:presLayoutVars>
      </dgm:prSet>
      <dgm:spPr/>
      <dgm:t>
        <a:bodyPr/>
        <a:lstStyle/>
        <a:p>
          <a:endParaRPr lang="tr-TR"/>
        </a:p>
      </dgm:t>
    </dgm:pt>
    <dgm:pt modelId="{2A76BAC3-C586-4AF6-8CFF-3C92AA6D9D63}" type="pres">
      <dgm:prSet presAssocID="{1F94AE4B-1663-4ED8-BE3B-0A7B0560B62C}" presName="sp" presStyleCnt="0"/>
      <dgm:spPr/>
    </dgm:pt>
    <dgm:pt modelId="{EB0A3B38-9996-46F4-8A7F-03AF0BCD71F6}" type="pres">
      <dgm:prSet presAssocID="{52DFA5CB-B9C6-4D67-AE82-987552692A4C}" presName="arrowAndChildren" presStyleCnt="0"/>
      <dgm:spPr/>
    </dgm:pt>
    <dgm:pt modelId="{2AF3B90D-BCD9-4EFF-8D13-FCE71AE4C58D}" type="pres">
      <dgm:prSet presAssocID="{52DFA5CB-B9C6-4D67-AE82-987552692A4C}" presName="parentTextArrow" presStyleLbl="node1" presStyleIdx="1" presStyleCnt="3"/>
      <dgm:spPr/>
      <dgm:t>
        <a:bodyPr/>
        <a:lstStyle/>
        <a:p>
          <a:endParaRPr lang="tr-TR"/>
        </a:p>
      </dgm:t>
    </dgm:pt>
    <dgm:pt modelId="{8D2B0AA1-4A9E-4E41-9783-F9C1EC4FE283}" type="pres">
      <dgm:prSet presAssocID="{52DFA5CB-B9C6-4D67-AE82-987552692A4C}" presName="arrow" presStyleLbl="node1" presStyleIdx="2" presStyleCnt="3"/>
      <dgm:spPr/>
      <dgm:t>
        <a:bodyPr/>
        <a:lstStyle/>
        <a:p>
          <a:endParaRPr lang="tr-TR"/>
        </a:p>
      </dgm:t>
    </dgm:pt>
    <dgm:pt modelId="{034F5D9F-69B7-46E2-9B15-C62161806815}" type="pres">
      <dgm:prSet presAssocID="{52DFA5CB-B9C6-4D67-AE82-987552692A4C}" presName="descendantArrow" presStyleCnt="0"/>
      <dgm:spPr/>
    </dgm:pt>
    <dgm:pt modelId="{A2799234-92F0-401E-93D9-3653823430CC}" type="pres">
      <dgm:prSet presAssocID="{96D8BCBF-D0E9-44FF-8B3B-5B28438F6948}" presName="childTextArrow" presStyleLbl="fgAccFollowNode1" presStyleIdx="4" presStyleCnt="6">
        <dgm:presLayoutVars>
          <dgm:bulletEnabled val="1"/>
        </dgm:presLayoutVars>
      </dgm:prSet>
      <dgm:spPr/>
      <dgm:t>
        <a:bodyPr/>
        <a:lstStyle/>
        <a:p>
          <a:endParaRPr lang="tr-TR"/>
        </a:p>
      </dgm:t>
    </dgm:pt>
    <dgm:pt modelId="{342CB5B7-99FB-44F8-98F7-DF9E3BB2DE87}" type="pres">
      <dgm:prSet presAssocID="{7F06AF7E-C432-46C9-AC0A-5BF5309F54B6}" presName="childTextArrow" presStyleLbl="fgAccFollowNode1" presStyleIdx="5" presStyleCnt="6">
        <dgm:presLayoutVars>
          <dgm:bulletEnabled val="1"/>
        </dgm:presLayoutVars>
      </dgm:prSet>
      <dgm:spPr/>
      <dgm:t>
        <a:bodyPr/>
        <a:lstStyle/>
        <a:p>
          <a:endParaRPr lang="tr-TR"/>
        </a:p>
      </dgm:t>
    </dgm:pt>
  </dgm:ptLst>
  <dgm:cxnLst>
    <dgm:cxn modelId="{6460B34E-21F9-4196-9EFE-215EA2830672}" srcId="{3F0BBE97-6805-4F62-8263-8952DA0F8E84}" destId="{52DFA5CB-B9C6-4D67-AE82-987552692A4C}" srcOrd="0" destOrd="0" parTransId="{D764F9FF-749F-4CF3-88B8-9C42C1B859BE}" sibTransId="{1F94AE4B-1663-4ED8-BE3B-0A7B0560B62C}"/>
    <dgm:cxn modelId="{6B484C35-BD4C-4D49-B974-F200987278AA}" type="presOf" srcId="{7F06AF7E-C432-46C9-AC0A-5BF5309F54B6}" destId="{342CB5B7-99FB-44F8-98F7-DF9E3BB2DE87}" srcOrd="0" destOrd="0" presId="urn:microsoft.com/office/officeart/2005/8/layout/process4"/>
    <dgm:cxn modelId="{6D88268C-4F25-4D06-928F-881A881DB268}" type="presOf" srcId="{52DFA5CB-B9C6-4D67-AE82-987552692A4C}" destId="{2AF3B90D-BCD9-4EFF-8D13-FCE71AE4C58D}" srcOrd="0" destOrd="0" presId="urn:microsoft.com/office/officeart/2005/8/layout/process4"/>
    <dgm:cxn modelId="{036F2664-E15B-4853-A84D-E115D3B1ABCE}" type="presOf" srcId="{900A6D42-548A-4947-88E3-183D78FA75CF}" destId="{4529A01A-D1CE-42BC-B84F-7E2CC3D54834}" srcOrd="0" destOrd="0" presId="urn:microsoft.com/office/officeart/2005/8/layout/process4"/>
    <dgm:cxn modelId="{94E5D674-4BC5-45E2-AF1B-645C70142AF9}" type="presOf" srcId="{7E9883AE-681B-4842-9972-B98CF3F89E52}" destId="{AD8DFF9E-EFDF-4801-9FE5-D17AE6D7BCAC}" srcOrd="1" destOrd="0" presId="urn:microsoft.com/office/officeart/2005/8/layout/process4"/>
    <dgm:cxn modelId="{F92748DE-0835-48C1-9AE4-94E763F14142}" srcId="{3F0BBE97-6805-4F62-8263-8952DA0F8E84}" destId="{7E9883AE-681B-4842-9972-B98CF3F89E52}" srcOrd="2" destOrd="0" parTransId="{6194153B-CF7D-4C78-8BBC-4CF7B04393C7}" sibTransId="{508764A3-E7A3-4926-8878-C4CE38B8746A}"/>
    <dgm:cxn modelId="{34A8C39D-38A2-4FF7-95FD-30E52463815C}" srcId="{52DFA5CB-B9C6-4D67-AE82-987552692A4C}" destId="{7F06AF7E-C432-46C9-AC0A-5BF5309F54B6}" srcOrd="1" destOrd="0" parTransId="{99174798-79D9-4CC0-A7F2-EF2D9A051D23}" sibTransId="{8EF3611E-2B2A-4933-8BE5-AADFA4A8337D}"/>
    <dgm:cxn modelId="{20BCF32B-DE49-4C18-B290-888D6D60A06F}" srcId="{52DFA5CB-B9C6-4D67-AE82-987552692A4C}" destId="{96D8BCBF-D0E9-44FF-8B3B-5B28438F6948}" srcOrd="0" destOrd="0" parTransId="{F12C0BAC-7AF4-4FAF-AF43-EEE2BF541AE3}" sibTransId="{52022C10-0A53-4B4A-8EDA-FB77D3F75E98}"/>
    <dgm:cxn modelId="{9E078F07-9A94-495A-90D7-7C89EC20C0FE}" srcId="{7E9883AE-681B-4842-9972-B98CF3F89E52}" destId="{8CE0DAA2-C85B-49AC-893F-12E69D4BCF71}" srcOrd="1" destOrd="0" parTransId="{5D12DF00-DD36-40FB-9459-FB556974B8BA}" sibTransId="{3B6AA371-377A-4DDF-A78C-75FA4818275D}"/>
    <dgm:cxn modelId="{37403012-5E92-4C6B-A25C-5F2DB931B636}" srcId="{6D399396-4C6A-451F-BD5C-8A6FF844B52E}" destId="{4457A35F-5A24-4134-A070-BD00712ECE91}" srcOrd="0" destOrd="0" parTransId="{A9DA0688-6223-43BA-AC11-AB1C069AEF66}" sibTransId="{F01E0094-DEE4-4803-8D94-5241E577A6C3}"/>
    <dgm:cxn modelId="{0DF0EB2C-E6B0-42BC-BDB3-9AEED66C54EF}" type="presOf" srcId="{96D8BCBF-D0E9-44FF-8B3B-5B28438F6948}" destId="{A2799234-92F0-401E-93D9-3653823430CC}" srcOrd="0" destOrd="0" presId="urn:microsoft.com/office/officeart/2005/8/layout/process4"/>
    <dgm:cxn modelId="{67B50AB0-E4B4-4225-A803-9AEE2C22900C}" type="presOf" srcId="{6D399396-4C6A-451F-BD5C-8A6FF844B52E}" destId="{E9EE79BF-27CD-43F7-AF44-8D6F655A5DC2}" srcOrd="0" destOrd="0" presId="urn:microsoft.com/office/officeart/2005/8/layout/process4"/>
    <dgm:cxn modelId="{7359F33E-8AA9-443D-9888-9974CDE20828}" type="presOf" srcId="{4457A35F-5A24-4134-A070-BD00712ECE91}" destId="{52A8A9F0-61F9-46E2-A95E-9057A14D8AE4}" srcOrd="0" destOrd="0" presId="urn:microsoft.com/office/officeart/2005/8/layout/process4"/>
    <dgm:cxn modelId="{D8A8C050-462F-4199-8963-A362727D10A3}" srcId="{3F0BBE97-6805-4F62-8263-8952DA0F8E84}" destId="{6D399396-4C6A-451F-BD5C-8A6FF844B52E}" srcOrd="1" destOrd="0" parTransId="{953C36F5-219F-41D2-ABBC-1FE26FA1F616}" sibTransId="{D4556F5A-637E-449C-B3D0-8ACE8AC8C1D7}"/>
    <dgm:cxn modelId="{FCB51732-F032-4226-9443-B2AB3A9069E6}" type="presOf" srcId="{3F0BBE97-6805-4F62-8263-8952DA0F8E84}" destId="{05BBBE2E-C7AA-4849-BA7F-3FF868F68A25}" srcOrd="0" destOrd="0" presId="urn:microsoft.com/office/officeart/2005/8/layout/process4"/>
    <dgm:cxn modelId="{7E224DA5-285A-4A59-BF0E-A883C4DF4A59}" type="presOf" srcId="{6D399396-4C6A-451F-BD5C-8A6FF844B52E}" destId="{390EB77A-65C4-4608-B81F-A5A23E9E9B7B}" srcOrd="1" destOrd="0" presId="urn:microsoft.com/office/officeart/2005/8/layout/process4"/>
    <dgm:cxn modelId="{C2CCFF7A-B0B1-4AE0-B6D8-D9F5356CA10C}" type="presOf" srcId="{C0AD8B27-CF00-48C9-AD7C-F4DA7471E432}" destId="{A3C21D28-6312-4C36-8B69-26C3C32F53A5}" srcOrd="0" destOrd="0" presId="urn:microsoft.com/office/officeart/2005/8/layout/process4"/>
    <dgm:cxn modelId="{B9F1D1ED-4006-48BE-8CC2-502A55B41888}" type="presOf" srcId="{8CE0DAA2-C85B-49AC-893F-12E69D4BCF71}" destId="{6A2E1ED5-D911-4022-9EC9-BE58797FEA83}" srcOrd="0" destOrd="0" presId="urn:microsoft.com/office/officeart/2005/8/layout/process4"/>
    <dgm:cxn modelId="{86D94DBE-B70F-4EF8-9D83-70397EF3EC28}" srcId="{6D399396-4C6A-451F-BD5C-8A6FF844B52E}" destId="{C0AD8B27-CF00-48C9-AD7C-F4DA7471E432}" srcOrd="1" destOrd="0" parTransId="{8BF033D0-0E3A-447E-AB66-FA14D255FBB5}" sibTransId="{19BA1DB5-D94B-4486-9F5D-2369A41814A5}"/>
    <dgm:cxn modelId="{AA284706-8734-4C93-843A-1F02E0C2DE7D}" type="presOf" srcId="{52DFA5CB-B9C6-4D67-AE82-987552692A4C}" destId="{8D2B0AA1-4A9E-4E41-9783-F9C1EC4FE283}" srcOrd="1" destOrd="0" presId="urn:microsoft.com/office/officeart/2005/8/layout/process4"/>
    <dgm:cxn modelId="{48100481-E799-4DC1-A72A-8F2DB722DDBE}" srcId="{7E9883AE-681B-4842-9972-B98CF3F89E52}" destId="{900A6D42-548A-4947-88E3-183D78FA75CF}" srcOrd="0" destOrd="0" parTransId="{451848A5-03A5-43AB-908F-EA4B9617589F}" sibTransId="{B0D2F100-67F3-424E-86E1-2ED2734F051F}"/>
    <dgm:cxn modelId="{85522196-3219-4B78-BF5D-6357BA0FDC51}" type="presOf" srcId="{7E9883AE-681B-4842-9972-B98CF3F89E52}" destId="{9B59BD8E-10B3-4508-970A-6A09F1A5420A}" srcOrd="0" destOrd="0" presId="urn:microsoft.com/office/officeart/2005/8/layout/process4"/>
    <dgm:cxn modelId="{C2F4EA1E-0876-4403-B93B-DCE2C4AAACCA}" type="presParOf" srcId="{05BBBE2E-C7AA-4849-BA7F-3FF868F68A25}" destId="{15770F1E-6C60-4D6E-B20A-593EC2C548E8}" srcOrd="0" destOrd="0" presId="urn:microsoft.com/office/officeart/2005/8/layout/process4"/>
    <dgm:cxn modelId="{13B7A4DC-6FE0-458F-BC2E-717120AF2D97}" type="presParOf" srcId="{15770F1E-6C60-4D6E-B20A-593EC2C548E8}" destId="{9B59BD8E-10B3-4508-970A-6A09F1A5420A}" srcOrd="0" destOrd="0" presId="urn:microsoft.com/office/officeart/2005/8/layout/process4"/>
    <dgm:cxn modelId="{44E7C1EA-45DF-4B4D-9A9F-F0C4E84A1143}" type="presParOf" srcId="{15770F1E-6C60-4D6E-B20A-593EC2C548E8}" destId="{AD8DFF9E-EFDF-4801-9FE5-D17AE6D7BCAC}" srcOrd="1" destOrd="0" presId="urn:microsoft.com/office/officeart/2005/8/layout/process4"/>
    <dgm:cxn modelId="{77A3DE54-D1EE-458A-9642-2C9373D11A14}" type="presParOf" srcId="{15770F1E-6C60-4D6E-B20A-593EC2C548E8}" destId="{CB021E16-DBC8-4C11-B61E-D8627D5EAFC6}" srcOrd="2" destOrd="0" presId="urn:microsoft.com/office/officeart/2005/8/layout/process4"/>
    <dgm:cxn modelId="{88D8878D-8007-408C-AC48-D435C1FB9ADE}" type="presParOf" srcId="{CB021E16-DBC8-4C11-B61E-D8627D5EAFC6}" destId="{4529A01A-D1CE-42BC-B84F-7E2CC3D54834}" srcOrd="0" destOrd="0" presId="urn:microsoft.com/office/officeart/2005/8/layout/process4"/>
    <dgm:cxn modelId="{C35F293C-AC0F-4E9A-8C4B-1060FF9BF47A}" type="presParOf" srcId="{CB021E16-DBC8-4C11-B61E-D8627D5EAFC6}" destId="{6A2E1ED5-D911-4022-9EC9-BE58797FEA83}" srcOrd="1" destOrd="0" presId="urn:microsoft.com/office/officeart/2005/8/layout/process4"/>
    <dgm:cxn modelId="{3866D09D-3C0D-4D29-B3BC-E0C76E638DBD}" type="presParOf" srcId="{05BBBE2E-C7AA-4849-BA7F-3FF868F68A25}" destId="{7F7D5E82-E6EC-49F4-80D5-AC7EBBC4BA90}" srcOrd="1" destOrd="0" presId="urn:microsoft.com/office/officeart/2005/8/layout/process4"/>
    <dgm:cxn modelId="{8FB16210-B3A0-4714-BAD7-C3FDC5606D34}" type="presParOf" srcId="{05BBBE2E-C7AA-4849-BA7F-3FF868F68A25}" destId="{E9C77747-2D36-4781-A46E-C84D67DA90BE}" srcOrd="2" destOrd="0" presId="urn:microsoft.com/office/officeart/2005/8/layout/process4"/>
    <dgm:cxn modelId="{789A6330-C27C-4A6A-93A9-0B8C322EA152}" type="presParOf" srcId="{E9C77747-2D36-4781-A46E-C84D67DA90BE}" destId="{E9EE79BF-27CD-43F7-AF44-8D6F655A5DC2}" srcOrd="0" destOrd="0" presId="urn:microsoft.com/office/officeart/2005/8/layout/process4"/>
    <dgm:cxn modelId="{AB5B2FDB-07B7-4610-8D3F-45B42E235C18}" type="presParOf" srcId="{E9C77747-2D36-4781-A46E-C84D67DA90BE}" destId="{390EB77A-65C4-4608-B81F-A5A23E9E9B7B}" srcOrd="1" destOrd="0" presId="urn:microsoft.com/office/officeart/2005/8/layout/process4"/>
    <dgm:cxn modelId="{C9885D23-D33A-4D9C-ADF8-21DA75D85F24}" type="presParOf" srcId="{E9C77747-2D36-4781-A46E-C84D67DA90BE}" destId="{BFBEB9F3-47D6-49D6-B1EB-B4940332DB64}" srcOrd="2" destOrd="0" presId="urn:microsoft.com/office/officeart/2005/8/layout/process4"/>
    <dgm:cxn modelId="{D2207FC3-3DC9-459C-8931-A4D12D9F67DD}" type="presParOf" srcId="{BFBEB9F3-47D6-49D6-B1EB-B4940332DB64}" destId="{52A8A9F0-61F9-46E2-A95E-9057A14D8AE4}" srcOrd="0" destOrd="0" presId="urn:microsoft.com/office/officeart/2005/8/layout/process4"/>
    <dgm:cxn modelId="{A3F2E070-2EAB-406D-A343-3CFB4127A533}" type="presParOf" srcId="{BFBEB9F3-47D6-49D6-B1EB-B4940332DB64}" destId="{A3C21D28-6312-4C36-8B69-26C3C32F53A5}" srcOrd="1" destOrd="0" presId="urn:microsoft.com/office/officeart/2005/8/layout/process4"/>
    <dgm:cxn modelId="{68549BEB-B4F3-46A5-AEFE-6C6B9AF1332A}" type="presParOf" srcId="{05BBBE2E-C7AA-4849-BA7F-3FF868F68A25}" destId="{2A76BAC3-C586-4AF6-8CFF-3C92AA6D9D63}" srcOrd="3" destOrd="0" presId="urn:microsoft.com/office/officeart/2005/8/layout/process4"/>
    <dgm:cxn modelId="{77FE27B5-A854-4FE9-B49C-BE3BA42D54D2}" type="presParOf" srcId="{05BBBE2E-C7AA-4849-BA7F-3FF868F68A25}" destId="{EB0A3B38-9996-46F4-8A7F-03AF0BCD71F6}" srcOrd="4" destOrd="0" presId="urn:microsoft.com/office/officeart/2005/8/layout/process4"/>
    <dgm:cxn modelId="{644FA84E-F937-4B0D-BD00-316F9DA3AD56}" type="presParOf" srcId="{EB0A3B38-9996-46F4-8A7F-03AF0BCD71F6}" destId="{2AF3B90D-BCD9-4EFF-8D13-FCE71AE4C58D}" srcOrd="0" destOrd="0" presId="urn:microsoft.com/office/officeart/2005/8/layout/process4"/>
    <dgm:cxn modelId="{DDBE4E38-F8F1-48FB-88DA-CE91E4F4F262}" type="presParOf" srcId="{EB0A3B38-9996-46F4-8A7F-03AF0BCD71F6}" destId="{8D2B0AA1-4A9E-4E41-9783-F9C1EC4FE283}" srcOrd="1" destOrd="0" presId="urn:microsoft.com/office/officeart/2005/8/layout/process4"/>
    <dgm:cxn modelId="{9704A064-EA88-435D-8478-D1A4BA5CEF9F}" type="presParOf" srcId="{EB0A3B38-9996-46F4-8A7F-03AF0BCD71F6}" destId="{034F5D9F-69B7-46E2-9B15-C62161806815}" srcOrd="2" destOrd="0" presId="urn:microsoft.com/office/officeart/2005/8/layout/process4"/>
    <dgm:cxn modelId="{B1B3BEFD-4EFE-4D47-914E-463318353279}" type="presParOf" srcId="{034F5D9F-69B7-46E2-9B15-C62161806815}" destId="{A2799234-92F0-401E-93D9-3653823430CC}" srcOrd="0" destOrd="0" presId="urn:microsoft.com/office/officeart/2005/8/layout/process4"/>
    <dgm:cxn modelId="{F19C036C-2C0F-4B87-BA35-2BE38246E704}" type="presParOf" srcId="{034F5D9F-69B7-46E2-9B15-C62161806815}" destId="{342CB5B7-99FB-44F8-98F7-DF9E3BB2DE8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B1E455-B5E1-49D0-8CF4-54A4E9F8774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tr-TR"/>
        </a:p>
      </dgm:t>
    </dgm:pt>
    <dgm:pt modelId="{D20032BE-753C-4733-883B-281CD5A20B1C}">
      <dgm:prSet phldrT="[Metin]"/>
      <dgm:spPr/>
      <dgm:t>
        <a:bodyPr/>
        <a:lstStyle/>
        <a:p>
          <a:r>
            <a:rPr lang="tr-TR" dirty="0" smtClean="0"/>
            <a:t>Alıştırma ders yazılımının genel yapısı</a:t>
          </a:r>
          <a:endParaRPr lang="tr-TR" dirty="0"/>
        </a:p>
      </dgm:t>
    </dgm:pt>
    <dgm:pt modelId="{47245B94-B5A1-4918-A382-9D292C731837}" type="parTrans" cxnId="{6DB5D02A-D11E-478C-BC4F-FC44B6C9A32A}">
      <dgm:prSet/>
      <dgm:spPr/>
      <dgm:t>
        <a:bodyPr/>
        <a:lstStyle/>
        <a:p>
          <a:endParaRPr lang="tr-TR"/>
        </a:p>
      </dgm:t>
    </dgm:pt>
    <dgm:pt modelId="{20ADDB4E-A06C-4CB6-A2AF-37CA459AE448}" type="sibTrans" cxnId="{6DB5D02A-D11E-478C-BC4F-FC44B6C9A32A}">
      <dgm:prSet/>
      <dgm:spPr/>
      <dgm:t>
        <a:bodyPr/>
        <a:lstStyle/>
        <a:p>
          <a:endParaRPr lang="tr-TR"/>
        </a:p>
      </dgm:t>
    </dgm:pt>
    <dgm:pt modelId="{1A3B448A-7DCD-4C05-88D7-385E83595C61}">
      <dgm:prSet phldrT="[Metin]"/>
      <dgm:spPr/>
      <dgm:t>
        <a:bodyPr/>
        <a:lstStyle/>
        <a:p>
          <a:r>
            <a:rPr lang="tr-TR" dirty="0" smtClean="0"/>
            <a:t>Giriş </a:t>
          </a:r>
          <a:endParaRPr lang="tr-TR" dirty="0"/>
        </a:p>
      </dgm:t>
    </dgm:pt>
    <dgm:pt modelId="{0C31B02B-168B-4625-BE3C-8B4D5E37862B}" type="parTrans" cxnId="{B3E824C1-AF75-49CC-B892-3290E6951F3D}">
      <dgm:prSet/>
      <dgm:spPr/>
      <dgm:t>
        <a:bodyPr/>
        <a:lstStyle/>
        <a:p>
          <a:endParaRPr lang="tr-TR"/>
        </a:p>
      </dgm:t>
    </dgm:pt>
    <dgm:pt modelId="{03B11D0B-8DC9-419A-9FE8-DC0F08A1F482}" type="sibTrans" cxnId="{B3E824C1-AF75-49CC-B892-3290E6951F3D}">
      <dgm:prSet/>
      <dgm:spPr/>
      <dgm:t>
        <a:bodyPr/>
        <a:lstStyle/>
        <a:p>
          <a:endParaRPr lang="tr-TR"/>
        </a:p>
      </dgm:t>
    </dgm:pt>
    <dgm:pt modelId="{86C70D71-321C-4158-B5EB-9499E54699D7}">
      <dgm:prSet phldrT="[Metin]"/>
      <dgm:spPr/>
      <dgm:t>
        <a:bodyPr/>
        <a:lstStyle/>
        <a:p>
          <a:r>
            <a:rPr lang="tr-TR" dirty="0" smtClean="0"/>
            <a:t>Madde seçimi</a:t>
          </a:r>
          <a:endParaRPr lang="tr-TR" dirty="0"/>
        </a:p>
      </dgm:t>
    </dgm:pt>
    <dgm:pt modelId="{CBDB5C1C-DC2E-4CFD-A3A8-5DD15293DC46}" type="parTrans" cxnId="{C2A55E4E-7E32-4AFF-8056-8DD19BB50F14}">
      <dgm:prSet/>
      <dgm:spPr/>
      <dgm:t>
        <a:bodyPr/>
        <a:lstStyle/>
        <a:p>
          <a:endParaRPr lang="tr-TR"/>
        </a:p>
      </dgm:t>
    </dgm:pt>
    <dgm:pt modelId="{D60667E8-5F7A-4F06-B6A5-6946B0BE7A00}" type="sibTrans" cxnId="{C2A55E4E-7E32-4AFF-8056-8DD19BB50F14}">
      <dgm:prSet/>
      <dgm:spPr/>
      <dgm:t>
        <a:bodyPr/>
        <a:lstStyle/>
        <a:p>
          <a:endParaRPr lang="tr-TR"/>
        </a:p>
      </dgm:t>
    </dgm:pt>
    <dgm:pt modelId="{E4983C8B-34E0-4751-A7CD-FF1BA3DA0D1F}">
      <dgm:prSet phldrT="[Metin]" phldr="1"/>
      <dgm:spPr/>
      <dgm:t>
        <a:bodyPr/>
        <a:lstStyle/>
        <a:p>
          <a:endParaRPr lang="tr-TR"/>
        </a:p>
      </dgm:t>
    </dgm:pt>
    <dgm:pt modelId="{8199CF80-0673-460B-9EE7-48A34C6C79C5}" type="parTrans" cxnId="{7539BF0F-7A31-4D44-B92E-4BBEE3A309ED}">
      <dgm:prSet/>
      <dgm:spPr/>
      <dgm:t>
        <a:bodyPr/>
        <a:lstStyle/>
        <a:p>
          <a:endParaRPr lang="tr-TR"/>
        </a:p>
      </dgm:t>
    </dgm:pt>
    <dgm:pt modelId="{3DDFA0A7-66C9-4FF6-8884-43004483F886}" type="sibTrans" cxnId="{7539BF0F-7A31-4D44-B92E-4BBEE3A309ED}">
      <dgm:prSet/>
      <dgm:spPr/>
      <dgm:t>
        <a:bodyPr/>
        <a:lstStyle/>
        <a:p>
          <a:endParaRPr lang="tr-TR"/>
        </a:p>
      </dgm:t>
    </dgm:pt>
    <dgm:pt modelId="{B015F693-5CD6-42F5-A819-C632147A2294}">
      <dgm:prSet phldrT="[Metin]"/>
      <dgm:spPr/>
      <dgm:t>
        <a:bodyPr/>
        <a:lstStyle/>
        <a:p>
          <a:r>
            <a:rPr lang="tr-TR" dirty="0" smtClean="0"/>
            <a:t>Soru-cevap</a:t>
          </a:r>
          <a:endParaRPr lang="tr-TR" dirty="0"/>
        </a:p>
      </dgm:t>
    </dgm:pt>
    <dgm:pt modelId="{85BB9D00-5E72-4142-903E-2CAA2F674440}" type="parTrans" cxnId="{0E909D8A-529A-4D99-AE88-26EDB1B48A1D}">
      <dgm:prSet/>
      <dgm:spPr/>
      <dgm:t>
        <a:bodyPr/>
        <a:lstStyle/>
        <a:p>
          <a:endParaRPr lang="tr-TR"/>
        </a:p>
      </dgm:t>
    </dgm:pt>
    <dgm:pt modelId="{066692F0-1876-4B1E-82F6-5F31E7E273BA}" type="sibTrans" cxnId="{0E909D8A-529A-4D99-AE88-26EDB1B48A1D}">
      <dgm:prSet/>
      <dgm:spPr/>
      <dgm:t>
        <a:bodyPr/>
        <a:lstStyle/>
        <a:p>
          <a:endParaRPr lang="tr-TR"/>
        </a:p>
      </dgm:t>
    </dgm:pt>
    <dgm:pt modelId="{9DDB43F0-57DD-470E-9E8C-195CC3B57CC8}">
      <dgm:prSet phldrT="[Metin]"/>
      <dgm:spPr/>
      <dgm:t>
        <a:bodyPr/>
        <a:lstStyle/>
        <a:p>
          <a:r>
            <a:rPr lang="tr-TR" dirty="0" smtClean="0"/>
            <a:t>Kapanış </a:t>
          </a:r>
          <a:endParaRPr lang="tr-TR" dirty="0"/>
        </a:p>
      </dgm:t>
    </dgm:pt>
    <dgm:pt modelId="{2E3B402F-D2DC-4AC6-97DF-03BC420B84AF}" type="parTrans" cxnId="{2BB86D13-2E79-47F9-AA3C-1A05AFCC368D}">
      <dgm:prSet/>
      <dgm:spPr/>
      <dgm:t>
        <a:bodyPr/>
        <a:lstStyle/>
        <a:p>
          <a:endParaRPr lang="tr-TR"/>
        </a:p>
      </dgm:t>
    </dgm:pt>
    <dgm:pt modelId="{98839E8F-049B-4863-8AF7-9853A011B627}" type="sibTrans" cxnId="{2BB86D13-2E79-47F9-AA3C-1A05AFCC368D}">
      <dgm:prSet/>
      <dgm:spPr/>
      <dgm:t>
        <a:bodyPr/>
        <a:lstStyle/>
        <a:p>
          <a:endParaRPr lang="tr-TR"/>
        </a:p>
      </dgm:t>
    </dgm:pt>
    <dgm:pt modelId="{3ED3EB28-7A58-4ACC-A04A-37AFD07CB194}">
      <dgm:prSet phldrT="[Metin]" phldr="1"/>
      <dgm:spPr/>
      <dgm:t>
        <a:bodyPr/>
        <a:lstStyle/>
        <a:p>
          <a:endParaRPr lang="tr-TR"/>
        </a:p>
      </dgm:t>
    </dgm:pt>
    <dgm:pt modelId="{343590A4-E939-4307-B799-03FABE7AA1E1}" type="parTrans" cxnId="{3E868B07-B358-4D3D-A791-2F6D1085C37F}">
      <dgm:prSet/>
      <dgm:spPr/>
      <dgm:t>
        <a:bodyPr/>
        <a:lstStyle/>
        <a:p>
          <a:endParaRPr lang="tr-TR"/>
        </a:p>
      </dgm:t>
    </dgm:pt>
    <dgm:pt modelId="{172CDC33-1734-4DE5-9E9E-8C09B64C938E}" type="sibTrans" cxnId="{3E868B07-B358-4D3D-A791-2F6D1085C37F}">
      <dgm:prSet/>
      <dgm:spPr/>
      <dgm:t>
        <a:bodyPr/>
        <a:lstStyle/>
        <a:p>
          <a:endParaRPr lang="tr-TR"/>
        </a:p>
      </dgm:t>
    </dgm:pt>
    <dgm:pt modelId="{9E1D02CC-01DC-4B81-9496-CF522B542618}">
      <dgm:prSet phldrT="[Metin]"/>
      <dgm:spPr/>
      <dgm:t>
        <a:bodyPr/>
        <a:lstStyle/>
        <a:p>
          <a:r>
            <a:rPr lang="tr-TR" dirty="0" smtClean="0"/>
            <a:t>Geri bildirim </a:t>
          </a:r>
          <a:endParaRPr lang="tr-TR" dirty="0"/>
        </a:p>
      </dgm:t>
    </dgm:pt>
    <dgm:pt modelId="{A814DB4E-FE27-489D-B2F5-0B6DDE57BF7E}" type="parTrans" cxnId="{8E87FFB8-0AF2-4801-84FE-40B14985047B}">
      <dgm:prSet/>
      <dgm:spPr/>
      <dgm:t>
        <a:bodyPr/>
        <a:lstStyle/>
        <a:p>
          <a:endParaRPr lang="tr-TR"/>
        </a:p>
      </dgm:t>
    </dgm:pt>
    <dgm:pt modelId="{ABBF7D3E-6DA9-4B72-8E4B-EF771CCC9ADD}" type="sibTrans" cxnId="{8E87FFB8-0AF2-4801-84FE-40B14985047B}">
      <dgm:prSet/>
      <dgm:spPr/>
      <dgm:t>
        <a:bodyPr/>
        <a:lstStyle/>
        <a:p>
          <a:endParaRPr lang="tr-TR"/>
        </a:p>
      </dgm:t>
    </dgm:pt>
    <dgm:pt modelId="{ED6DD1EC-8878-4401-A54C-B253B75EA655}">
      <dgm:prSet phldrT="[Metin]"/>
      <dgm:spPr/>
      <dgm:t>
        <a:bodyPr/>
        <a:lstStyle/>
        <a:p>
          <a:r>
            <a:rPr lang="tr-TR" dirty="0" smtClean="0"/>
            <a:t>Değerlendirme </a:t>
          </a:r>
          <a:endParaRPr lang="tr-TR" dirty="0"/>
        </a:p>
      </dgm:t>
    </dgm:pt>
    <dgm:pt modelId="{C6FDB5E4-AA79-476B-AF98-A1FA0C3E4824}" type="parTrans" cxnId="{89CF6E0F-0BAA-4726-87C8-5F59E265A2DC}">
      <dgm:prSet/>
      <dgm:spPr/>
      <dgm:t>
        <a:bodyPr/>
        <a:lstStyle/>
        <a:p>
          <a:endParaRPr lang="tr-TR"/>
        </a:p>
      </dgm:t>
    </dgm:pt>
    <dgm:pt modelId="{B804B3B2-B93C-46E8-AB1E-C8541634853D}" type="sibTrans" cxnId="{89CF6E0F-0BAA-4726-87C8-5F59E265A2DC}">
      <dgm:prSet/>
      <dgm:spPr/>
      <dgm:t>
        <a:bodyPr/>
        <a:lstStyle/>
        <a:p>
          <a:endParaRPr lang="tr-TR"/>
        </a:p>
      </dgm:t>
    </dgm:pt>
    <dgm:pt modelId="{16D5099C-FBE2-427A-9E6E-9E6451657924}" type="pres">
      <dgm:prSet presAssocID="{4BB1E455-B5E1-49D0-8CF4-54A4E9F8774F}" presName="Name0" presStyleCnt="0">
        <dgm:presLayoutVars>
          <dgm:dir/>
          <dgm:animLvl val="lvl"/>
          <dgm:resizeHandles val="exact"/>
        </dgm:presLayoutVars>
      </dgm:prSet>
      <dgm:spPr/>
      <dgm:t>
        <a:bodyPr/>
        <a:lstStyle/>
        <a:p>
          <a:endParaRPr lang="tr-TR"/>
        </a:p>
      </dgm:t>
    </dgm:pt>
    <dgm:pt modelId="{637BC3AD-4D3E-4D3B-986E-71DE5ACA497C}" type="pres">
      <dgm:prSet presAssocID="{3ED3EB28-7A58-4ACC-A04A-37AFD07CB194}" presName="boxAndChildren" presStyleCnt="0"/>
      <dgm:spPr/>
    </dgm:pt>
    <dgm:pt modelId="{5FACAC4B-9517-43A8-BFB0-A94ABFAA55A7}" type="pres">
      <dgm:prSet presAssocID="{3ED3EB28-7A58-4ACC-A04A-37AFD07CB194}" presName="parentTextBox" presStyleLbl="node1" presStyleIdx="0" presStyleCnt="3"/>
      <dgm:spPr/>
      <dgm:t>
        <a:bodyPr/>
        <a:lstStyle/>
        <a:p>
          <a:endParaRPr lang="tr-TR"/>
        </a:p>
      </dgm:t>
    </dgm:pt>
    <dgm:pt modelId="{28B71ECF-58E7-4C9C-A1A8-78B203B3C9F3}" type="pres">
      <dgm:prSet presAssocID="{3ED3EB28-7A58-4ACC-A04A-37AFD07CB194}" presName="entireBox" presStyleLbl="node1" presStyleIdx="0" presStyleCnt="3"/>
      <dgm:spPr/>
      <dgm:t>
        <a:bodyPr/>
        <a:lstStyle/>
        <a:p>
          <a:endParaRPr lang="tr-TR"/>
        </a:p>
      </dgm:t>
    </dgm:pt>
    <dgm:pt modelId="{56F5D49A-5334-40D9-B0ED-5BE4835506E2}" type="pres">
      <dgm:prSet presAssocID="{3ED3EB28-7A58-4ACC-A04A-37AFD07CB194}" presName="descendantBox" presStyleCnt="0"/>
      <dgm:spPr/>
    </dgm:pt>
    <dgm:pt modelId="{C9D513D1-F952-4599-9FBE-758A9C3921D0}" type="pres">
      <dgm:prSet presAssocID="{9E1D02CC-01DC-4B81-9496-CF522B542618}" presName="childTextBox" presStyleLbl="fgAccFollowNode1" presStyleIdx="0" presStyleCnt="6">
        <dgm:presLayoutVars>
          <dgm:bulletEnabled val="1"/>
        </dgm:presLayoutVars>
      </dgm:prSet>
      <dgm:spPr/>
      <dgm:t>
        <a:bodyPr/>
        <a:lstStyle/>
        <a:p>
          <a:endParaRPr lang="tr-TR"/>
        </a:p>
      </dgm:t>
    </dgm:pt>
    <dgm:pt modelId="{724F059A-AAA9-4D21-90F0-4F5DAA8D8299}" type="pres">
      <dgm:prSet presAssocID="{ED6DD1EC-8878-4401-A54C-B253B75EA655}" presName="childTextBox" presStyleLbl="fgAccFollowNode1" presStyleIdx="1" presStyleCnt="6">
        <dgm:presLayoutVars>
          <dgm:bulletEnabled val="1"/>
        </dgm:presLayoutVars>
      </dgm:prSet>
      <dgm:spPr/>
      <dgm:t>
        <a:bodyPr/>
        <a:lstStyle/>
        <a:p>
          <a:endParaRPr lang="tr-TR"/>
        </a:p>
      </dgm:t>
    </dgm:pt>
    <dgm:pt modelId="{AEDCE098-957F-49F7-8DB8-F601328F67C3}" type="pres">
      <dgm:prSet presAssocID="{3DDFA0A7-66C9-4FF6-8884-43004483F886}" presName="sp" presStyleCnt="0"/>
      <dgm:spPr/>
    </dgm:pt>
    <dgm:pt modelId="{B2313F63-44DF-4DDC-B872-3532B097477A}" type="pres">
      <dgm:prSet presAssocID="{E4983C8B-34E0-4751-A7CD-FF1BA3DA0D1F}" presName="arrowAndChildren" presStyleCnt="0"/>
      <dgm:spPr/>
    </dgm:pt>
    <dgm:pt modelId="{AA531ABD-8E51-4811-87C9-D28BC93695A1}" type="pres">
      <dgm:prSet presAssocID="{E4983C8B-34E0-4751-A7CD-FF1BA3DA0D1F}" presName="parentTextArrow" presStyleLbl="node1" presStyleIdx="0" presStyleCnt="3"/>
      <dgm:spPr/>
      <dgm:t>
        <a:bodyPr/>
        <a:lstStyle/>
        <a:p>
          <a:endParaRPr lang="tr-TR"/>
        </a:p>
      </dgm:t>
    </dgm:pt>
    <dgm:pt modelId="{4A6FB5C9-BFAF-418B-912B-F02EE7A62296}" type="pres">
      <dgm:prSet presAssocID="{E4983C8B-34E0-4751-A7CD-FF1BA3DA0D1F}" presName="arrow" presStyleLbl="node1" presStyleIdx="1" presStyleCnt="3"/>
      <dgm:spPr/>
      <dgm:t>
        <a:bodyPr/>
        <a:lstStyle/>
        <a:p>
          <a:endParaRPr lang="tr-TR"/>
        </a:p>
      </dgm:t>
    </dgm:pt>
    <dgm:pt modelId="{38B12087-14E7-484C-A5C8-29B8E8BBC246}" type="pres">
      <dgm:prSet presAssocID="{E4983C8B-34E0-4751-A7CD-FF1BA3DA0D1F}" presName="descendantArrow" presStyleCnt="0"/>
      <dgm:spPr/>
    </dgm:pt>
    <dgm:pt modelId="{ED44CD90-A6A4-4385-94A3-FC8B3BEE57CF}" type="pres">
      <dgm:prSet presAssocID="{B015F693-5CD6-42F5-A819-C632147A2294}" presName="childTextArrow" presStyleLbl="fgAccFollowNode1" presStyleIdx="2" presStyleCnt="6">
        <dgm:presLayoutVars>
          <dgm:bulletEnabled val="1"/>
        </dgm:presLayoutVars>
      </dgm:prSet>
      <dgm:spPr/>
      <dgm:t>
        <a:bodyPr/>
        <a:lstStyle/>
        <a:p>
          <a:endParaRPr lang="tr-TR"/>
        </a:p>
      </dgm:t>
    </dgm:pt>
    <dgm:pt modelId="{884AD290-20D2-4E0C-990D-97BD8E6783E9}" type="pres">
      <dgm:prSet presAssocID="{9DDB43F0-57DD-470E-9E8C-195CC3B57CC8}" presName="childTextArrow" presStyleLbl="fgAccFollowNode1" presStyleIdx="3" presStyleCnt="6">
        <dgm:presLayoutVars>
          <dgm:bulletEnabled val="1"/>
        </dgm:presLayoutVars>
      </dgm:prSet>
      <dgm:spPr/>
      <dgm:t>
        <a:bodyPr/>
        <a:lstStyle/>
        <a:p>
          <a:endParaRPr lang="tr-TR"/>
        </a:p>
      </dgm:t>
    </dgm:pt>
    <dgm:pt modelId="{CD78F7B3-E7DF-4912-B781-FB6268162FF4}" type="pres">
      <dgm:prSet presAssocID="{20ADDB4E-A06C-4CB6-A2AF-37CA459AE448}" presName="sp" presStyleCnt="0"/>
      <dgm:spPr/>
    </dgm:pt>
    <dgm:pt modelId="{A48F2732-1BBB-4D9F-B002-2078B1C30501}" type="pres">
      <dgm:prSet presAssocID="{D20032BE-753C-4733-883B-281CD5A20B1C}" presName="arrowAndChildren" presStyleCnt="0"/>
      <dgm:spPr/>
    </dgm:pt>
    <dgm:pt modelId="{B6958DAC-E5F4-4968-A3EE-5301787104B9}" type="pres">
      <dgm:prSet presAssocID="{D20032BE-753C-4733-883B-281CD5A20B1C}" presName="parentTextArrow" presStyleLbl="node1" presStyleIdx="1" presStyleCnt="3"/>
      <dgm:spPr/>
      <dgm:t>
        <a:bodyPr/>
        <a:lstStyle/>
        <a:p>
          <a:endParaRPr lang="tr-TR"/>
        </a:p>
      </dgm:t>
    </dgm:pt>
    <dgm:pt modelId="{AA7AE66B-D293-48D3-B199-8D3B1BB87599}" type="pres">
      <dgm:prSet presAssocID="{D20032BE-753C-4733-883B-281CD5A20B1C}" presName="arrow" presStyleLbl="node1" presStyleIdx="2" presStyleCnt="3"/>
      <dgm:spPr/>
      <dgm:t>
        <a:bodyPr/>
        <a:lstStyle/>
        <a:p>
          <a:endParaRPr lang="tr-TR"/>
        </a:p>
      </dgm:t>
    </dgm:pt>
    <dgm:pt modelId="{C5FB1D3A-44C1-412F-B703-2B1D8DAB8C11}" type="pres">
      <dgm:prSet presAssocID="{D20032BE-753C-4733-883B-281CD5A20B1C}" presName="descendantArrow" presStyleCnt="0"/>
      <dgm:spPr/>
    </dgm:pt>
    <dgm:pt modelId="{FA06421E-16ED-4E7B-8DC1-B4A8D01FFAA0}" type="pres">
      <dgm:prSet presAssocID="{1A3B448A-7DCD-4C05-88D7-385E83595C61}" presName="childTextArrow" presStyleLbl="fgAccFollowNode1" presStyleIdx="4" presStyleCnt="6">
        <dgm:presLayoutVars>
          <dgm:bulletEnabled val="1"/>
        </dgm:presLayoutVars>
      </dgm:prSet>
      <dgm:spPr/>
      <dgm:t>
        <a:bodyPr/>
        <a:lstStyle/>
        <a:p>
          <a:endParaRPr lang="tr-TR"/>
        </a:p>
      </dgm:t>
    </dgm:pt>
    <dgm:pt modelId="{C4D4C0B1-14B8-4D8E-AEA9-C1A99F234F54}" type="pres">
      <dgm:prSet presAssocID="{86C70D71-321C-4158-B5EB-9499E54699D7}" presName="childTextArrow" presStyleLbl="fgAccFollowNode1" presStyleIdx="5" presStyleCnt="6">
        <dgm:presLayoutVars>
          <dgm:bulletEnabled val="1"/>
        </dgm:presLayoutVars>
      </dgm:prSet>
      <dgm:spPr/>
      <dgm:t>
        <a:bodyPr/>
        <a:lstStyle/>
        <a:p>
          <a:endParaRPr lang="tr-TR"/>
        </a:p>
      </dgm:t>
    </dgm:pt>
  </dgm:ptLst>
  <dgm:cxnLst>
    <dgm:cxn modelId="{B3E824C1-AF75-49CC-B892-3290E6951F3D}" srcId="{D20032BE-753C-4733-883B-281CD5A20B1C}" destId="{1A3B448A-7DCD-4C05-88D7-385E83595C61}" srcOrd="0" destOrd="0" parTransId="{0C31B02B-168B-4625-BE3C-8B4D5E37862B}" sibTransId="{03B11D0B-8DC9-419A-9FE8-DC0F08A1F482}"/>
    <dgm:cxn modelId="{9B5C96D4-6448-472A-9F7C-95E09EC5AC0A}" type="presOf" srcId="{1A3B448A-7DCD-4C05-88D7-385E83595C61}" destId="{FA06421E-16ED-4E7B-8DC1-B4A8D01FFAA0}" srcOrd="0" destOrd="0" presId="urn:microsoft.com/office/officeart/2005/8/layout/process4"/>
    <dgm:cxn modelId="{E14C719F-EB31-4ECD-AAE4-371050B56708}" type="presOf" srcId="{D20032BE-753C-4733-883B-281CD5A20B1C}" destId="{B6958DAC-E5F4-4968-A3EE-5301787104B9}" srcOrd="0" destOrd="0" presId="urn:microsoft.com/office/officeart/2005/8/layout/process4"/>
    <dgm:cxn modelId="{211CB5D5-977D-4D65-9F5F-4831F70DB68C}" type="presOf" srcId="{E4983C8B-34E0-4751-A7CD-FF1BA3DA0D1F}" destId="{AA531ABD-8E51-4811-87C9-D28BC93695A1}" srcOrd="0" destOrd="0" presId="urn:microsoft.com/office/officeart/2005/8/layout/process4"/>
    <dgm:cxn modelId="{358AF817-E080-4418-BC32-601BEA65B97B}" type="presOf" srcId="{9DDB43F0-57DD-470E-9E8C-195CC3B57CC8}" destId="{884AD290-20D2-4E0C-990D-97BD8E6783E9}" srcOrd="0" destOrd="0" presId="urn:microsoft.com/office/officeart/2005/8/layout/process4"/>
    <dgm:cxn modelId="{C2A55E4E-7E32-4AFF-8056-8DD19BB50F14}" srcId="{D20032BE-753C-4733-883B-281CD5A20B1C}" destId="{86C70D71-321C-4158-B5EB-9499E54699D7}" srcOrd="1" destOrd="0" parTransId="{CBDB5C1C-DC2E-4CFD-A3A8-5DD15293DC46}" sibTransId="{D60667E8-5F7A-4F06-B6A5-6946B0BE7A00}"/>
    <dgm:cxn modelId="{A2F086BC-3853-4F01-A46F-FF001005B9D4}" type="presOf" srcId="{B015F693-5CD6-42F5-A819-C632147A2294}" destId="{ED44CD90-A6A4-4385-94A3-FC8B3BEE57CF}" srcOrd="0" destOrd="0" presId="urn:microsoft.com/office/officeart/2005/8/layout/process4"/>
    <dgm:cxn modelId="{9B42FACE-6025-4937-B83C-170D55FC470F}" type="presOf" srcId="{3ED3EB28-7A58-4ACC-A04A-37AFD07CB194}" destId="{28B71ECF-58E7-4C9C-A1A8-78B203B3C9F3}" srcOrd="1" destOrd="0" presId="urn:microsoft.com/office/officeart/2005/8/layout/process4"/>
    <dgm:cxn modelId="{8E87FFB8-0AF2-4801-84FE-40B14985047B}" srcId="{3ED3EB28-7A58-4ACC-A04A-37AFD07CB194}" destId="{9E1D02CC-01DC-4B81-9496-CF522B542618}" srcOrd="0" destOrd="0" parTransId="{A814DB4E-FE27-489D-B2F5-0B6DDE57BF7E}" sibTransId="{ABBF7D3E-6DA9-4B72-8E4B-EF771CCC9ADD}"/>
    <dgm:cxn modelId="{C14D078A-C9F0-4A0B-B92C-2BFD921D9E4F}" type="presOf" srcId="{ED6DD1EC-8878-4401-A54C-B253B75EA655}" destId="{724F059A-AAA9-4D21-90F0-4F5DAA8D8299}" srcOrd="0" destOrd="0" presId="urn:microsoft.com/office/officeart/2005/8/layout/process4"/>
    <dgm:cxn modelId="{0E909D8A-529A-4D99-AE88-26EDB1B48A1D}" srcId="{E4983C8B-34E0-4751-A7CD-FF1BA3DA0D1F}" destId="{B015F693-5CD6-42F5-A819-C632147A2294}" srcOrd="0" destOrd="0" parTransId="{85BB9D00-5E72-4142-903E-2CAA2F674440}" sibTransId="{066692F0-1876-4B1E-82F6-5F31E7E273BA}"/>
    <dgm:cxn modelId="{3E868B07-B358-4D3D-A791-2F6D1085C37F}" srcId="{4BB1E455-B5E1-49D0-8CF4-54A4E9F8774F}" destId="{3ED3EB28-7A58-4ACC-A04A-37AFD07CB194}" srcOrd="2" destOrd="0" parTransId="{343590A4-E939-4307-B799-03FABE7AA1E1}" sibTransId="{172CDC33-1734-4DE5-9E9E-8C09B64C938E}"/>
    <dgm:cxn modelId="{89CF6E0F-0BAA-4726-87C8-5F59E265A2DC}" srcId="{3ED3EB28-7A58-4ACC-A04A-37AFD07CB194}" destId="{ED6DD1EC-8878-4401-A54C-B253B75EA655}" srcOrd="1" destOrd="0" parTransId="{C6FDB5E4-AA79-476B-AF98-A1FA0C3E4824}" sibTransId="{B804B3B2-B93C-46E8-AB1E-C8541634853D}"/>
    <dgm:cxn modelId="{CB80929C-1F67-4914-8124-82FD43A81A05}" type="presOf" srcId="{3ED3EB28-7A58-4ACC-A04A-37AFD07CB194}" destId="{5FACAC4B-9517-43A8-BFB0-A94ABFAA55A7}" srcOrd="0" destOrd="0" presId="urn:microsoft.com/office/officeart/2005/8/layout/process4"/>
    <dgm:cxn modelId="{2BB86D13-2E79-47F9-AA3C-1A05AFCC368D}" srcId="{E4983C8B-34E0-4751-A7CD-FF1BA3DA0D1F}" destId="{9DDB43F0-57DD-470E-9E8C-195CC3B57CC8}" srcOrd="1" destOrd="0" parTransId="{2E3B402F-D2DC-4AC6-97DF-03BC420B84AF}" sibTransId="{98839E8F-049B-4863-8AF7-9853A011B627}"/>
    <dgm:cxn modelId="{B3DA3A7E-43D3-4A40-AAA8-8B3C108BD6A9}" type="presOf" srcId="{86C70D71-321C-4158-B5EB-9499E54699D7}" destId="{C4D4C0B1-14B8-4D8E-AEA9-C1A99F234F54}" srcOrd="0" destOrd="0" presId="urn:microsoft.com/office/officeart/2005/8/layout/process4"/>
    <dgm:cxn modelId="{7539BF0F-7A31-4D44-B92E-4BBEE3A309ED}" srcId="{4BB1E455-B5E1-49D0-8CF4-54A4E9F8774F}" destId="{E4983C8B-34E0-4751-A7CD-FF1BA3DA0D1F}" srcOrd="1" destOrd="0" parTransId="{8199CF80-0673-460B-9EE7-48A34C6C79C5}" sibTransId="{3DDFA0A7-66C9-4FF6-8884-43004483F886}"/>
    <dgm:cxn modelId="{862372F9-F7D3-48CC-A197-EF59DDE821C1}" type="presOf" srcId="{9E1D02CC-01DC-4B81-9496-CF522B542618}" destId="{C9D513D1-F952-4599-9FBE-758A9C3921D0}" srcOrd="0" destOrd="0" presId="urn:microsoft.com/office/officeart/2005/8/layout/process4"/>
    <dgm:cxn modelId="{7F0CEDBE-E1AE-4ABF-BBE5-1EFA87B5584E}" type="presOf" srcId="{D20032BE-753C-4733-883B-281CD5A20B1C}" destId="{AA7AE66B-D293-48D3-B199-8D3B1BB87599}" srcOrd="1" destOrd="0" presId="urn:microsoft.com/office/officeart/2005/8/layout/process4"/>
    <dgm:cxn modelId="{6DB5D02A-D11E-478C-BC4F-FC44B6C9A32A}" srcId="{4BB1E455-B5E1-49D0-8CF4-54A4E9F8774F}" destId="{D20032BE-753C-4733-883B-281CD5A20B1C}" srcOrd="0" destOrd="0" parTransId="{47245B94-B5A1-4918-A382-9D292C731837}" sibTransId="{20ADDB4E-A06C-4CB6-A2AF-37CA459AE448}"/>
    <dgm:cxn modelId="{252EF92A-11E8-48E0-BF9D-B655397DE4C4}" type="presOf" srcId="{4BB1E455-B5E1-49D0-8CF4-54A4E9F8774F}" destId="{16D5099C-FBE2-427A-9E6E-9E6451657924}" srcOrd="0" destOrd="0" presId="urn:microsoft.com/office/officeart/2005/8/layout/process4"/>
    <dgm:cxn modelId="{06A1E9D3-D054-43A4-935A-2A4D6C94DD1C}" type="presOf" srcId="{E4983C8B-34E0-4751-A7CD-FF1BA3DA0D1F}" destId="{4A6FB5C9-BFAF-418B-912B-F02EE7A62296}" srcOrd="1" destOrd="0" presId="urn:microsoft.com/office/officeart/2005/8/layout/process4"/>
    <dgm:cxn modelId="{DBF0A56A-0F4A-4D52-97F6-29DD2FFBD0AC}" type="presParOf" srcId="{16D5099C-FBE2-427A-9E6E-9E6451657924}" destId="{637BC3AD-4D3E-4D3B-986E-71DE5ACA497C}" srcOrd="0" destOrd="0" presId="urn:microsoft.com/office/officeart/2005/8/layout/process4"/>
    <dgm:cxn modelId="{590FA482-D052-47CA-98BE-7745BB1047C7}" type="presParOf" srcId="{637BC3AD-4D3E-4D3B-986E-71DE5ACA497C}" destId="{5FACAC4B-9517-43A8-BFB0-A94ABFAA55A7}" srcOrd="0" destOrd="0" presId="urn:microsoft.com/office/officeart/2005/8/layout/process4"/>
    <dgm:cxn modelId="{F8DA96DB-24C5-4309-892B-E4115A882C67}" type="presParOf" srcId="{637BC3AD-4D3E-4D3B-986E-71DE5ACA497C}" destId="{28B71ECF-58E7-4C9C-A1A8-78B203B3C9F3}" srcOrd="1" destOrd="0" presId="urn:microsoft.com/office/officeart/2005/8/layout/process4"/>
    <dgm:cxn modelId="{30AEF6AA-4558-450B-8A82-4FF38CEE112A}" type="presParOf" srcId="{637BC3AD-4D3E-4D3B-986E-71DE5ACA497C}" destId="{56F5D49A-5334-40D9-B0ED-5BE4835506E2}" srcOrd="2" destOrd="0" presId="urn:microsoft.com/office/officeart/2005/8/layout/process4"/>
    <dgm:cxn modelId="{42CAE7D9-43A6-4444-941B-7CDCBEA77EAF}" type="presParOf" srcId="{56F5D49A-5334-40D9-B0ED-5BE4835506E2}" destId="{C9D513D1-F952-4599-9FBE-758A9C3921D0}" srcOrd="0" destOrd="0" presId="urn:microsoft.com/office/officeart/2005/8/layout/process4"/>
    <dgm:cxn modelId="{D058D126-C40D-4ED7-A819-5CC540099950}" type="presParOf" srcId="{56F5D49A-5334-40D9-B0ED-5BE4835506E2}" destId="{724F059A-AAA9-4D21-90F0-4F5DAA8D8299}" srcOrd="1" destOrd="0" presId="urn:microsoft.com/office/officeart/2005/8/layout/process4"/>
    <dgm:cxn modelId="{00BECBEF-91FF-4E7B-B6EA-F2C371FB730E}" type="presParOf" srcId="{16D5099C-FBE2-427A-9E6E-9E6451657924}" destId="{AEDCE098-957F-49F7-8DB8-F601328F67C3}" srcOrd="1" destOrd="0" presId="urn:microsoft.com/office/officeart/2005/8/layout/process4"/>
    <dgm:cxn modelId="{33F81B18-AC78-4DEF-828F-671887D3E694}" type="presParOf" srcId="{16D5099C-FBE2-427A-9E6E-9E6451657924}" destId="{B2313F63-44DF-4DDC-B872-3532B097477A}" srcOrd="2" destOrd="0" presId="urn:microsoft.com/office/officeart/2005/8/layout/process4"/>
    <dgm:cxn modelId="{8BC74194-B525-43A3-AF48-7B9B30F6B067}" type="presParOf" srcId="{B2313F63-44DF-4DDC-B872-3532B097477A}" destId="{AA531ABD-8E51-4811-87C9-D28BC93695A1}" srcOrd="0" destOrd="0" presId="urn:microsoft.com/office/officeart/2005/8/layout/process4"/>
    <dgm:cxn modelId="{C63E3E4B-592A-4B3C-B3DD-438A4DCBCD2D}" type="presParOf" srcId="{B2313F63-44DF-4DDC-B872-3532B097477A}" destId="{4A6FB5C9-BFAF-418B-912B-F02EE7A62296}" srcOrd="1" destOrd="0" presId="urn:microsoft.com/office/officeart/2005/8/layout/process4"/>
    <dgm:cxn modelId="{4675015F-6B3B-44E3-A083-9F985CC2CB71}" type="presParOf" srcId="{B2313F63-44DF-4DDC-B872-3532B097477A}" destId="{38B12087-14E7-484C-A5C8-29B8E8BBC246}" srcOrd="2" destOrd="0" presId="urn:microsoft.com/office/officeart/2005/8/layout/process4"/>
    <dgm:cxn modelId="{5365977B-252A-4D10-AC92-16D62F64CBA3}" type="presParOf" srcId="{38B12087-14E7-484C-A5C8-29B8E8BBC246}" destId="{ED44CD90-A6A4-4385-94A3-FC8B3BEE57CF}" srcOrd="0" destOrd="0" presId="urn:microsoft.com/office/officeart/2005/8/layout/process4"/>
    <dgm:cxn modelId="{D3B871BB-E6B1-4020-94AB-CD27A14B313C}" type="presParOf" srcId="{38B12087-14E7-484C-A5C8-29B8E8BBC246}" destId="{884AD290-20D2-4E0C-990D-97BD8E6783E9}" srcOrd="1" destOrd="0" presId="urn:microsoft.com/office/officeart/2005/8/layout/process4"/>
    <dgm:cxn modelId="{85EFF24D-DC76-4CF5-8F2D-9C32DB61932E}" type="presParOf" srcId="{16D5099C-FBE2-427A-9E6E-9E6451657924}" destId="{CD78F7B3-E7DF-4912-B781-FB6268162FF4}" srcOrd="3" destOrd="0" presId="urn:microsoft.com/office/officeart/2005/8/layout/process4"/>
    <dgm:cxn modelId="{860B3500-B617-4FAF-A54B-DC28EDD99EE6}" type="presParOf" srcId="{16D5099C-FBE2-427A-9E6E-9E6451657924}" destId="{A48F2732-1BBB-4D9F-B002-2078B1C30501}" srcOrd="4" destOrd="0" presId="urn:microsoft.com/office/officeart/2005/8/layout/process4"/>
    <dgm:cxn modelId="{2E3C0D4B-11EE-4709-B70E-88C15D97657C}" type="presParOf" srcId="{A48F2732-1BBB-4D9F-B002-2078B1C30501}" destId="{B6958DAC-E5F4-4968-A3EE-5301787104B9}" srcOrd="0" destOrd="0" presId="urn:microsoft.com/office/officeart/2005/8/layout/process4"/>
    <dgm:cxn modelId="{636074A3-97F3-41AE-8787-2EDC16516EBE}" type="presParOf" srcId="{A48F2732-1BBB-4D9F-B002-2078B1C30501}" destId="{AA7AE66B-D293-48D3-B199-8D3B1BB87599}" srcOrd="1" destOrd="0" presId="urn:microsoft.com/office/officeart/2005/8/layout/process4"/>
    <dgm:cxn modelId="{E3ACDEEA-9D1E-41BA-919C-BC658E29F49A}" type="presParOf" srcId="{A48F2732-1BBB-4D9F-B002-2078B1C30501}" destId="{C5FB1D3A-44C1-412F-B703-2B1D8DAB8C11}" srcOrd="2" destOrd="0" presId="urn:microsoft.com/office/officeart/2005/8/layout/process4"/>
    <dgm:cxn modelId="{3DE1A4B8-C8AF-40C0-B7D4-57789862BD86}" type="presParOf" srcId="{C5FB1D3A-44C1-412F-B703-2B1D8DAB8C11}" destId="{FA06421E-16ED-4E7B-8DC1-B4A8D01FFAA0}" srcOrd="0" destOrd="0" presId="urn:microsoft.com/office/officeart/2005/8/layout/process4"/>
    <dgm:cxn modelId="{0BA13513-4020-4EBC-A1F9-195799FAAFFE}" type="presParOf" srcId="{C5FB1D3A-44C1-412F-B703-2B1D8DAB8C11}" destId="{C4D4C0B1-14B8-4D8E-AEA9-C1A99F234F54}"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F0A75-81FD-4E50-935B-227976B9AC2F}" type="doc">
      <dgm:prSet loTypeId="urn:microsoft.com/office/officeart/2005/8/layout/vList3" loCatId="list" qsTypeId="urn:microsoft.com/office/officeart/2005/8/quickstyle/simple1" qsCatId="simple" csTypeId="urn:microsoft.com/office/officeart/2005/8/colors/accent1_2" csCatId="accent1" phldr="1"/>
      <dgm:spPr/>
    </dgm:pt>
    <dgm:pt modelId="{6843606B-231B-4E0E-87C0-5A8BFF58ABDB}">
      <dgm:prSet phldrT="[Metin]"/>
      <dgm:spPr/>
      <dgm:t>
        <a:bodyPr/>
        <a:lstStyle/>
        <a:p>
          <a:r>
            <a:rPr lang="tr-TR" dirty="0" smtClean="0"/>
            <a:t>Senaryo </a:t>
          </a:r>
          <a:endParaRPr lang="tr-TR" dirty="0"/>
        </a:p>
      </dgm:t>
    </dgm:pt>
    <dgm:pt modelId="{7252E170-6C02-4E08-844E-5E3653A8E8DD}" type="parTrans" cxnId="{6A0C83E4-D9D0-4202-A577-5E340F8F2D07}">
      <dgm:prSet/>
      <dgm:spPr/>
    </dgm:pt>
    <dgm:pt modelId="{48601909-6511-4060-88EE-3A6AC81C07F4}" type="sibTrans" cxnId="{6A0C83E4-D9D0-4202-A577-5E340F8F2D07}">
      <dgm:prSet/>
      <dgm:spPr/>
    </dgm:pt>
    <dgm:pt modelId="{B4B4642B-7D58-4038-8D62-0FB2CCC0BD16}">
      <dgm:prSet phldrT="[Metin]"/>
      <dgm:spPr/>
      <dgm:t>
        <a:bodyPr/>
        <a:lstStyle/>
        <a:p>
          <a:r>
            <a:rPr lang="tr-TR" dirty="0" smtClean="0"/>
            <a:t>Modelleme </a:t>
          </a:r>
          <a:endParaRPr lang="tr-TR" dirty="0"/>
        </a:p>
      </dgm:t>
    </dgm:pt>
    <dgm:pt modelId="{1FE45981-06CC-4527-9151-807223859D32}" type="parTrans" cxnId="{CCD688E4-68A1-4085-A0FD-845358E049DB}">
      <dgm:prSet/>
      <dgm:spPr/>
    </dgm:pt>
    <dgm:pt modelId="{85E25E82-97B2-4A8C-B2E2-30B37278EB9A}" type="sibTrans" cxnId="{CCD688E4-68A1-4085-A0FD-845358E049DB}">
      <dgm:prSet/>
      <dgm:spPr/>
    </dgm:pt>
    <dgm:pt modelId="{89696AC6-6624-464F-93A8-4C5536DEE7F9}">
      <dgm:prSet phldrT="[Metin]"/>
      <dgm:spPr/>
      <dgm:t>
        <a:bodyPr/>
        <a:lstStyle/>
        <a:p>
          <a:r>
            <a:rPr lang="tr-TR" dirty="0" smtClean="0"/>
            <a:t>Öğretim taktik ve stratejileri</a:t>
          </a:r>
          <a:endParaRPr lang="tr-TR" dirty="0"/>
        </a:p>
      </dgm:t>
    </dgm:pt>
    <dgm:pt modelId="{E1BE9EB9-CFF2-4679-83E9-2037241580BB}" type="parTrans" cxnId="{9F9AC559-8345-4772-83BC-AE8966790F81}">
      <dgm:prSet/>
      <dgm:spPr/>
    </dgm:pt>
    <dgm:pt modelId="{C0276D5A-5F94-4357-B940-2D5402EDFF45}" type="sibTrans" cxnId="{9F9AC559-8345-4772-83BC-AE8966790F81}">
      <dgm:prSet/>
      <dgm:spPr/>
    </dgm:pt>
    <dgm:pt modelId="{B56363CD-EC3C-41C9-AF60-C2F301476644}" type="pres">
      <dgm:prSet presAssocID="{B19F0A75-81FD-4E50-935B-227976B9AC2F}" presName="linearFlow" presStyleCnt="0">
        <dgm:presLayoutVars>
          <dgm:dir/>
          <dgm:resizeHandles val="exact"/>
        </dgm:presLayoutVars>
      </dgm:prSet>
      <dgm:spPr/>
    </dgm:pt>
    <dgm:pt modelId="{BAA670C1-65E7-4AE7-98F3-1A118F0BC44B}" type="pres">
      <dgm:prSet presAssocID="{6843606B-231B-4E0E-87C0-5A8BFF58ABDB}" presName="composite" presStyleCnt="0"/>
      <dgm:spPr/>
    </dgm:pt>
    <dgm:pt modelId="{FFC85746-7E8A-4729-9DAE-5304017880E8}" type="pres">
      <dgm:prSet presAssocID="{6843606B-231B-4E0E-87C0-5A8BFF58ABDB}" presName="imgShp" presStyleLbl="fgImgPlace1" presStyleIdx="0" presStyleCnt="3"/>
      <dgm:spPr/>
    </dgm:pt>
    <dgm:pt modelId="{A79DAA31-7DCC-48C1-9475-769F1D906125}" type="pres">
      <dgm:prSet presAssocID="{6843606B-231B-4E0E-87C0-5A8BFF58ABDB}" presName="txShp" presStyleLbl="node1" presStyleIdx="0" presStyleCnt="3">
        <dgm:presLayoutVars>
          <dgm:bulletEnabled val="1"/>
        </dgm:presLayoutVars>
      </dgm:prSet>
      <dgm:spPr/>
      <dgm:t>
        <a:bodyPr/>
        <a:lstStyle/>
        <a:p>
          <a:endParaRPr lang="tr-TR"/>
        </a:p>
      </dgm:t>
    </dgm:pt>
    <dgm:pt modelId="{5BD2F350-077F-4E8D-879A-8CC3FB4062BE}" type="pres">
      <dgm:prSet presAssocID="{48601909-6511-4060-88EE-3A6AC81C07F4}" presName="spacing" presStyleCnt="0"/>
      <dgm:spPr/>
    </dgm:pt>
    <dgm:pt modelId="{C83EB32F-128F-4099-965E-94635D7CFAA9}" type="pres">
      <dgm:prSet presAssocID="{B4B4642B-7D58-4038-8D62-0FB2CCC0BD16}" presName="composite" presStyleCnt="0"/>
      <dgm:spPr/>
    </dgm:pt>
    <dgm:pt modelId="{43FC82BA-AC68-4F9E-8A61-518E716C31F6}" type="pres">
      <dgm:prSet presAssocID="{B4B4642B-7D58-4038-8D62-0FB2CCC0BD16}" presName="imgShp" presStyleLbl="fgImgPlace1" presStyleIdx="1" presStyleCnt="3"/>
      <dgm:spPr/>
    </dgm:pt>
    <dgm:pt modelId="{39A2A4C8-AF6B-486E-BAE7-081E884E7578}" type="pres">
      <dgm:prSet presAssocID="{B4B4642B-7D58-4038-8D62-0FB2CCC0BD16}" presName="txShp" presStyleLbl="node1" presStyleIdx="1" presStyleCnt="3">
        <dgm:presLayoutVars>
          <dgm:bulletEnabled val="1"/>
        </dgm:presLayoutVars>
      </dgm:prSet>
      <dgm:spPr/>
      <dgm:t>
        <a:bodyPr/>
        <a:lstStyle/>
        <a:p>
          <a:endParaRPr lang="tr-TR"/>
        </a:p>
      </dgm:t>
    </dgm:pt>
    <dgm:pt modelId="{EBE4E979-8358-47C6-8D38-E01980CFD936}" type="pres">
      <dgm:prSet presAssocID="{85E25E82-97B2-4A8C-B2E2-30B37278EB9A}" presName="spacing" presStyleCnt="0"/>
      <dgm:spPr/>
    </dgm:pt>
    <dgm:pt modelId="{766C0C6B-1327-4983-AE4E-6F87F49F8D80}" type="pres">
      <dgm:prSet presAssocID="{89696AC6-6624-464F-93A8-4C5536DEE7F9}" presName="composite" presStyleCnt="0"/>
      <dgm:spPr/>
    </dgm:pt>
    <dgm:pt modelId="{59870A11-38E6-432D-9FE7-B490279E70EC}" type="pres">
      <dgm:prSet presAssocID="{89696AC6-6624-464F-93A8-4C5536DEE7F9}" presName="imgShp" presStyleLbl="fgImgPlace1" presStyleIdx="2" presStyleCnt="3"/>
      <dgm:spPr/>
    </dgm:pt>
    <dgm:pt modelId="{490AB9CE-113D-42AC-9409-85CCE182D7F7}" type="pres">
      <dgm:prSet presAssocID="{89696AC6-6624-464F-93A8-4C5536DEE7F9}" presName="txShp" presStyleLbl="node1" presStyleIdx="2" presStyleCnt="3">
        <dgm:presLayoutVars>
          <dgm:bulletEnabled val="1"/>
        </dgm:presLayoutVars>
      </dgm:prSet>
      <dgm:spPr/>
      <dgm:t>
        <a:bodyPr/>
        <a:lstStyle/>
        <a:p>
          <a:endParaRPr lang="tr-TR"/>
        </a:p>
      </dgm:t>
    </dgm:pt>
  </dgm:ptLst>
  <dgm:cxnLst>
    <dgm:cxn modelId="{6F1CA989-8148-4282-B544-514966804E6D}" type="presOf" srcId="{6843606B-231B-4E0E-87C0-5A8BFF58ABDB}" destId="{A79DAA31-7DCC-48C1-9475-769F1D906125}" srcOrd="0" destOrd="0" presId="urn:microsoft.com/office/officeart/2005/8/layout/vList3"/>
    <dgm:cxn modelId="{20E40362-7DCB-4835-A729-3ED54DCC46E4}" type="presOf" srcId="{B19F0A75-81FD-4E50-935B-227976B9AC2F}" destId="{B56363CD-EC3C-41C9-AF60-C2F301476644}" srcOrd="0" destOrd="0" presId="urn:microsoft.com/office/officeart/2005/8/layout/vList3"/>
    <dgm:cxn modelId="{6A0C83E4-D9D0-4202-A577-5E340F8F2D07}" srcId="{B19F0A75-81FD-4E50-935B-227976B9AC2F}" destId="{6843606B-231B-4E0E-87C0-5A8BFF58ABDB}" srcOrd="0" destOrd="0" parTransId="{7252E170-6C02-4E08-844E-5E3653A8E8DD}" sibTransId="{48601909-6511-4060-88EE-3A6AC81C07F4}"/>
    <dgm:cxn modelId="{045A4991-EB43-4D31-A49B-4CD3EB7D7577}" type="presOf" srcId="{89696AC6-6624-464F-93A8-4C5536DEE7F9}" destId="{490AB9CE-113D-42AC-9409-85CCE182D7F7}" srcOrd="0" destOrd="0" presId="urn:microsoft.com/office/officeart/2005/8/layout/vList3"/>
    <dgm:cxn modelId="{9F9AC559-8345-4772-83BC-AE8966790F81}" srcId="{B19F0A75-81FD-4E50-935B-227976B9AC2F}" destId="{89696AC6-6624-464F-93A8-4C5536DEE7F9}" srcOrd="2" destOrd="0" parTransId="{E1BE9EB9-CFF2-4679-83E9-2037241580BB}" sibTransId="{C0276D5A-5F94-4357-B940-2D5402EDFF45}"/>
    <dgm:cxn modelId="{8173EBDD-9813-453A-A4BA-C79545716B44}" type="presOf" srcId="{B4B4642B-7D58-4038-8D62-0FB2CCC0BD16}" destId="{39A2A4C8-AF6B-486E-BAE7-081E884E7578}" srcOrd="0" destOrd="0" presId="urn:microsoft.com/office/officeart/2005/8/layout/vList3"/>
    <dgm:cxn modelId="{CCD688E4-68A1-4085-A0FD-845358E049DB}" srcId="{B19F0A75-81FD-4E50-935B-227976B9AC2F}" destId="{B4B4642B-7D58-4038-8D62-0FB2CCC0BD16}" srcOrd="1" destOrd="0" parTransId="{1FE45981-06CC-4527-9151-807223859D32}" sibTransId="{85E25E82-97B2-4A8C-B2E2-30B37278EB9A}"/>
    <dgm:cxn modelId="{12AE2DDC-B660-4588-BF65-EEA878F1EDDB}" type="presParOf" srcId="{B56363CD-EC3C-41C9-AF60-C2F301476644}" destId="{BAA670C1-65E7-4AE7-98F3-1A118F0BC44B}" srcOrd="0" destOrd="0" presId="urn:microsoft.com/office/officeart/2005/8/layout/vList3"/>
    <dgm:cxn modelId="{8B120805-5DC3-4829-A3DF-EA1D6B2A3C8C}" type="presParOf" srcId="{BAA670C1-65E7-4AE7-98F3-1A118F0BC44B}" destId="{FFC85746-7E8A-4729-9DAE-5304017880E8}" srcOrd="0" destOrd="0" presId="urn:microsoft.com/office/officeart/2005/8/layout/vList3"/>
    <dgm:cxn modelId="{93C01FB3-0D20-486A-B387-6E9159E2AC57}" type="presParOf" srcId="{BAA670C1-65E7-4AE7-98F3-1A118F0BC44B}" destId="{A79DAA31-7DCC-48C1-9475-769F1D906125}" srcOrd="1" destOrd="0" presId="urn:microsoft.com/office/officeart/2005/8/layout/vList3"/>
    <dgm:cxn modelId="{CBD89DE0-ED38-4C85-834C-C2712FBA8AC5}" type="presParOf" srcId="{B56363CD-EC3C-41C9-AF60-C2F301476644}" destId="{5BD2F350-077F-4E8D-879A-8CC3FB4062BE}" srcOrd="1" destOrd="0" presId="urn:microsoft.com/office/officeart/2005/8/layout/vList3"/>
    <dgm:cxn modelId="{7933D807-C909-4C45-9922-E880F47489F0}" type="presParOf" srcId="{B56363CD-EC3C-41C9-AF60-C2F301476644}" destId="{C83EB32F-128F-4099-965E-94635D7CFAA9}" srcOrd="2" destOrd="0" presId="urn:microsoft.com/office/officeart/2005/8/layout/vList3"/>
    <dgm:cxn modelId="{76EFF624-82F7-4454-A903-3C6DF5CAB02E}" type="presParOf" srcId="{C83EB32F-128F-4099-965E-94635D7CFAA9}" destId="{43FC82BA-AC68-4F9E-8A61-518E716C31F6}" srcOrd="0" destOrd="0" presId="urn:microsoft.com/office/officeart/2005/8/layout/vList3"/>
    <dgm:cxn modelId="{D1E1F46D-9BF4-4697-AD39-F20E92B5FC9C}" type="presParOf" srcId="{C83EB32F-128F-4099-965E-94635D7CFAA9}" destId="{39A2A4C8-AF6B-486E-BAE7-081E884E7578}" srcOrd="1" destOrd="0" presId="urn:microsoft.com/office/officeart/2005/8/layout/vList3"/>
    <dgm:cxn modelId="{FDA6AAD4-875C-42EA-AC76-6FE9509C1B6E}" type="presParOf" srcId="{B56363CD-EC3C-41C9-AF60-C2F301476644}" destId="{EBE4E979-8358-47C6-8D38-E01980CFD936}" srcOrd="3" destOrd="0" presId="urn:microsoft.com/office/officeart/2005/8/layout/vList3"/>
    <dgm:cxn modelId="{E2A1D3B5-BD52-4531-95FC-A74DFD2E6A85}" type="presParOf" srcId="{B56363CD-EC3C-41C9-AF60-C2F301476644}" destId="{766C0C6B-1327-4983-AE4E-6F87F49F8D80}" srcOrd="4" destOrd="0" presId="urn:microsoft.com/office/officeart/2005/8/layout/vList3"/>
    <dgm:cxn modelId="{05A58B74-8A30-4D0F-9629-6EBACEFEBEE8}" type="presParOf" srcId="{766C0C6B-1327-4983-AE4E-6F87F49F8D80}" destId="{59870A11-38E6-432D-9FE7-B490279E70EC}" srcOrd="0" destOrd="0" presId="urn:microsoft.com/office/officeart/2005/8/layout/vList3"/>
    <dgm:cxn modelId="{CD1A559B-C077-46F4-9BB1-5E9B607D7089}" type="presParOf" srcId="{766C0C6B-1327-4983-AE4E-6F87F49F8D80}" destId="{490AB9CE-113D-42AC-9409-85CCE182D7F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DFF9E-EFDF-4801-9FE5-D17AE6D7BCAC}">
      <dsp:nvSpPr>
        <dsp:cNvPr id="0" name=""/>
        <dsp:cNvSpPr/>
      </dsp:nvSpPr>
      <dsp:spPr>
        <a:xfrm>
          <a:off x="0" y="3059187"/>
          <a:ext cx="6096000" cy="100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tr-TR" sz="1900" kern="1200"/>
        </a:p>
      </dsp:txBody>
      <dsp:txXfrm>
        <a:off x="0" y="3059187"/>
        <a:ext cx="6096000" cy="542210"/>
      </dsp:txXfrm>
    </dsp:sp>
    <dsp:sp modelId="{4529A01A-D1CE-42BC-B84F-7E2CC3D54834}">
      <dsp:nvSpPr>
        <dsp:cNvPr id="0" name=""/>
        <dsp:cNvSpPr/>
      </dsp:nvSpPr>
      <dsp:spPr>
        <a:xfrm>
          <a:off x="0" y="3581316"/>
          <a:ext cx="3047999" cy="4618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tr-TR" sz="2700" kern="1200" dirty="0" smtClean="0"/>
            <a:t>Geri bildirim</a:t>
          </a:r>
          <a:endParaRPr lang="tr-TR" sz="2700" kern="1200" dirty="0"/>
        </a:p>
      </dsp:txBody>
      <dsp:txXfrm>
        <a:off x="0" y="3581316"/>
        <a:ext cx="3047999" cy="461883"/>
      </dsp:txXfrm>
    </dsp:sp>
    <dsp:sp modelId="{6A2E1ED5-D911-4022-9EC9-BE58797FEA83}">
      <dsp:nvSpPr>
        <dsp:cNvPr id="0" name=""/>
        <dsp:cNvSpPr/>
      </dsp:nvSpPr>
      <dsp:spPr>
        <a:xfrm>
          <a:off x="3048000" y="3581316"/>
          <a:ext cx="3047999" cy="4618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tr-TR" sz="2700" kern="1200" dirty="0" smtClean="0"/>
            <a:t>Değerlendirme </a:t>
          </a:r>
          <a:endParaRPr lang="tr-TR" sz="2700" kern="1200" dirty="0"/>
        </a:p>
      </dsp:txBody>
      <dsp:txXfrm>
        <a:off x="3048000" y="3581316"/>
        <a:ext cx="3047999" cy="461883"/>
      </dsp:txXfrm>
    </dsp:sp>
    <dsp:sp modelId="{390EB77A-65C4-4608-B81F-A5A23E9E9B7B}">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tr-TR" sz="1900" kern="1200"/>
        </a:p>
      </dsp:txBody>
      <dsp:txXfrm rot="-10800000">
        <a:off x="0" y="1529953"/>
        <a:ext cx="6096000" cy="542047"/>
      </dsp:txXfrm>
    </dsp:sp>
    <dsp:sp modelId="{52A8A9F0-61F9-46E2-A95E-9057A14D8AE4}">
      <dsp:nvSpPr>
        <dsp:cNvPr id="0" name=""/>
        <dsp:cNvSpPr/>
      </dsp:nvSpPr>
      <dsp:spPr>
        <a:xfrm>
          <a:off x="0" y="2072001"/>
          <a:ext cx="3047999"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tr-TR" sz="2700" kern="1200" dirty="0" smtClean="0"/>
            <a:t>Soru-cevap</a:t>
          </a:r>
          <a:endParaRPr lang="tr-TR" sz="2700" kern="1200" dirty="0"/>
        </a:p>
      </dsp:txBody>
      <dsp:txXfrm>
        <a:off x="0" y="2072001"/>
        <a:ext cx="3047999" cy="461744"/>
      </dsp:txXfrm>
    </dsp:sp>
    <dsp:sp modelId="{A3C21D28-6312-4C36-8B69-26C3C32F53A5}">
      <dsp:nvSpPr>
        <dsp:cNvPr id="0" name=""/>
        <dsp:cNvSpPr/>
      </dsp:nvSpPr>
      <dsp:spPr>
        <a:xfrm>
          <a:off x="3048000" y="2072001"/>
          <a:ext cx="3047999"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tr-TR" sz="2700" kern="1200" dirty="0" smtClean="0"/>
            <a:t>Kapanış </a:t>
          </a:r>
          <a:endParaRPr lang="tr-TR" sz="2700" kern="1200" dirty="0"/>
        </a:p>
      </dsp:txBody>
      <dsp:txXfrm>
        <a:off x="3048000" y="2072001"/>
        <a:ext cx="3047999" cy="461744"/>
      </dsp:txXfrm>
    </dsp:sp>
    <dsp:sp modelId="{8D2B0AA1-4A9E-4E41-9783-F9C1EC4FE283}">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tr-TR" sz="1900" kern="1200" dirty="0" smtClean="0"/>
            <a:t>Öğretici </a:t>
          </a:r>
          <a:r>
            <a:rPr lang="tr-TR" sz="1900" kern="1200" dirty="0" err="1" smtClean="0"/>
            <a:t>programyazılımının</a:t>
          </a:r>
          <a:r>
            <a:rPr lang="tr-TR" sz="1900" kern="1200" dirty="0" smtClean="0"/>
            <a:t> </a:t>
          </a:r>
          <a:r>
            <a:rPr lang="tr-TR" sz="1900" kern="1200" dirty="0" smtClean="0"/>
            <a:t>genel yapısı</a:t>
          </a:r>
          <a:endParaRPr lang="tr-TR" sz="1900" kern="1200" dirty="0"/>
        </a:p>
      </dsp:txBody>
      <dsp:txXfrm rot="-10800000">
        <a:off x="0" y="718"/>
        <a:ext cx="6096000" cy="542047"/>
      </dsp:txXfrm>
    </dsp:sp>
    <dsp:sp modelId="{A2799234-92F0-401E-93D9-3653823430CC}">
      <dsp:nvSpPr>
        <dsp:cNvPr id="0" name=""/>
        <dsp:cNvSpPr/>
      </dsp:nvSpPr>
      <dsp:spPr>
        <a:xfrm>
          <a:off x="0" y="542766"/>
          <a:ext cx="3047999"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tr-TR" sz="2700" kern="1200" dirty="0" smtClean="0"/>
            <a:t>Giriş </a:t>
          </a:r>
          <a:endParaRPr lang="tr-TR" sz="2700" kern="1200" dirty="0"/>
        </a:p>
      </dsp:txBody>
      <dsp:txXfrm>
        <a:off x="0" y="542766"/>
        <a:ext cx="3047999" cy="461744"/>
      </dsp:txXfrm>
    </dsp:sp>
    <dsp:sp modelId="{342CB5B7-99FB-44F8-98F7-DF9E3BB2DE87}">
      <dsp:nvSpPr>
        <dsp:cNvPr id="0" name=""/>
        <dsp:cNvSpPr/>
      </dsp:nvSpPr>
      <dsp:spPr>
        <a:xfrm>
          <a:off x="3048000" y="542766"/>
          <a:ext cx="3047999"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tr-TR" sz="2700" kern="1200" dirty="0" smtClean="0"/>
            <a:t>Bilginin sunulması</a:t>
          </a:r>
          <a:endParaRPr lang="tr-TR" sz="2700" kern="1200" dirty="0"/>
        </a:p>
      </dsp:txBody>
      <dsp:txXfrm>
        <a:off x="3048000" y="542766"/>
        <a:ext cx="3047999" cy="461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71ECF-58E7-4C9C-A1A8-78B203B3C9F3}">
      <dsp:nvSpPr>
        <dsp:cNvPr id="0" name=""/>
        <dsp:cNvSpPr/>
      </dsp:nvSpPr>
      <dsp:spPr>
        <a:xfrm>
          <a:off x="0" y="3059187"/>
          <a:ext cx="6096000" cy="100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tr-TR" sz="1900" kern="1200"/>
        </a:p>
      </dsp:txBody>
      <dsp:txXfrm>
        <a:off x="0" y="3059187"/>
        <a:ext cx="6096000" cy="542210"/>
      </dsp:txXfrm>
    </dsp:sp>
    <dsp:sp modelId="{C9D513D1-F952-4599-9FBE-758A9C3921D0}">
      <dsp:nvSpPr>
        <dsp:cNvPr id="0" name=""/>
        <dsp:cNvSpPr/>
      </dsp:nvSpPr>
      <dsp:spPr>
        <a:xfrm>
          <a:off x="0" y="3581316"/>
          <a:ext cx="3047999" cy="4618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tr-TR" sz="2900" kern="1200" dirty="0" smtClean="0"/>
            <a:t>Geri bildirim </a:t>
          </a:r>
          <a:endParaRPr lang="tr-TR" sz="2900" kern="1200" dirty="0"/>
        </a:p>
      </dsp:txBody>
      <dsp:txXfrm>
        <a:off x="0" y="3581316"/>
        <a:ext cx="3047999" cy="461883"/>
      </dsp:txXfrm>
    </dsp:sp>
    <dsp:sp modelId="{724F059A-AAA9-4D21-90F0-4F5DAA8D8299}">
      <dsp:nvSpPr>
        <dsp:cNvPr id="0" name=""/>
        <dsp:cNvSpPr/>
      </dsp:nvSpPr>
      <dsp:spPr>
        <a:xfrm>
          <a:off x="3048000" y="3581316"/>
          <a:ext cx="3047999" cy="4618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tr-TR" sz="2900" kern="1200" dirty="0" smtClean="0"/>
            <a:t>Değerlendirme </a:t>
          </a:r>
          <a:endParaRPr lang="tr-TR" sz="2900" kern="1200" dirty="0"/>
        </a:p>
      </dsp:txBody>
      <dsp:txXfrm>
        <a:off x="3048000" y="3581316"/>
        <a:ext cx="3047999" cy="461883"/>
      </dsp:txXfrm>
    </dsp:sp>
    <dsp:sp modelId="{4A6FB5C9-BFAF-418B-912B-F02EE7A62296}">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tr-TR" sz="1900" kern="1200"/>
        </a:p>
      </dsp:txBody>
      <dsp:txXfrm rot="-10800000">
        <a:off x="0" y="1529953"/>
        <a:ext cx="6096000" cy="542047"/>
      </dsp:txXfrm>
    </dsp:sp>
    <dsp:sp modelId="{ED44CD90-A6A4-4385-94A3-FC8B3BEE57CF}">
      <dsp:nvSpPr>
        <dsp:cNvPr id="0" name=""/>
        <dsp:cNvSpPr/>
      </dsp:nvSpPr>
      <dsp:spPr>
        <a:xfrm>
          <a:off x="0" y="2072001"/>
          <a:ext cx="3047999"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tr-TR" sz="2900" kern="1200" dirty="0" smtClean="0"/>
            <a:t>Soru-cevap</a:t>
          </a:r>
          <a:endParaRPr lang="tr-TR" sz="2900" kern="1200" dirty="0"/>
        </a:p>
      </dsp:txBody>
      <dsp:txXfrm>
        <a:off x="0" y="2072001"/>
        <a:ext cx="3047999" cy="461744"/>
      </dsp:txXfrm>
    </dsp:sp>
    <dsp:sp modelId="{884AD290-20D2-4E0C-990D-97BD8E6783E9}">
      <dsp:nvSpPr>
        <dsp:cNvPr id="0" name=""/>
        <dsp:cNvSpPr/>
      </dsp:nvSpPr>
      <dsp:spPr>
        <a:xfrm>
          <a:off x="3048000" y="2072001"/>
          <a:ext cx="3047999"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tr-TR" sz="2900" kern="1200" dirty="0" smtClean="0"/>
            <a:t>Kapanış </a:t>
          </a:r>
          <a:endParaRPr lang="tr-TR" sz="2900" kern="1200" dirty="0"/>
        </a:p>
      </dsp:txBody>
      <dsp:txXfrm>
        <a:off x="3048000" y="2072001"/>
        <a:ext cx="3047999" cy="461744"/>
      </dsp:txXfrm>
    </dsp:sp>
    <dsp:sp modelId="{AA7AE66B-D293-48D3-B199-8D3B1BB87599}">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tr-TR" sz="1900" kern="1200" dirty="0" smtClean="0"/>
            <a:t>Alıştırma ders yazılımının genel yapısı</a:t>
          </a:r>
          <a:endParaRPr lang="tr-TR" sz="1900" kern="1200" dirty="0"/>
        </a:p>
      </dsp:txBody>
      <dsp:txXfrm rot="-10800000">
        <a:off x="0" y="718"/>
        <a:ext cx="6096000" cy="542047"/>
      </dsp:txXfrm>
    </dsp:sp>
    <dsp:sp modelId="{FA06421E-16ED-4E7B-8DC1-B4A8D01FFAA0}">
      <dsp:nvSpPr>
        <dsp:cNvPr id="0" name=""/>
        <dsp:cNvSpPr/>
      </dsp:nvSpPr>
      <dsp:spPr>
        <a:xfrm>
          <a:off x="0" y="542766"/>
          <a:ext cx="3047999"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tr-TR" sz="2900" kern="1200" dirty="0" smtClean="0"/>
            <a:t>Giriş </a:t>
          </a:r>
          <a:endParaRPr lang="tr-TR" sz="2900" kern="1200" dirty="0"/>
        </a:p>
      </dsp:txBody>
      <dsp:txXfrm>
        <a:off x="0" y="542766"/>
        <a:ext cx="3047999" cy="461744"/>
      </dsp:txXfrm>
    </dsp:sp>
    <dsp:sp modelId="{C4D4C0B1-14B8-4D8E-AEA9-C1A99F234F54}">
      <dsp:nvSpPr>
        <dsp:cNvPr id="0" name=""/>
        <dsp:cNvSpPr/>
      </dsp:nvSpPr>
      <dsp:spPr>
        <a:xfrm>
          <a:off x="3048000" y="542766"/>
          <a:ext cx="3047999"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tr-TR" sz="2900" kern="1200" dirty="0" smtClean="0"/>
            <a:t>Madde seçimi</a:t>
          </a:r>
          <a:endParaRPr lang="tr-TR" sz="2900" kern="1200" dirty="0"/>
        </a:p>
      </dsp:txBody>
      <dsp:txXfrm>
        <a:off x="3048000" y="542766"/>
        <a:ext cx="3047999" cy="461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DAA31-7DCC-48C1-9475-769F1D906125}">
      <dsp:nvSpPr>
        <dsp:cNvPr id="0" name=""/>
        <dsp:cNvSpPr/>
      </dsp:nvSpPr>
      <dsp:spPr>
        <a:xfrm rot="10800000">
          <a:off x="1303273" y="1895"/>
          <a:ext cx="4053840" cy="112877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125730" rIns="234696" bIns="125730" numCol="1" spcCol="1270" anchor="ctr" anchorCtr="0">
          <a:noAutofit/>
        </a:bodyPr>
        <a:lstStyle/>
        <a:p>
          <a:pPr lvl="0" algn="ctr" defTabSz="1466850">
            <a:lnSpc>
              <a:spcPct val="90000"/>
            </a:lnSpc>
            <a:spcBef>
              <a:spcPct val="0"/>
            </a:spcBef>
            <a:spcAft>
              <a:spcPct val="35000"/>
            </a:spcAft>
          </a:pPr>
          <a:r>
            <a:rPr lang="tr-TR" sz="3300" kern="1200" dirty="0" smtClean="0"/>
            <a:t>Senaryo </a:t>
          </a:r>
          <a:endParaRPr lang="tr-TR" sz="3300" kern="1200" dirty="0"/>
        </a:p>
      </dsp:txBody>
      <dsp:txXfrm rot="10800000">
        <a:off x="1585466" y="1895"/>
        <a:ext cx="3771647" cy="1128772"/>
      </dsp:txXfrm>
    </dsp:sp>
    <dsp:sp modelId="{FFC85746-7E8A-4729-9DAE-5304017880E8}">
      <dsp:nvSpPr>
        <dsp:cNvPr id="0" name=""/>
        <dsp:cNvSpPr/>
      </dsp:nvSpPr>
      <dsp:spPr>
        <a:xfrm>
          <a:off x="738886" y="1895"/>
          <a:ext cx="1128772" cy="112877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A2A4C8-AF6B-486E-BAE7-081E884E7578}">
      <dsp:nvSpPr>
        <dsp:cNvPr id="0" name=""/>
        <dsp:cNvSpPr/>
      </dsp:nvSpPr>
      <dsp:spPr>
        <a:xfrm rot="10800000">
          <a:off x="1303273" y="1467613"/>
          <a:ext cx="4053840" cy="112877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125730" rIns="234696" bIns="125730" numCol="1" spcCol="1270" anchor="ctr" anchorCtr="0">
          <a:noAutofit/>
        </a:bodyPr>
        <a:lstStyle/>
        <a:p>
          <a:pPr lvl="0" algn="ctr" defTabSz="1466850">
            <a:lnSpc>
              <a:spcPct val="90000"/>
            </a:lnSpc>
            <a:spcBef>
              <a:spcPct val="0"/>
            </a:spcBef>
            <a:spcAft>
              <a:spcPct val="35000"/>
            </a:spcAft>
          </a:pPr>
          <a:r>
            <a:rPr lang="tr-TR" sz="3300" kern="1200" dirty="0" smtClean="0"/>
            <a:t>Modelleme </a:t>
          </a:r>
          <a:endParaRPr lang="tr-TR" sz="3300" kern="1200" dirty="0"/>
        </a:p>
      </dsp:txBody>
      <dsp:txXfrm rot="10800000">
        <a:off x="1585466" y="1467613"/>
        <a:ext cx="3771647" cy="1128772"/>
      </dsp:txXfrm>
    </dsp:sp>
    <dsp:sp modelId="{43FC82BA-AC68-4F9E-8A61-518E716C31F6}">
      <dsp:nvSpPr>
        <dsp:cNvPr id="0" name=""/>
        <dsp:cNvSpPr/>
      </dsp:nvSpPr>
      <dsp:spPr>
        <a:xfrm>
          <a:off x="738886" y="1467613"/>
          <a:ext cx="1128772" cy="112877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0AB9CE-113D-42AC-9409-85CCE182D7F7}">
      <dsp:nvSpPr>
        <dsp:cNvPr id="0" name=""/>
        <dsp:cNvSpPr/>
      </dsp:nvSpPr>
      <dsp:spPr>
        <a:xfrm rot="10800000">
          <a:off x="1303273" y="2933332"/>
          <a:ext cx="4053840" cy="112877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125730" rIns="234696" bIns="125730" numCol="1" spcCol="1270" anchor="ctr" anchorCtr="0">
          <a:noAutofit/>
        </a:bodyPr>
        <a:lstStyle/>
        <a:p>
          <a:pPr lvl="0" algn="ctr" defTabSz="1466850">
            <a:lnSpc>
              <a:spcPct val="90000"/>
            </a:lnSpc>
            <a:spcBef>
              <a:spcPct val="0"/>
            </a:spcBef>
            <a:spcAft>
              <a:spcPct val="35000"/>
            </a:spcAft>
          </a:pPr>
          <a:r>
            <a:rPr lang="tr-TR" sz="3300" kern="1200" dirty="0" smtClean="0"/>
            <a:t>Öğretim taktik ve stratejileri</a:t>
          </a:r>
          <a:endParaRPr lang="tr-TR" sz="3300" kern="1200" dirty="0"/>
        </a:p>
      </dsp:txBody>
      <dsp:txXfrm rot="10800000">
        <a:off x="1585466" y="2933332"/>
        <a:ext cx="3771647" cy="1128772"/>
      </dsp:txXfrm>
    </dsp:sp>
    <dsp:sp modelId="{59870A11-38E6-432D-9FE7-B490279E70EC}">
      <dsp:nvSpPr>
        <dsp:cNvPr id="0" name=""/>
        <dsp:cNvSpPr/>
      </dsp:nvSpPr>
      <dsp:spPr>
        <a:xfrm>
          <a:off x="738886" y="2933332"/>
          <a:ext cx="1128772" cy="112877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CA7E0D-E996-4908-AEBB-8174BFB964E7}" type="datetimeFigureOut">
              <a:rPr lang="tr-TR" smtClean="0"/>
              <a:t>18.03.2013</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103B64-59C6-463D-B221-308CE33AFD2A}" type="slidenum">
              <a:rPr lang="tr-TR" smtClean="0"/>
              <a:t>‹#›</a:t>
            </a:fld>
            <a:endParaRPr lang="tr-TR"/>
          </a:p>
        </p:txBody>
      </p:sp>
    </p:spTree>
    <p:extLst>
      <p:ext uri="{BB962C8B-B14F-4D97-AF65-F5344CB8AC3E}">
        <p14:creationId xmlns:p14="http://schemas.microsoft.com/office/powerpoint/2010/main" val="3586032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77E85-510D-48BA-946A-4635600FBB7C}" type="datetimeFigureOut">
              <a:rPr lang="tr-TR" smtClean="0"/>
              <a:t>18.03.2013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3C6F5-025A-4852-B932-99607FE78D79}" type="slidenum">
              <a:rPr lang="tr-TR" smtClean="0"/>
              <a:t>‹#›</a:t>
            </a:fld>
            <a:endParaRPr lang="tr-TR"/>
          </a:p>
        </p:txBody>
      </p:sp>
    </p:spTree>
    <p:extLst>
      <p:ext uri="{BB962C8B-B14F-4D97-AF65-F5344CB8AC3E}">
        <p14:creationId xmlns:p14="http://schemas.microsoft.com/office/powerpoint/2010/main" val="125275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18.03.2013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18.03.2013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18.03.2013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18.03.2013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18.03.2013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18.03.2013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18.03.2013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18.03.2013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18.03.2013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18.03.2013</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18.03.2013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18.03.2013</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Bilgisayar destekli öğretim</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798215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BDE’nin Öğretmenler Açısından Yararları </a:t>
            </a:r>
            <a:endParaRPr lang="tr-TR" dirty="0"/>
          </a:p>
        </p:txBody>
      </p:sp>
      <p:sp>
        <p:nvSpPr>
          <p:cNvPr id="3" name="İçerik Yer Tutucusu 2"/>
          <p:cNvSpPr>
            <a:spLocks noGrp="1"/>
          </p:cNvSpPr>
          <p:nvPr>
            <p:ph idx="1"/>
          </p:nvPr>
        </p:nvSpPr>
        <p:spPr/>
        <p:txBody>
          <a:bodyPr>
            <a:normAutofit/>
          </a:bodyPr>
          <a:lstStyle/>
          <a:p>
            <a:r>
              <a:rPr lang="tr-TR" dirty="0" smtClean="0"/>
              <a:t> </a:t>
            </a:r>
            <a:r>
              <a:rPr lang="tr-TR" dirty="0"/>
              <a:t>Daha çok sayıda öğrenciye iletilmesi olanağı </a:t>
            </a:r>
          </a:p>
          <a:p>
            <a:r>
              <a:rPr lang="tr-TR" dirty="0" smtClean="0"/>
              <a:t>Kısa </a:t>
            </a:r>
            <a:r>
              <a:rPr lang="tr-TR" dirty="0"/>
              <a:t>zamanda daha etkin öğrenme ve daha az rutin işlem </a:t>
            </a:r>
          </a:p>
          <a:p>
            <a:r>
              <a:rPr lang="tr-TR" dirty="0"/>
              <a:t>Değerlendirme ve not verme işlemlerinin minimuma indirgenmesi </a:t>
            </a:r>
            <a:endParaRPr lang="tr-TR" dirty="0" smtClean="0"/>
          </a:p>
          <a:p>
            <a:r>
              <a:rPr lang="tr-TR" dirty="0" smtClean="0"/>
              <a:t> </a:t>
            </a:r>
            <a:r>
              <a:rPr lang="tr-TR" dirty="0"/>
              <a:t>Öğrenciler ve öğreticiler arasında iletişimde artış </a:t>
            </a:r>
          </a:p>
          <a:p>
            <a:r>
              <a:rPr lang="tr-TR" dirty="0" smtClean="0"/>
              <a:t>Öğrencilerin </a:t>
            </a:r>
            <a:r>
              <a:rPr lang="tr-TR" dirty="0"/>
              <a:t>kendi öğrenimleri hakkında daha fazla sorumluluk alması </a:t>
            </a:r>
          </a:p>
          <a:p>
            <a:r>
              <a:rPr lang="tr-TR" dirty="0" smtClean="0"/>
              <a:t>Edinilmesi </a:t>
            </a:r>
            <a:r>
              <a:rPr lang="tr-TR" dirty="0"/>
              <a:t>pahalı veya imkansız olan doküman, resim </a:t>
            </a:r>
            <a:r>
              <a:rPr lang="tr-TR" dirty="0" smtClean="0"/>
              <a:t>ve </a:t>
            </a:r>
            <a:r>
              <a:rPr lang="tr-TR" dirty="0"/>
              <a:t>bilgiye </a:t>
            </a:r>
            <a:r>
              <a:rPr lang="tr-TR" dirty="0" smtClean="0"/>
              <a:t>erişim</a:t>
            </a:r>
            <a:r>
              <a:rPr lang="tr-TR" dirty="0"/>
              <a:t>		</a:t>
            </a:r>
          </a:p>
          <a:p>
            <a:endParaRPr lang="tr-TR" dirty="0"/>
          </a:p>
        </p:txBody>
      </p:sp>
    </p:spTree>
    <p:extLst>
      <p:ext uri="{BB962C8B-B14F-4D97-AF65-F5344CB8AC3E}">
        <p14:creationId xmlns:p14="http://schemas.microsoft.com/office/powerpoint/2010/main" val="4021616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229600" cy="1143000"/>
          </a:xfrm>
        </p:spPr>
        <p:txBody>
          <a:bodyPr>
            <a:normAutofit fontScale="90000"/>
          </a:bodyPr>
          <a:lstStyle/>
          <a:p>
            <a:r>
              <a:rPr lang="tr-TR" b="1" dirty="0" smtClean="0"/>
              <a:t/>
            </a:r>
            <a:br>
              <a:rPr lang="tr-TR" b="1" dirty="0" smtClean="0"/>
            </a:br>
            <a:r>
              <a:rPr lang="tr-TR" b="1" dirty="0"/>
              <a:t/>
            </a:r>
            <a:br>
              <a:rPr lang="tr-TR" b="1" dirty="0"/>
            </a:br>
            <a:r>
              <a:rPr lang="tr-TR" b="1" dirty="0" smtClean="0"/>
              <a:t>BDE’nin </a:t>
            </a:r>
            <a:r>
              <a:rPr lang="tr-TR" b="1" dirty="0"/>
              <a:t>Öğrenciler Açısından Yararları </a:t>
            </a:r>
            <a:r>
              <a:rPr lang="tr-TR" dirty="0"/>
              <a:t>	</a:t>
            </a:r>
            <a:br>
              <a:rPr lang="tr-TR" dirty="0"/>
            </a:br>
            <a:endParaRPr lang="tr-TR" dirty="0"/>
          </a:p>
        </p:txBody>
      </p:sp>
      <p:sp>
        <p:nvSpPr>
          <p:cNvPr id="3" name="İçerik Yer Tutucusu 2"/>
          <p:cNvSpPr>
            <a:spLocks noGrp="1"/>
          </p:cNvSpPr>
          <p:nvPr>
            <p:ph idx="1"/>
          </p:nvPr>
        </p:nvSpPr>
        <p:spPr/>
        <p:txBody>
          <a:bodyPr>
            <a:normAutofit/>
          </a:bodyPr>
          <a:lstStyle/>
          <a:p>
            <a:endParaRPr lang="tr-TR" dirty="0"/>
          </a:p>
          <a:p>
            <a:r>
              <a:rPr lang="tr-TR" dirty="0"/>
              <a:t> Kendi öğrenme hızlarında çalışabilmeleri olanağı </a:t>
            </a:r>
          </a:p>
          <a:p>
            <a:r>
              <a:rPr lang="tr-TR" dirty="0"/>
              <a:t> Kendi öğrenme sorumluluğunu alma </a:t>
            </a:r>
          </a:p>
          <a:p>
            <a:r>
              <a:rPr lang="tr-TR" dirty="0"/>
              <a:t> Anlık uygun dönüt alabilme olanağı 	</a:t>
            </a:r>
          </a:p>
          <a:p>
            <a:r>
              <a:rPr lang="tr-TR" dirty="0"/>
              <a:t> Eğlenceli, değişik, ilginç bulunması ve etkileşimli olması </a:t>
            </a:r>
          </a:p>
          <a:p>
            <a:r>
              <a:rPr lang="tr-TR" dirty="0"/>
              <a:t> Gerçek örneklerle çalışma ve uygulama olanağı </a:t>
            </a:r>
          </a:p>
          <a:p>
            <a:r>
              <a:rPr lang="tr-TR" dirty="0"/>
              <a:t> Çok geniş bir bilgi yelpazesine erişim </a:t>
            </a:r>
          </a:p>
          <a:p>
            <a:r>
              <a:rPr lang="tr-TR" dirty="0"/>
              <a:t> Grafik, ses, animasyon ve çoklu medyanın gücü 	</a:t>
            </a:r>
          </a:p>
          <a:p>
            <a:endParaRPr lang="tr-TR" dirty="0"/>
          </a:p>
        </p:txBody>
      </p:sp>
    </p:spTree>
    <p:extLst>
      <p:ext uri="{BB962C8B-B14F-4D97-AF65-F5344CB8AC3E}">
        <p14:creationId xmlns:p14="http://schemas.microsoft.com/office/powerpoint/2010/main" val="3498371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BDE’nin Eğitim-Öğretim Kurumlarına Katkıları </a:t>
            </a:r>
            <a:endParaRPr lang="tr-TR" dirty="0"/>
          </a:p>
        </p:txBody>
      </p:sp>
      <p:sp>
        <p:nvSpPr>
          <p:cNvPr id="3" name="İçerik Yer Tutucusu 2"/>
          <p:cNvSpPr>
            <a:spLocks noGrp="1"/>
          </p:cNvSpPr>
          <p:nvPr>
            <p:ph idx="1"/>
          </p:nvPr>
        </p:nvSpPr>
        <p:spPr/>
        <p:txBody>
          <a:bodyPr>
            <a:normAutofit/>
          </a:bodyPr>
          <a:lstStyle/>
          <a:p>
            <a:r>
              <a:rPr lang="tr-TR" dirty="0" smtClean="0"/>
              <a:t> </a:t>
            </a:r>
            <a:r>
              <a:rPr lang="tr-TR" dirty="0"/>
              <a:t>Uzun vadede öğretim tutarları azalabilir. </a:t>
            </a:r>
          </a:p>
          <a:p>
            <a:r>
              <a:rPr lang="tr-TR" dirty="0"/>
              <a:t> Çalışanlar daha fazla öğrencinin ihtiyaçlarını karşılayabileceklerdir. </a:t>
            </a:r>
          </a:p>
          <a:p>
            <a:r>
              <a:rPr lang="tr-TR" dirty="0"/>
              <a:t> Kurumsal olarak öğrenci ve destekleyenlerin gözünde değeri artacaktır. </a:t>
            </a:r>
          </a:p>
          <a:p>
            <a:r>
              <a:rPr lang="tr-TR" dirty="0"/>
              <a:t> Değerlendirme yüzdelerinde kalite artacaktır. </a:t>
            </a:r>
          </a:p>
          <a:p>
            <a:r>
              <a:rPr lang="tr-TR" dirty="0"/>
              <a:t> Alanın ve zamanın esnek kullanımı sağlanacaktır. </a:t>
            </a:r>
          </a:p>
        </p:txBody>
      </p:sp>
    </p:spTree>
    <p:extLst>
      <p:ext uri="{BB962C8B-B14F-4D97-AF65-F5344CB8AC3E}">
        <p14:creationId xmlns:p14="http://schemas.microsoft.com/office/powerpoint/2010/main" val="2075065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Sınırlılıkları</a:t>
            </a:r>
            <a:endParaRPr lang="tr-TR" dirty="0"/>
          </a:p>
        </p:txBody>
      </p:sp>
      <p:sp>
        <p:nvSpPr>
          <p:cNvPr id="3" name="İçerik Yer Tutucusu 2"/>
          <p:cNvSpPr>
            <a:spLocks noGrp="1"/>
          </p:cNvSpPr>
          <p:nvPr>
            <p:ph idx="1"/>
          </p:nvPr>
        </p:nvSpPr>
        <p:spPr/>
        <p:txBody>
          <a:bodyPr>
            <a:normAutofit/>
          </a:bodyPr>
          <a:lstStyle/>
          <a:p>
            <a:r>
              <a:rPr lang="tr-TR" dirty="0" smtClean="0"/>
              <a:t>Öğrencilerin </a:t>
            </a:r>
            <a:r>
              <a:rPr lang="tr-TR" dirty="0" err="1"/>
              <a:t>sosyo</a:t>
            </a:r>
            <a:r>
              <a:rPr lang="tr-TR" dirty="0"/>
              <a:t>-psikolojik gelişimlerini engelleyebilmesi </a:t>
            </a:r>
          </a:p>
          <a:p>
            <a:r>
              <a:rPr lang="tr-TR" dirty="0" smtClean="0"/>
              <a:t>Öğrencilerin </a:t>
            </a:r>
            <a:r>
              <a:rPr lang="tr-TR" dirty="0"/>
              <a:t>yaratıcılıklarını engelleyebilmesi </a:t>
            </a:r>
          </a:p>
          <a:p>
            <a:r>
              <a:rPr lang="tr-TR" dirty="0" smtClean="0"/>
              <a:t>Özel </a:t>
            </a:r>
            <a:r>
              <a:rPr lang="tr-TR" dirty="0"/>
              <a:t>donanım ve beceri gerektirmesi </a:t>
            </a:r>
          </a:p>
          <a:p>
            <a:r>
              <a:rPr lang="tr-TR" dirty="0" smtClean="0"/>
              <a:t>Eğitim </a:t>
            </a:r>
            <a:r>
              <a:rPr lang="tr-TR" dirty="0"/>
              <a:t>programıyla uyumlu olmaması, eğitim programını desteklememesi </a:t>
            </a:r>
          </a:p>
          <a:p>
            <a:r>
              <a:rPr lang="tr-TR" dirty="0" smtClean="0"/>
              <a:t>İstenilen </a:t>
            </a:r>
            <a:r>
              <a:rPr lang="tr-TR" dirty="0"/>
              <a:t>kalite de ders yazılımları olması için yeterli zaman ve iyi bir ekip çalışması gerektirmesi </a:t>
            </a:r>
          </a:p>
          <a:p>
            <a:r>
              <a:rPr lang="tr-TR" dirty="0" smtClean="0"/>
              <a:t>Öğrencinin </a:t>
            </a:r>
            <a:r>
              <a:rPr lang="tr-TR" dirty="0"/>
              <a:t>başarısını artıracağı ve var olan eğitim sorunlarını kesin çözeceği düşünülmemelidir. </a:t>
            </a:r>
          </a:p>
        </p:txBody>
      </p:sp>
    </p:spTree>
    <p:extLst>
      <p:ext uri="{BB962C8B-B14F-4D97-AF65-F5344CB8AC3E}">
        <p14:creationId xmlns:p14="http://schemas.microsoft.com/office/powerpoint/2010/main" val="2579697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En yaygın kullanılan BDE programları</a:t>
            </a:r>
            <a:endParaRPr lang="tr-TR" dirty="0"/>
          </a:p>
        </p:txBody>
      </p:sp>
      <p:sp>
        <p:nvSpPr>
          <p:cNvPr id="3" name="İçerik Yer Tutucusu 2"/>
          <p:cNvSpPr>
            <a:spLocks noGrp="1"/>
          </p:cNvSpPr>
          <p:nvPr>
            <p:ph idx="1"/>
          </p:nvPr>
        </p:nvSpPr>
        <p:spPr/>
        <p:txBody>
          <a:bodyPr>
            <a:normAutofit/>
          </a:bodyPr>
          <a:lstStyle/>
          <a:p>
            <a:endParaRPr lang="tr-TR" dirty="0"/>
          </a:p>
          <a:p>
            <a:r>
              <a:rPr lang="tr-TR" dirty="0"/>
              <a:t> Öğretici programlar </a:t>
            </a:r>
          </a:p>
          <a:p>
            <a:r>
              <a:rPr lang="tr-TR" dirty="0"/>
              <a:t> Eğitsel oyunlar </a:t>
            </a:r>
          </a:p>
          <a:p>
            <a:r>
              <a:rPr lang="tr-TR" dirty="0"/>
              <a:t> Testler </a:t>
            </a:r>
          </a:p>
          <a:p>
            <a:r>
              <a:rPr lang="tr-TR" dirty="0"/>
              <a:t> Simülasyonlar </a:t>
            </a:r>
          </a:p>
          <a:p>
            <a:r>
              <a:rPr lang="tr-TR" dirty="0"/>
              <a:t> Açık-uçlu öğrenme ortamları </a:t>
            </a:r>
          </a:p>
          <a:p>
            <a:r>
              <a:rPr lang="tr-TR" dirty="0"/>
              <a:t> Alıştırma-uygulama programları </a:t>
            </a:r>
          </a:p>
          <a:p>
            <a:r>
              <a:rPr lang="tr-TR" dirty="0"/>
              <a:t> </a:t>
            </a:r>
            <a:r>
              <a:rPr lang="tr-TR" dirty="0" err="1"/>
              <a:t>Hipermedya</a:t>
            </a:r>
            <a:r>
              <a:rPr lang="tr-TR" dirty="0"/>
              <a:t> </a:t>
            </a:r>
          </a:p>
          <a:p>
            <a:r>
              <a:rPr lang="tr-TR" dirty="0"/>
              <a:t> Web tabanlı öğrenme ortamları </a:t>
            </a:r>
          </a:p>
          <a:p>
            <a:r>
              <a:rPr lang="tr-TR" dirty="0"/>
              <a:t>	</a:t>
            </a:r>
          </a:p>
          <a:p>
            <a:endParaRPr lang="tr-TR" dirty="0"/>
          </a:p>
        </p:txBody>
      </p:sp>
    </p:spTree>
    <p:extLst>
      <p:ext uri="{BB962C8B-B14F-4D97-AF65-F5344CB8AC3E}">
        <p14:creationId xmlns:p14="http://schemas.microsoft.com/office/powerpoint/2010/main" val="4288996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Öğretici programlar, </a:t>
            </a:r>
          </a:p>
        </p:txBody>
      </p:sp>
      <p:sp>
        <p:nvSpPr>
          <p:cNvPr id="3" name="İçerik Yer Tutucusu 2"/>
          <p:cNvSpPr>
            <a:spLocks noGrp="1"/>
          </p:cNvSpPr>
          <p:nvPr>
            <p:ph idx="1"/>
          </p:nvPr>
        </p:nvSpPr>
        <p:spPr/>
        <p:txBody>
          <a:bodyPr/>
          <a:lstStyle/>
          <a:p>
            <a:r>
              <a:rPr lang="tr-TR" dirty="0" smtClean="0"/>
              <a:t>Öğretilecek konunun </a:t>
            </a:r>
            <a:r>
              <a:rPr lang="tr-TR" dirty="0"/>
              <a:t>içeriğini sunan, içeriğin öğrenilmesi için alıştırma imkânı sağlayan, dönüt veren, öğrencilerin performansını değerlendiren, öğrencileri yönlendiren kısaca öğretmenini rolünü üstlenerek aktif bir öğrenme ortamı sağlayan yazılımlardır </a:t>
            </a:r>
            <a:endParaRPr lang="tr-TR" dirty="0"/>
          </a:p>
        </p:txBody>
      </p:sp>
    </p:spTree>
    <p:extLst>
      <p:ext uri="{BB962C8B-B14F-4D97-AF65-F5344CB8AC3E}">
        <p14:creationId xmlns:p14="http://schemas.microsoft.com/office/powerpoint/2010/main" val="1733830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44370861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54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Alıştırmalar,</a:t>
            </a:r>
            <a:endParaRPr lang="tr-TR" dirty="0"/>
          </a:p>
        </p:txBody>
      </p:sp>
      <p:sp>
        <p:nvSpPr>
          <p:cNvPr id="3" name="İçerik Yer Tutucusu 2"/>
          <p:cNvSpPr>
            <a:spLocks noGrp="1"/>
          </p:cNvSpPr>
          <p:nvPr>
            <p:ph idx="1"/>
          </p:nvPr>
        </p:nvSpPr>
        <p:spPr/>
        <p:txBody>
          <a:bodyPr/>
          <a:lstStyle/>
          <a:p>
            <a:r>
              <a:rPr lang="tr-TR" dirty="0" smtClean="0"/>
              <a:t>Öğretici programdan farklı </a:t>
            </a:r>
            <a:r>
              <a:rPr lang="tr-TR" dirty="0" smtClean="0"/>
              <a:t>olarak belirli bir konu ya da kavramı öğretmek yerine önceden sınıf ya da başka bir öğretim ortamında öğretilen konu ya da kavramı pekiştirmek amacıyla geliştirilen programlardır. </a:t>
            </a:r>
            <a:endParaRPr lang="tr-TR" dirty="0" smtClean="0"/>
          </a:p>
          <a:p>
            <a:r>
              <a:rPr lang="tr-TR" dirty="0"/>
              <a:t>Öğretici programları tamamlayıcı olarak kullanılabilir. Alıştırma-uygulama programları, uygulama öğretim aşamasını kapsar. </a:t>
            </a:r>
            <a:endParaRPr lang="tr-TR" dirty="0"/>
          </a:p>
        </p:txBody>
      </p:sp>
    </p:spTree>
    <p:extLst>
      <p:ext uri="{BB962C8B-B14F-4D97-AF65-F5344CB8AC3E}">
        <p14:creationId xmlns:p14="http://schemas.microsoft.com/office/powerpoint/2010/main" val="1206159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dirty="0"/>
              <a:t>Bu programların işlevi öğretmek değil, konuyu belli bir düzeyde bilen bir öğrenciye uygulama olanağı sunmaktır. </a:t>
            </a:r>
            <a:endParaRPr lang="tr-TR" dirty="0" smtClean="0"/>
          </a:p>
          <a:p>
            <a:r>
              <a:rPr lang="tr-TR" dirty="0" smtClean="0"/>
              <a:t>Programdan </a:t>
            </a:r>
            <a:r>
              <a:rPr lang="tr-TR" dirty="0"/>
              <a:t>sonra farklı </a:t>
            </a:r>
            <a:r>
              <a:rPr lang="tr-TR" dirty="0" err="1"/>
              <a:t>öğretsel</a:t>
            </a:r>
            <a:r>
              <a:rPr lang="tr-TR" dirty="0"/>
              <a:t> metotlar kullanarak konu öğretimine devam etmek ve öğrenciyi sorgulama için yönlendirmek gerekir. </a:t>
            </a:r>
            <a:endParaRPr lang="tr-TR" dirty="0" smtClean="0"/>
          </a:p>
          <a:p>
            <a:r>
              <a:rPr lang="tr-TR" dirty="0" smtClean="0"/>
              <a:t>Alıştırma-uygulama </a:t>
            </a:r>
            <a:r>
              <a:rPr lang="tr-TR" dirty="0"/>
              <a:t>programları, uygun bir öğretici program veya simülasyonla desteklenmelidir. Program sonrası etkinlik, sınıf içi etkinlikler de (metin okuma, düz anlatım, grup çalışması vb.) olabilir. </a:t>
            </a:r>
            <a:endParaRPr lang="tr-TR" dirty="0"/>
          </a:p>
        </p:txBody>
      </p:sp>
    </p:spTree>
    <p:extLst>
      <p:ext uri="{BB962C8B-B14F-4D97-AF65-F5344CB8AC3E}">
        <p14:creationId xmlns:p14="http://schemas.microsoft.com/office/powerpoint/2010/main" val="787524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36532216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5222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Bilgisayar Destekli </a:t>
            </a:r>
            <a:r>
              <a:rPr lang="tr-TR" dirty="0" smtClean="0"/>
              <a:t>öğretim </a:t>
            </a:r>
            <a:r>
              <a:rPr lang="tr-TR" dirty="0"/>
              <a:t>(</a:t>
            </a:r>
            <a:r>
              <a:rPr lang="tr-TR" dirty="0" err="1" smtClean="0"/>
              <a:t>BDö</a:t>
            </a:r>
            <a:r>
              <a:rPr lang="tr-TR" dirty="0" smtClean="0"/>
              <a:t>), </a:t>
            </a:r>
            <a:endParaRPr lang="tr-TR" dirty="0"/>
          </a:p>
        </p:txBody>
      </p:sp>
      <p:sp>
        <p:nvSpPr>
          <p:cNvPr id="3" name="İçerik Yer Tutucusu 2"/>
          <p:cNvSpPr>
            <a:spLocks noGrp="1"/>
          </p:cNvSpPr>
          <p:nvPr>
            <p:ph idx="1"/>
          </p:nvPr>
        </p:nvSpPr>
        <p:spPr/>
        <p:txBody>
          <a:bodyPr/>
          <a:lstStyle/>
          <a:p>
            <a:r>
              <a:rPr lang="tr-TR" dirty="0" smtClean="0"/>
              <a:t>Bilgisayarların sistem içine programlanan dersler yoluyla, öğrencilere bir konu ya da kavramı öğretmek ya da önceden kazandırılan davranışları pekiştirmek amacıyla kullanılmasıdır. </a:t>
            </a:r>
            <a:endParaRPr lang="tr-TR" dirty="0"/>
          </a:p>
        </p:txBody>
      </p:sp>
    </p:spTree>
    <p:extLst>
      <p:ext uri="{BB962C8B-B14F-4D97-AF65-F5344CB8AC3E}">
        <p14:creationId xmlns:p14="http://schemas.microsoft.com/office/powerpoint/2010/main" val="3521798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Benzetişim yazılımları</a:t>
            </a:r>
            <a:endParaRPr lang="tr-TR" dirty="0"/>
          </a:p>
        </p:txBody>
      </p:sp>
      <p:sp>
        <p:nvSpPr>
          <p:cNvPr id="3" name="İçerik Yer Tutucusu 2"/>
          <p:cNvSpPr>
            <a:spLocks noGrp="1"/>
          </p:cNvSpPr>
          <p:nvPr>
            <p:ph idx="1"/>
          </p:nvPr>
        </p:nvSpPr>
        <p:spPr/>
        <p:txBody>
          <a:bodyPr>
            <a:normAutofit/>
          </a:bodyPr>
          <a:lstStyle/>
          <a:p>
            <a:r>
              <a:rPr lang="tr-TR" dirty="0" smtClean="0"/>
              <a:t>Bir takım olay ve durumları modelleyerek öğrenciye bu olay ve durumlar hakkında bilgi ve beceri kazandırmayı amaçlayan ders yazılımlarıdır</a:t>
            </a:r>
            <a:r>
              <a:rPr lang="tr-TR" dirty="0" smtClean="0"/>
              <a:t>.</a:t>
            </a:r>
          </a:p>
          <a:p>
            <a:r>
              <a:rPr lang="tr-TR" dirty="0" smtClean="0"/>
              <a:t>Bir olay </a:t>
            </a:r>
            <a:r>
              <a:rPr lang="tr-TR" dirty="0"/>
              <a:t>veya aktivitenin etkileşim sonucu öğrenilmesini sağlayan modellemedir. </a:t>
            </a:r>
            <a:endParaRPr lang="tr-TR" dirty="0" smtClean="0"/>
          </a:p>
          <a:p>
            <a:r>
              <a:rPr lang="tr-TR" dirty="0" smtClean="0"/>
              <a:t>Bu </a:t>
            </a:r>
            <a:r>
              <a:rPr lang="tr-TR" dirty="0"/>
              <a:t>tanım </a:t>
            </a:r>
            <a:r>
              <a:rPr lang="tr-TR" dirty="0" err="1"/>
              <a:t>mikrodünyalar</a:t>
            </a:r>
            <a:r>
              <a:rPr lang="tr-TR" dirty="0"/>
              <a:t>, sanal gerçeklik ve olay-tabanlı senaryolar gibi bir dizi tekniği içermektedir. </a:t>
            </a:r>
            <a:endParaRPr lang="tr-TR" dirty="0"/>
          </a:p>
        </p:txBody>
      </p:sp>
    </p:spTree>
    <p:extLst>
      <p:ext uri="{BB962C8B-B14F-4D97-AF65-F5344CB8AC3E}">
        <p14:creationId xmlns:p14="http://schemas.microsoft.com/office/powerpoint/2010/main" val="2588748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Simülasyonların iki önemli özelliği vardır: </a:t>
            </a:r>
          </a:p>
        </p:txBody>
      </p:sp>
      <p:sp>
        <p:nvSpPr>
          <p:cNvPr id="3" name="İçerik Yer Tutucusu 2"/>
          <p:cNvSpPr>
            <a:spLocks noGrp="1"/>
          </p:cNvSpPr>
          <p:nvPr>
            <p:ph idx="1"/>
          </p:nvPr>
        </p:nvSpPr>
        <p:spPr/>
        <p:txBody>
          <a:bodyPr/>
          <a:lstStyle/>
          <a:p>
            <a:r>
              <a:rPr lang="tr-TR" dirty="0" smtClean="0"/>
              <a:t>Belli </a:t>
            </a:r>
            <a:r>
              <a:rPr lang="tr-TR" dirty="0"/>
              <a:t>bir modele dayanması </a:t>
            </a:r>
            <a:endParaRPr lang="tr-TR" dirty="0" smtClean="0"/>
          </a:p>
          <a:p>
            <a:r>
              <a:rPr lang="tr-TR" dirty="0" smtClean="0"/>
              <a:t>Etkileşim sonucu </a:t>
            </a:r>
            <a:r>
              <a:rPr lang="tr-TR" dirty="0"/>
              <a:t>öğrenme. </a:t>
            </a:r>
            <a:endParaRPr lang="tr-TR" dirty="0"/>
          </a:p>
        </p:txBody>
      </p:sp>
    </p:spTree>
    <p:extLst>
      <p:ext uri="{BB962C8B-B14F-4D97-AF65-F5344CB8AC3E}">
        <p14:creationId xmlns:p14="http://schemas.microsoft.com/office/powerpoint/2010/main" val="991747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Simülasyonlar sadece bir olayı taklit etmekle kalmaz, detayları veya özellikleri göz ardı eder, değiştirir veya yenilerini ekler. </a:t>
            </a:r>
            <a:endParaRPr lang="tr-TR" dirty="0" smtClean="0"/>
          </a:p>
          <a:p>
            <a:r>
              <a:rPr lang="tr-TR" dirty="0" smtClean="0"/>
              <a:t>Simülasyonlar</a:t>
            </a:r>
            <a:r>
              <a:rPr lang="tr-TR" dirty="0"/>
              <a:t>, öğrencilerin olaylar ve süreçler hakkında kendi bilişsel modellerini oluşturmasını, araştırmasını, uygulamasını ve bilgilerini etkili bir şekilde geliştirmesini amaçlar. </a:t>
            </a:r>
            <a:endParaRPr lang="tr-TR" dirty="0"/>
          </a:p>
        </p:txBody>
      </p:sp>
    </p:spTree>
    <p:extLst>
      <p:ext uri="{BB962C8B-B14F-4D97-AF65-F5344CB8AC3E}">
        <p14:creationId xmlns:p14="http://schemas.microsoft.com/office/powerpoint/2010/main" val="4109077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Fiziksel Simülasyonlar: </a:t>
            </a:r>
            <a:endParaRPr lang="tr-TR" dirty="0"/>
          </a:p>
        </p:txBody>
      </p:sp>
      <p:sp>
        <p:nvSpPr>
          <p:cNvPr id="3" name="İçerik Yer Tutucusu 2"/>
          <p:cNvSpPr>
            <a:spLocks noGrp="1"/>
          </p:cNvSpPr>
          <p:nvPr>
            <p:ph idx="1"/>
          </p:nvPr>
        </p:nvSpPr>
        <p:spPr/>
        <p:txBody>
          <a:bodyPr/>
          <a:lstStyle/>
          <a:p>
            <a:r>
              <a:rPr lang="tr-TR" dirty="0" smtClean="0"/>
              <a:t>Fiziksel </a:t>
            </a:r>
            <a:r>
              <a:rPr lang="tr-TR" dirty="0"/>
              <a:t>bir nesnenin veya olayın sunulmasıdır. Fizik ve biyoloji (yerçekimi, kimyasal bağlar, fotosentez, hava vb.), mühendislik (elektrik, devreler vb.) ve sosyal bilimlerde (ekonomi, çevre planlaması, psikoloji vb.) uygulamalarına rastlanabilir. </a:t>
            </a:r>
            <a:endParaRPr lang="tr-TR" dirty="0"/>
          </a:p>
        </p:txBody>
      </p:sp>
    </p:spTree>
    <p:extLst>
      <p:ext uri="{BB962C8B-B14F-4D97-AF65-F5344CB8AC3E}">
        <p14:creationId xmlns:p14="http://schemas.microsoft.com/office/powerpoint/2010/main" val="3639088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734481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971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48883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013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Tekrarlayan Simülasyonlar: </a:t>
            </a:r>
            <a:endParaRPr lang="tr-TR" dirty="0"/>
          </a:p>
        </p:txBody>
      </p:sp>
      <p:sp>
        <p:nvSpPr>
          <p:cNvPr id="3" name="İçerik Yer Tutucusu 2"/>
          <p:cNvSpPr>
            <a:spLocks noGrp="1"/>
          </p:cNvSpPr>
          <p:nvPr>
            <p:ph idx="1"/>
          </p:nvPr>
        </p:nvSpPr>
        <p:spPr/>
        <p:txBody>
          <a:bodyPr>
            <a:normAutofit/>
          </a:bodyPr>
          <a:lstStyle/>
          <a:p>
            <a:r>
              <a:rPr lang="tr-TR" dirty="0" smtClean="0"/>
              <a:t>Bu </a:t>
            </a:r>
            <a:r>
              <a:rPr lang="tr-TR" dirty="0"/>
              <a:t>tür simülasyonların en büyük eğitsel özelliği, hızlandırma, yavaşlatma ve durdurma özelliklerinin olmasıdır. </a:t>
            </a:r>
            <a:endParaRPr lang="tr-TR" dirty="0" smtClean="0"/>
          </a:p>
          <a:p>
            <a:r>
              <a:rPr lang="tr-TR" dirty="0" smtClean="0"/>
              <a:t>Bu </a:t>
            </a:r>
            <a:r>
              <a:rPr lang="tr-TR" dirty="0"/>
              <a:t>tür simülasyonları amacı, öğrencinin deneyi farklı değişkenlerle tekrar tekrar gerçekleştirerek modeli veya süreci kendisinin keşfetmesinin sağlanmasıdır. </a:t>
            </a:r>
            <a:endParaRPr lang="tr-TR" dirty="0" smtClean="0"/>
          </a:p>
          <a:p>
            <a:r>
              <a:rPr lang="tr-TR" dirty="0" smtClean="0"/>
              <a:t>Ekonomi </a:t>
            </a:r>
            <a:r>
              <a:rPr lang="tr-TR" dirty="0"/>
              <a:t>(arz-talep ilişkisi), ekoloji (zaman içerisinde nesillerdeki değişim) ve fen bilimleri (bir deneyde değişkenlerin değiştirilerek sonuçların gözlenmesi) alanlarında uygulamalarına rastlanabilir. </a:t>
            </a:r>
            <a:endParaRPr lang="tr-TR" dirty="0"/>
          </a:p>
        </p:txBody>
      </p:sp>
    </p:spTree>
    <p:extLst>
      <p:ext uri="{BB962C8B-B14F-4D97-AF65-F5344CB8AC3E}">
        <p14:creationId xmlns:p14="http://schemas.microsoft.com/office/powerpoint/2010/main" val="22689426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908720"/>
            <a:ext cx="5688855" cy="450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721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764704"/>
            <a:ext cx="6768751" cy="474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924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Yöntemsel Simülasyonlar</a:t>
            </a:r>
            <a:r>
              <a:rPr lang="tr-TR" dirty="0"/>
              <a:t>: </a:t>
            </a:r>
          </a:p>
        </p:txBody>
      </p:sp>
      <p:sp>
        <p:nvSpPr>
          <p:cNvPr id="3" name="İçerik Yer Tutucusu 2"/>
          <p:cNvSpPr>
            <a:spLocks noGrp="1"/>
          </p:cNvSpPr>
          <p:nvPr>
            <p:ph idx="1"/>
          </p:nvPr>
        </p:nvSpPr>
        <p:spPr/>
        <p:txBody>
          <a:bodyPr/>
          <a:lstStyle/>
          <a:p>
            <a:r>
              <a:rPr lang="tr-TR" dirty="0" smtClean="0"/>
              <a:t>Yöntemsel </a:t>
            </a:r>
            <a:r>
              <a:rPr lang="tr-TR" dirty="0"/>
              <a:t>simülasyonlar, bir hedefe ulaşmak için bir dizi işlemin gerçekleştirilmesini amaçlayan simülasyonlardır. </a:t>
            </a:r>
            <a:endParaRPr lang="tr-TR" dirty="0" smtClean="0"/>
          </a:p>
          <a:p>
            <a:r>
              <a:rPr lang="tr-TR" dirty="0" smtClean="0"/>
              <a:t>Bu </a:t>
            </a:r>
            <a:r>
              <a:rPr lang="tr-TR" dirty="0"/>
              <a:t>tür simülasyonlar öğrenciye bir dizi işlemi nasıl gerçekleştireceğini öğretmeyi amaçladığından </a:t>
            </a:r>
            <a:r>
              <a:rPr lang="tr-TR" dirty="0" err="1"/>
              <a:t>simüle</a:t>
            </a:r>
            <a:r>
              <a:rPr lang="tr-TR" dirty="0"/>
              <a:t> edilmiş fiziksel nesneleri içerir. </a:t>
            </a:r>
            <a:endParaRPr lang="tr-TR" dirty="0"/>
          </a:p>
        </p:txBody>
      </p:sp>
    </p:spTree>
    <p:extLst>
      <p:ext uri="{BB962C8B-B14F-4D97-AF65-F5344CB8AC3E}">
        <p14:creationId xmlns:p14="http://schemas.microsoft.com/office/powerpoint/2010/main" val="2746009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Bilgisayar destekli </a:t>
            </a:r>
            <a:r>
              <a:rPr lang="tr-TR" dirty="0" smtClean="0"/>
              <a:t>eğitimin </a:t>
            </a:r>
            <a:r>
              <a:rPr lang="tr-TR" dirty="0" smtClean="0"/>
              <a:t>nedenleri:</a:t>
            </a:r>
            <a:endParaRPr lang="tr-TR" dirty="0"/>
          </a:p>
        </p:txBody>
      </p:sp>
      <p:sp>
        <p:nvSpPr>
          <p:cNvPr id="3" name="İçerik Yer Tutucusu 2"/>
          <p:cNvSpPr>
            <a:spLocks noGrp="1"/>
          </p:cNvSpPr>
          <p:nvPr>
            <p:ph idx="1"/>
          </p:nvPr>
        </p:nvSpPr>
        <p:spPr/>
        <p:txBody>
          <a:bodyPr>
            <a:normAutofit/>
          </a:bodyPr>
          <a:lstStyle/>
          <a:p>
            <a:r>
              <a:rPr lang="tr-TR" dirty="0"/>
              <a:t>Öğrenci sayısının hızla çoğalması</a:t>
            </a:r>
            <a:r>
              <a:rPr lang="tr-TR" dirty="0" smtClean="0"/>
              <a:t>,</a:t>
            </a:r>
          </a:p>
          <a:p>
            <a:r>
              <a:rPr lang="tr-TR" dirty="0" smtClean="0"/>
              <a:t>Zamanın yetersiz </a:t>
            </a:r>
            <a:r>
              <a:rPr lang="tr-TR" dirty="0"/>
              <a:t>olması</a:t>
            </a:r>
            <a:r>
              <a:rPr lang="tr-TR" dirty="0" smtClean="0"/>
              <a:t>,</a:t>
            </a:r>
          </a:p>
          <a:p>
            <a:r>
              <a:rPr lang="tr-TR" dirty="0" smtClean="0"/>
              <a:t>Bilgi miktarının </a:t>
            </a:r>
            <a:r>
              <a:rPr lang="tr-TR" dirty="0"/>
              <a:t>artması, </a:t>
            </a:r>
            <a:endParaRPr lang="tr-TR" dirty="0" smtClean="0"/>
          </a:p>
          <a:p>
            <a:r>
              <a:rPr lang="tr-TR" dirty="0" smtClean="0"/>
              <a:t>İçeriğin karmaşıklaşması</a:t>
            </a:r>
            <a:r>
              <a:rPr lang="tr-TR" dirty="0"/>
              <a:t>, </a:t>
            </a:r>
            <a:endParaRPr lang="tr-TR" dirty="0" smtClean="0"/>
          </a:p>
          <a:p>
            <a:r>
              <a:rPr lang="tr-TR" dirty="0" smtClean="0"/>
              <a:t>Öğretmenlerin sayılarının </a:t>
            </a:r>
            <a:r>
              <a:rPr lang="tr-TR" dirty="0"/>
              <a:t>yetersiz olması</a:t>
            </a:r>
            <a:r>
              <a:rPr lang="tr-TR" dirty="0" smtClean="0"/>
              <a:t>,</a:t>
            </a:r>
          </a:p>
          <a:p>
            <a:r>
              <a:rPr lang="tr-TR" dirty="0" smtClean="0"/>
              <a:t>Bireysel yetenek </a:t>
            </a:r>
            <a:r>
              <a:rPr lang="tr-TR" dirty="0"/>
              <a:t>ve farklılıkların önem </a:t>
            </a:r>
            <a:r>
              <a:rPr lang="tr-TR" dirty="0" smtClean="0"/>
              <a:t>kazanması</a:t>
            </a:r>
            <a:endParaRPr lang="tr-TR" dirty="0"/>
          </a:p>
        </p:txBody>
      </p:sp>
    </p:spTree>
    <p:extLst>
      <p:ext uri="{BB962C8B-B14F-4D97-AF65-F5344CB8AC3E}">
        <p14:creationId xmlns:p14="http://schemas.microsoft.com/office/powerpoint/2010/main" val="4283581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92696"/>
            <a:ext cx="662473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9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Durumsal Simülasyonlar: </a:t>
            </a:r>
            <a:endParaRPr lang="tr-TR" dirty="0"/>
          </a:p>
        </p:txBody>
      </p:sp>
      <p:sp>
        <p:nvSpPr>
          <p:cNvPr id="3" name="İçerik Yer Tutucusu 2"/>
          <p:cNvSpPr>
            <a:spLocks noGrp="1"/>
          </p:cNvSpPr>
          <p:nvPr>
            <p:ph idx="1"/>
          </p:nvPr>
        </p:nvSpPr>
        <p:spPr/>
        <p:txBody>
          <a:bodyPr/>
          <a:lstStyle/>
          <a:p>
            <a:r>
              <a:rPr lang="tr-TR" dirty="0" smtClean="0"/>
              <a:t>Durumsal </a:t>
            </a:r>
            <a:r>
              <a:rPr lang="tr-TR" dirty="0"/>
              <a:t>simülasyonlar, insanların davranış ve tepkileri üzerine kurulmuş bir türdür. </a:t>
            </a:r>
            <a:endParaRPr lang="tr-TR" dirty="0" smtClean="0"/>
          </a:p>
          <a:p>
            <a:r>
              <a:rPr lang="tr-TR" dirty="0" smtClean="0"/>
              <a:t>Anne-babaların </a:t>
            </a:r>
            <a:r>
              <a:rPr lang="tr-TR" dirty="0"/>
              <a:t>eğitimi, iş eğitimi (öğretmen-avukat, yönetici vb.), gibi iletişim ağırlıklı konularda, rollerin tanımlanması ve anlaşılması amacıyla kullanılabilir. </a:t>
            </a:r>
            <a:endParaRPr lang="tr-TR" dirty="0" smtClean="0"/>
          </a:p>
          <a:p>
            <a:r>
              <a:rPr lang="tr-TR" dirty="0" smtClean="0"/>
              <a:t>Ayrıca </a:t>
            </a:r>
            <a:r>
              <a:rPr lang="tr-TR" dirty="0"/>
              <a:t>macera oyunları da bu simülasyonların özelliklerini taşır. </a:t>
            </a:r>
            <a:endParaRPr lang="tr-TR" dirty="0"/>
          </a:p>
        </p:txBody>
      </p:sp>
    </p:spTree>
    <p:extLst>
      <p:ext uri="{BB962C8B-B14F-4D97-AF65-F5344CB8AC3E}">
        <p14:creationId xmlns:p14="http://schemas.microsoft.com/office/powerpoint/2010/main" val="1551246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352928"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563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94966843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1454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Eğitsel Oyunlar </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smtClean="0"/>
              <a:t>Eğitsel </a:t>
            </a:r>
            <a:r>
              <a:rPr lang="tr-TR" dirty="0"/>
              <a:t>oyunlar, öğrencilerin önceden öğrendikleri bilgileri pekiştirmelerine ve daha rahat ortamda tekrar etmelerine olanak sağlayan etkinliklerdir </a:t>
            </a:r>
            <a:r>
              <a:rPr lang="tr-TR" b="1" dirty="0"/>
              <a:t>(Kuzu, 2007). </a:t>
            </a:r>
            <a:endParaRPr lang="tr-TR" b="1" dirty="0" smtClean="0"/>
          </a:p>
          <a:p>
            <a:r>
              <a:rPr lang="tr-TR" dirty="0" smtClean="0"/>
              <a:t>Eğitsel </a:t>
            </a:r>
            <a:r>
              <a:rPr lang="tr-TR" dirty="0"/>
              <a:t>oyunlarla öğrenciler eğlenerek öğrenirler. Simülasyon ve </a:t>
            </a:r>
            <a:r>
              <a:rPr lang="tr-TR" dirty="0" err="1"/>
              <a:t>Hipermedya</a:t>
            </a:r>
            <a:r>
              <a:rPr lang="tr-TR" dirty="0"/>
              <a:t> tarzı oyunlar da eğitsel oyunlar kapsamındadır </a:t>
            </a:r>
            <a:endParaRPr lang="tr-TR" dirty="0"/>
          </a:p>
        </p:txBody>
      </p:sp>
    </p:spTree>
    <p:extLst>
      <p:ext uri="{BB962C8B-B14F-4D97-AF65-F5344CB8AC3E}">
        <p14:creationId xmlns:p14="http://schemas.microsoft.com/office/powerpoint/2010/main" val="702293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Macera </a:t>
            </a:r>
            <a:r>
              <a:rPr lang="tr-TR" b="1" dirty="0"/>
              <a:t>ve Rol Oynama Oyunları: </a:t>
            </a:r>
            <a:endParaRPr lang="tr-TR" dirty="0"/>
          </a:p>
        </p:txBody>
      </p:sp>
      <p:sp>
        <p:nvSpPr>
          <p:cNvPr id="3" name="İçerik Yer Tutucusu 2"/>
          <p:cNvSpPr>
            <a:spLocks noGrp="1"/>
          </p:cNvSpPr>
          <p:nvPr>
            <p:ph idx="1"/>
          </p:nvPr>
        </p:nvSpPr>
        <p:spPr/>
        <p:txBody>
          <a:bodyPr/>
          <a:lstStyle/>
          <a:p>
            <a:r>
              <a:rPr lang="tr-TR" dirty="0" smtClean="0"/>
              <a:t>Eğitsel </a:t>
            </a:r>
            <a:r>
              <a:rPr lang="tr-TR" dirty="0"/>
              <a:t>macera oyunları; basit becerilerin kazandırılması, bilgilerin problem-çözme becerilerinin geliştirilmesi amacıyla </a:t>
            </a:r>
            <a:r>
              <a:rPr lang="tr-TR" dirty="0" smtClean="0"/>
              <a:t>uygulanır.</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429000"/>
            <a:ext cx="237626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052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Ticaret </a:t>
            </a:r>
            <a:r>
              <a:rPr lang="tr-TR" b="1" dirty="0"/>
              <a:t>Oyunları: </a:t>
            </a:r>
            <a:endParaRPr lang="tr-TR" dirty="0"/>
          </a:p>
        </p:txBody>
      </p:sp>
      <p:sp>
        <p:nvSpPr>
          <p:cNvPr id="3" name="İçerik Yer Tutucusu 2"/>
          <p:cNvSpPr>
            <a:spLocks noGrp="1"/>
          </p:cNvSpPr>
          <p:nvPr>
            <p:ph idx="1"/>
          </p:nvPr>
        </p:nvSpPr>
        <p:spPr>
          <a:xfrm>
            <a:off x="457200" y="1268760"/>
            <a:ext cx="8229600" cy="4857403"/>
          </a:xfrm>
        </p:spPr>
        <p:txBody>
          <a:bodyPr/>
          <a:lstStyle/>
          <a:p>
            <a:r>
              <a:rPr lang="tr-TR" dirty="0" smtClean="0"/>
              <a:t>Bu </a:t>
            </a:r>
            <a:r>
              <a:rPr lang="tr-TR" dirty="0"/>
              <a:t>tür oyunlar, yalnızca ekonomi, personel yönetimi ve muhasebe gibi ticari işlemlerin yürütülmesini öğretmekle kalmaz, aynı zamanda diğer kuruluşlara göre daha kaliteli ve ucuz üretimin nasıl yapılacağı, daha iyi müşteri hizmetinin nasıl sunulacağı ve etkili reklam tasarlama gibi rekabet unsurlarını da beraberinde getirir. </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7" y="4725144"/>
            <a:ext cx="239881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909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Pano oyunları</a:t>
            </a:r>
            <a:endParaRPr lang="tr-TR" dirty="0"/>
          </a:p>
        </p:txBody>
      </p:sp>
      <p:sp>
        <p:nvSpPr>
          <p:cNvPr id="3" name="İçerik Yer Tutucusu 2"/>
          <p:cNvSpPr>
            <a:spLocks noGrp="1"/>
          </p:cNvSpPr>
          <p:nvPr>
            <p:ph idx="1"/>
          </p:nvPr>
        </p:nvSpPr>
        <p:spPr/>
        <p:txBody>
          <a:bodyPr/>
          <a:lstStyle/>
          <a:p>
            <a:r>
              <a:rPr lang="tr-TR" dirty="0"/>
              <a:t>Sayılar, geometri, veri analizi, olasılık ve görsel düşünme becerisi kazandırma 	</a:t>
            </a:r>
          </a:p>
          <a:p>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140968"/>
            <a:ext cx="200025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221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Mücadele Oyunları </a:t>
            </a:r>
            <a:endParaRPr lang="tr-TR" dirty="0"/>
          </a:p>
        </p:txBody>
      </p:sp>
      <p:sp>
        <p:nvSpPr>
          <p:cNvPr id="3" name="İçerik Yer Tutucusu 2"/>
          <p:cNvSpPr>
            <a:spLocks noGrp="1"/>
          </p:cNvSpPr>
          <p:nvPr>
            <p:ph idx="1"/>
          </p:nvPr>
        </p:nvSpPr>
        <p:spPr/>
        <p:txBody>
          <a:bodyPr/>
          <a:lstStyle/>
          <a:p>
            <a:r>
              <a:rPr lang="tr-TR" dirty="0"/>
              <a:t>Bilim hakkında öğrenme 	</a:t>
            </a:r>
          </a:p>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780928"/>
            <a:ext cx="20002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780928"/>
            <a:ext cx="20002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1661" y="2780928"/>
            <a:ext cx="20002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241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b="1" dirty="0"/>
              <a:t>Mantık Oyunları ve Bulmacalar </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a:t>Mantık ve matematik bulmacalarını çözerek kritik düşünme becerisi kazandırma 	</a:t>
            </a:r>
          </a:p>
          <a:p>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212976"/>
            <a:ext cx="303616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022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normAutofit fontScale="90000"/>
          </a:bodyPr>
          <a:lstStyle/>
          <a:p>
            <a:r>
              <a:rPr lang="tr-TR" sz="3200" dirty="0"/>
              <a:t>Bilgisayarın eğitim alanına verdiği destek değişik biçimlerde ifade edilebilmektedir </a:t>
            </a:r>
          </a:p>
        </p:txBody>
      </p:sp>
      <p:sp>
        <p:nvSpPr>
          <p:cNvPr id="3" name="İçerik Yer Tutucusu 2"/>
          <p:cNvSpPr>
            <a:spLocks noGrp="1"/>
          </p:cNvSpPr>
          <p:nvPr>
            <p:ph idx="1"/>
          </p:nvPr>
        </p:nvSpPr>
        <p:spPr/>
        <p:txBody>
          <a:bodyPr>
            <a:normAutofit/>
          </a:bodyPr>
          <a:lstStyle/>
          <a:p>
            <a:endParaRPr lang="tr-TR" dirty="0"/>
          </a:p>
          <a:p>
            <a:r>
              <a:rPr lang="tr-TR" dirty="0"/>
              <a:t> BDÖ: Bilgisayar Destekli Öğretim 	</a:t>
            </a:r>
          </a:p>
          <a:p>
            <a:r>
              <a:rPr lang="tr-TR" dirty="0"/>
              <a:t> BDE: Bilgisayara Dayalı Eğitim </a:t>
            </a:r>
          </a:p>
          <a:p>
            <a:r>
              <a:rPr lang="tr-TR" dirty="0"/>
              <a:t> BDÖ: Bilgisayar Destekli Öğrenme 	</a:t>
            </a:r>
          </a:p>
          <a:p>
            <a:r>
              <a:rPr lang="tr-TR" dirty="0"/>
              <a:t> BTÖ: Bilgisayar Tabanlı Öğretim 	</a:t>
            </a:r>
          </a:p>
          <a:p>
            <a:r>
              <a:rPr lang="tr-TR" dirty="0"/>
              <a:t> BÖU: Bilgisayarların </a:t>
            </a:r>
            <a:r>
              <a:rPr lang="tr-TR" dirty="0" err="1"/>
              <a:t>Öğretsel</a:t>
            </a:r>
            <a:r>
              <a:rPr lang="tr-TR" dirty="0"/>
              <a:t> Uygulamaları </a:t>
            </a:r>
          </a:p>
          <a:p>
            <a:pPr marL="0" indent="0">
              <a:buNone/>
            </a:pPr>
            <a:r>
              <a:rPr lang="tr-TR" dirty="0"/>
              <a:t>	</a:t>
            </a:r>
          </a:p>
          <a:p>
            <a:endParaRPr lang="tr-TR" dirty="0"/>
          </a:p>
        </p:txBody>
      </p:sp>
    </p:spTree>
    <p:extLst>
      <p:ext uri="{BB962C8B-B14F-4D97-AF65-F5344CB8AC3E}">
        <p14:creationId xmlns:p14="http://schemas.microsoft.com/office/powerpoint/2010/main" val="2022795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b="1" dirty="0"/>
              <a:t>Kelime Oyunları </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smtClean="0"/>
              <a:t>Kelime oluşturma becerisi kazandırma</a:t>
            </a:r>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420888"/>
            <a:ext cx="2915394" cy="230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138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Web tabanlı öğrenme</a:t>
            </a:r>
            <a:endParaRPr lang="tr-TR" dirty="0"/>
          </a:p>
        </p:txBody>
      </p:sp>
      <p:sp>
        <p:nvSpPr>
          <p:cNvPr id="3" name="İçerik Yer Tutucusu 2"/>
          <p:cNvSpPr>
            <a:spLocks noGrp="1"/>
          </p:cNvSpPr>
          <p:nvPr>
            <p:ph idx="1"/>
          </p:nvPr>
        </p:nvSpPr>
        <p:spPr/>
        <p:txBody>
          <a:bodyPr/>
          <a:lstStyle/>
          <a:p>
            <a:r>
              <a:rPr lang="tr-TR" dirty="0"/>
              <a:t>Web bir internet servisi, tüm bilgisayarlara uyumlu bir platform, bir entegrasyon ortamı, bir öğrenme metodu ve bilgi akışını sağlayan bir iletişim ortamıdır (elektronik posta, listeciler, ilan tahtaları, sohbet odaları, sesli konferans, görüntülü konferans). </a:t>
            </a:r>
            <a:endParaRPr lang="tr-TR" dirty="0"/>
          </a:p>
        </p:txBody>
      </p:sp>
    </p:spTree>
    <p:extLst>
      <p:ext uri="{BB962C8B-B14F-4D97-AF65-F5344CB8AC3E}">
        <p14:creationId xmlns:p14="http://schemas.microsoft.com/office/powerpoint/2010/main" val="1621660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b="1" dirty="0" smtClean="0"/>
              <a:t/>
            </a:r>
            <a:br>
              <a:rPr lang="tr-TR" sz="3600" b="1" dirty="0" smtClean="0"/>
            </a:br>
            <a:r>
              <a:rPr lang="tr-TR" sz="3600" b="1" dirty="0" smtClean="0"/>
              <a:t>Web </a:t>
            </a:r>
            <a:r>
              <a:rPr lang="tr-TR" sz="3600" b="1" dirty="0"/>
              <a:t>Ortamının Öğrenme Amaçlı Kullanımı </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Web </a:t>
            </a:r>
            <a:r>
              <a:rPr lang="tr-TR" dirty="0"/>
              <a:t>ortamı, geleneksel öğrenme ortamına uluslar arası bir destek niteliğindedir. </a:t>
            </a:r>
            <a:endParaRPr lang="tr-TR" dirty="0" smtClean="0"/>
          </a:p>
          <a:p>
            <a:r>
              <a:rPr lang="tr-TR" dirty="0" smtClean="0"/>
              <a:t>Aynı </a:t>
            </a:r>
            <a:r>
              <a:rPr lang="tr-TR" dirty="0"/>
              <a:t>zamanda uzaktan öğretimin yapıldığı, öğrenme materyallerinin sunulduğu, öğretim yönetimi ve içeriğinin entegrasyonunun gerçekleştiği, işbirliğine dayalı aktivitelerin yapıldığı, öğrenme sonrası pekiştirmeye yardımcı olan bir iletişim, araştırma ve değerlendirme ortamıdır. </a:t>
            </a:r>
            <a:endParaRPr lang="tr-TR" dirty="0"/>
          </a:p>
        </p:txBody>
      </p:sp>
    </p:spTree>
    <p:extLst>
      <p:ext uri="{BB962C8B-B14F-4D97-AF65-F5344CB8AC3E}">
        <p14:creationId xmlns:p14="http://schemas.microsoft.com/office/powerpoint/2010/main" val="4268570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smtClean="0"/>
              <a:t>Etkili web </a:t>
            </a:r>
            <a:r>
              <a:rPr lang="tr-TR" dirty="0"/>
              <a:t>sitesi tasarımı yapılması </a:t>
            </a:r>
            <a:r>
              <a:rPr lang="tr-TR" dirty="0" smtClean="0"/>
              <a:t>için </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Farklı </a:t>
            </a:r>
            <a:r>
              <a:rPr lang="tr-TR" dirty="0"/>
              <a:t>göz gezdiricilere uyumlu tasarım yapılmalıdır. </a:t>
            </a:r>
          </a:p>
          <a:p>
            <a:r>
              <a:rPr lang="tr-TR" dirty="0" smtClean="0"/>
              <a:t>Basit </a:t>
            </a:r>
            <a:r>
              <a:rPr lang="tr-TR" dirty="0"/>
              <a:t>ve anlaşılır tasarım yapılmalıdır. </a:t>
            </a:r>
          </a:p>
          <a:p>
            <a:r>
              <a:rPr lang="tr-TR" dirty="0" smtClean="0"/>
              <a:t>Tasarımcı </a:t>
            </a:r>
            <a:r>
              <a:rPr lang="tr-TR" dirty="0"/>
              <a:t>ve öğrenci kontrolü arasında denge kurulmalıdır. </a:t>
            </a:r>
          </a:p>
          <a:p>
            <a:r>
              <a:rPr lang="tr-TR" dirty="0" smtClean="0"/>
              <a:t>Farklı </a:t>
            </a:r>
            <a:r>
              <a:rPr lang="tr-TR" dirty="0"/>
              <a:t>medya biçimleri kullanmalıdır. </a:t>
            </a:r>
          </a:p>
          <a:p>
            <a:r>
              <a:rPr lang="tr-TR" dirty="0" smtClean="0"/>
              <a:t>En </a:t>
            </a:r>
            <a:r>
              <a:rPr lang="tr-TR" dirty="0"/>
              <a:t>yavaş ağ hızına göre tasarım yapılmalıdır. </a:t>
            </a:r>
          </a:p>
          <a:p>
            <a:r>
              <a:rPr lang="tr-TR" dirty="0" smtClean="0"/>
              <a:t>Medya </a:t>
            </a:r>
            <a:r>
              <a:rPr lang="tr-TR" dirty="0"/>
              <a:t>uygun içerik, kullanıcı ve öğrenme metoduna göre seçilmelidir. </a:t>
            </a:r>
          </a:p>
          <a:p>
            <a:r>
              <a:rPr lang="tr-TR" dirty="0" smtClean="0"/>
              <a:t>Öğrencinin </a:t>
            </a:r>
            <a:r>
              <a:rPr lang="tr-TR" dirty="0"/>
              <a:t>uygun yönlendirilmesi ve konulara rahat erişimi sağlanmalıdır. </a:t>
            </a:r>
          </a:p>
          <a:p>
            <a:r>
              <a:rPr lang="tr-TR" dirty="0" smtClean="0"/>
              <a:t>Etkileşime </a:t>
            </a:r>
            <a:r>
              <a:rPr lang="tr-TR" dirty="0"/>
              <a:t>dayalı ortamlar yaratılmalıdır. </a:t>
            </a:r>
          </a:p>
          <a:p>
            <a:endParaRPr lang="tr-TR" dirty="0"/>
          </a:p>
        </p:txBody>
      </p:sp>
    </p:spTree>
    <p:extLst>
      <p:ext uri="{BB962C8B-B14F-4D97-AF65-F5344CB8AC3E}">
        <p14:creationId xmlns:p14="http://schemas.microsoft.com/office/powerpoint/2010/main" val="713795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
            </a:r>
            <a:br>
              <a:rPr lang="tr-TR" b="1" dirty="0" smtClean="0"/>
            </a:br>
            <a:r>
              <a:rPr lang="tr-TR" b="1" dirty="0" smtClean="0"/>
              <a:t>1.5.4</a:t>
            </a:r>
            <a:r>
              <a:rPr lang="tr-TR" b="1" dirty="0"/>
              <a:t>. İletişim araçları </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Web </a:t>
            </a:r>
            <a:r>
              <a:rPr lang="tr-TR" dirty="0"/>
              <a:t>tabanlı öğrenmede en önemli unsurlardan birisi iletişimdir. </a:t>
            </a:r>
            <a:endParaRPr lang="tr-TR" dirty="0" smtClean="0"/>
          </a:p>
          <a:p>
            <a:r>
              <a:rPr lang="tr-TR" dirty="0" smtClean="0"/>
              <a:t>Eş </a:t>
            </a:r>
            <a:r>
              <a:rPr lang="tr-TR" dirty="0"/>
              <a:t>zamanlı olan ve eş zamanlı olmayan iletişim modeli olmak üzere iki tür iletişim modeli vardır. </a:t>
            </a:r>
            <a:endParaRPr lang="tr-TR" dirty="0" smtClean="0"/>
          </a:p>
          <a:p>
            <a:r>
              <a:rPr lang="tr-TR" dirty="0" smtClean="0"/>
              <a:t>Eş </a:t>
            </a:r>
            <a:r>
              <a:rPr lang="tr-TR" dirty="0"/>
              <a:t>zamanlı iletişim modelinde katılımcılar aynı zamanda birbirleriyle iletişim kurarlar. </a:t>
            </a:r>
            <a:endParaRPr lang="tr-TR" dirty="0" smtClean="0"/>
          </a:p>
          <a:p>
            <a:r>
              <a:rPr lang="tr-TR" dirty="0" smtClean="0"/>
              <a:t>Eş </a:t>
            </a:r>
            <a:r>
              <a:rPr lang="tr-TR" dirty="0"/>
              <a:t>zamanlı olmayan iletişim modelinde ise katılımcılar farklı zaman ve farklı yerde birbirleriyle iletişim kurabilirler. </a:t>
            </a:r>
            <a:endParaRPr lang="tr-TR" dirty="0" smtClean="0"/>
          </a:p>
          <a:p>
            <a:r>
              <a:rPr lang="tr-TR" dirty="0" smtClean="0"/>
              <a:t>Zaman </a:t>
            </a:r>
            <a:r>
              <a:rPr lang="tr-TR" dirty="0"/>
              <a:t>ve mekan sınırı olmadan, bireysel ya da </a:t>
            </a:r>
            <a:r>
              <a:rPr lang="tr-TR" dirty="0" err="1"/>
              <a:t>işbirlikli</a:t>
            </a:r>
            <a:r>
              <a:rPr lang="tr-TR" dirty="0"/>
              <a:t> iletişim kurulmasına olanak sağlayan web ortamı öğrenme sürecini etkili hale getirmektedir. </a:t>
            </a:r>
            <a:endParaRPr lang="tr-TR" dirty="0"/>
          </a:p>
        </p:txBody>
      </p:sp>
    </p:spTree>
    <p:extLst>
      <p:ext uri="{BB962C8B-B14F-4D97-AF65-F5344CB8AC3E}">
        <p14:creationId xmlns:p14="http://schemas.microsoft.com/office/powerpoint/2010/main" val="1607586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E-posta</a:t>
            </a:r>
            <a:endParaRPr lang="tr-TR" dirty="0"/>
          </a:p>
        </p:txBody>
      </p:sp>
      <p:sp>
        <p:nvSpPr>
          <p:cNvPr id="3" name="İçerik Yer Tutucusu 2"/>
          <p:cNvSpPr>
            <a:spLocks noGrp="1"/>
          </p:cNvSpPr>
          <p:nvPr>
            <p:ph idx="1"/>
          </p:nvPr>
        </p:nvSpPr>
        <p:spPr/>
        <p:txBody>
          <a:bodyPr/>
          <a:lstStyle/>
          <a:p>
            <a:r>
              <a:rPr lang="tr-TR" dirty="0" smtClean="0"/>
              <a:t>Eş </a:t>
            </a:r>
            <a:r>
              <a:rPr lang="tr-TR" dirty="0"/>
              <a:t>zamansız iletişim araçlarından biri olan elektronik posta (e-posta) internetin en sık kullanılan servislerinden biridir. </a:t>
            </a:r>
            <a:endParaRPr lang="tr-TR" dirty="0" smtClean="0"/>
          </a:p>
          <a:p>
            <a:r>
              <a:rPr lang="tr-TR" dirty="0" smtClean="0"/>
              <a:t>E-posta</a:t>
            </a:r>
            <a:r>
              <a:rPr lang="tr-TR" dirty="0"/>
              <a:t>, İnternet’e bağlı herhangi bir kullanıcıya mesaj göndermek için kullanılır. Bireylerin bir ya da birden fazla alıcıya mesaj yollayabilmesine olanak verir. </a:t>
            </a:r>
            <a:endParaRPr lang="tr-TR" dirty="0"/>
          </a:p>
        </p:txBody>
      </p:sp>
    </p:spTree>
    <p:extLst>
      <p:ext uri="{BB962C8B-B14F-4D97-AF65-F5344CB8AC3E}">
        <p14:creationId xmlns:p14="http://schemas.microsoft.com/office/powerpoint/2010/main" val="3684716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Forum,</a:t>
            </a:r>
            <a:endParaRPr lang="tr-TR" dirty="0"/>
          </a:p>
        </p:txBody>
      </p:sp>
      <p:sp>
        <p:nvSpPr>
          <p:cNvPr id="3" name="İçerik Yer Tutucusu 2"/>
          <p:cNvSpPr>
            <a:spLocks noGrp="1"/>
          </p:cNvSpPr>
          <p:nvPr>
            <p:ph idx="1"/>
          </p:nvPr>
        </p:nvSpPr>
        <p:spPr/>
        <p:txBody>
          <a:bodyPr>
            <a:normAutofit/>
          </a:bodyPr>
          <a:lstStyle/>
          <a:p>
            <a:r>
              <a:rPr lang="tr-TR" dirty="0"/>
              <a:t>Eş zamansız iletişim araçlarından </a:t>
            </a:r>
            <a:r>
              <a:rPr lang="tr-TR" dirty="0" smtClean="0"/>
              <a:t>biridir ve daha </a:t>
            </a:r>
            <a:r>
              <a:rPr lang="tr-TR" dirty="0"/>
              <a:t>çok tartışma yapmak amaçlı kullanılır. </a:t>
            </a:r>
            <a:endParaRPr lang="tr-TR" dirty="0" smtClean="0"/>
          </a:p>
          <a:p>
            <a:r>
              <a:rPr lang="tr-TR" dirty="0" smtClean="0"/>
              <a:t>Öğrenci </a:t>
            </a:r>
            <a:r>
              <a:rPr lang="tr-TR" dirty="0"/>
              <a:t>gruplarının bir konu üzerinde söz sırası alarak konuşma kuralları içerisinde yapmış oldukları tartışmalardır. </a:t>
            </a:r>
            <a:endParaRPr lang="tr-TR" dirty="0" smtClean="0"/>
          </a:p>
          <a:p>
            <a:r>
              <a:rPr lang="tr-TR" dirty="0" smtClean="0"/>
              <a:t>Kişinin </a:t>
            </a:r>
            <a:r>
              <a:rPr lang="tr-TR" dirty="0"/>
              <a:t>attığı mesajı her üye görebilir ve cevap yazabilir. </a:t>
            </a:r>
            <a:endParaRPr lang="tr-TR" dirty="0" smtClean="0"/>
          </a:p>
          <a:p>
            <a:r>
              <a:rPr lang="tr-TR" dirty="0" smtClean="0"/>
              <a:t>Forum </a:t>
            </a:r>
            <a:r>
              <a:rPr lang="tr-TR" dirty="0"/>
              <a:t>sayesinde aynı soruların cevabını herkese ayrı ayrı vermeye gerek kalmaz, öğrenciler arasındaki iletişim bu sayede kolaylaşır. </a:t>
            </a:r>
            <a:endParaRPr lang="tr-TR" dirty="0" smtClean="0"/>
          </a:p>
          <a:p>
            <a:r>
              <a:rPr lang="tr-TR" dirty="0" smtClean="0"/>
              <a:t>Forum </a:t>
            </a:r>
            <a:r>
              <a:rPr lang="tr-TR" dirty="0"/>
              <a:t>sayesinde öğrencilere sınav, ödev, ders notu vb. etkinlik duyurulabilir. </a:t>
            </a:r>
            <a:endParaRPr lang="tr-TR" dirty="0"/>
          </a:p>
        </p:txBody>
      </p:sp>
    </p:spTree>
    <p:extLst>
      <p:ext uri="{BB962C8B-B14F-4D97-AF65-F5344CB8AC3E}">
        <p14:creationId xmlns:p14="http://schemas.microsoft.com/office/powerpoint/2010/main" val="645661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
            </a:r>
            <a:br>
              <a:rPr lang="tr-TR" b="1" dirty="0" smtClean="0"/>
            </a:br>
            <a:r>
              <a:rPr lang="tr-TR" b="1" dirty="0" smtClean="0"/>
              <a:t>Sohbet </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smtClean="0"/>
              <a:t>Eş zamanlıdır ve klavye </a:t>
            </a:r>
            <a:r>
              <a:rPr lang="tr-TR" dirty="0"/>
              <a:t>kullanılarak yapılan canlı mesajlaşma olarak adlandırılır. </a:t>
            </a:r>
            <a:r>
              <a:rPr lang="tr-TR" dirty="0" smtClean="0"/>
              <a:t> Öğrenciler </a:t>
            </a:r>
            <a:r>
              <a:rPr lang="tr-TR" dirty="0"/>
              <a:t>ile öğretmen arasında etkileşimli tartışma olanağı sağlar. </a:t>
            </a:r>
            <a:endParaRPr lang="tr-TR" dirty="0"/>
          </a:p>
          <a:p>
            <a:r>
              <a:rPr lang="tr-TR" dirty="0" smtClean="0"/>
              <a:t>Öğrenciler </a:t>
            </a:r>
            <a:r>
              <a:rPr lang="tr-TR" dirty="0"/>
              <a:t>eş zamanlı olarak sorularına cevap alabilirler. </a:t>
            </a:r>
            <a:endParaRPr lang="tr-TR" dirty="0" smtClean="0"/>
          </a:p>
          <a:p>
            <a:r>
              <a:rPr lang="tr-TR" dirty="0" smtClean="0"/>
              <a:t>Ev </a:t>
            </a:r>
            <a:r>
              <a:rPr lang="tr-TR" dirty="0"/>
              <a:t>ödevi, beyin fırtınası, proje ve problem çözme çalışmalarında kullanılabilir. </a:t>
            </a:r>
            <a:endParaRPr lang="tr-TR" dirty="0"/>
          </a:p>
        </p:txBody>
      </p:sp>
    </p:spTree>
    <p:extLst>
      <p:ext uri="{BB962C8B-B14F-4D97-AF65-F5344CB8AC3E}">
        <p14:creationId xmlns:p14="http://schemas.microsoft.com/office/powerpoint/2010/main" val="3703434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
            </a:r>
            <a:br>
              <a:rPr lang="tr-TR" b="1" dirty="0" smtClean="0"/>
            </a:br>
            <a:r>
              <a:rPr lang="tr-TR" b="1" dirty="0" smtClean="0"/>
              <a:t>Web </a:t>
            </a:r>
            <a:r>
              <a:rPr lang="tr-TR" b="1" dirty="0"/>
              <a:t>Günlüğü (</a:t>
            </a:r>
            <a:r>
              <a:rPr lang="tr-TR" b="1" dirty="0" err="1"/>
              <a:t>Blog</a:t>
            </a:r>
            <a:r>
              <a:rPr lang="tr-TR" b="1" dirty="0"/>
              <a:t>) </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err="1" smtClean="0"/>
              <a:t>Blog</a:t>
            </a:r>
            <a:r>
              <a:rPr lang="tr-TR" dirty="0"/>
              <a:t>, diğer bir ifadeyle “</a:t>
            </a:r>
            <a:r>
              <a:rPr lang="tr-TR" dirty="0" err="1"/>
              <a:t>weblog</a:t>
            </a:r>
            <a:r>
              <a:rPr lang="tr-TR" dirty="0"/>
              <a:t>”, tasarım bilgisi gerektirmeden insanların çeşitli konularda bilgi sunmasına ve diğer insanlarla etkileşimde bulunmasına fırsat veren kullanımı kolay kişisel web sayfalarıdır. </a:t>
            </a:r>
            <a:endParaRPr lang="tr-TR" dirty="0" smtClean="0"/>
          </a:p>
          <a:p>
            <a:r>
              <a:rPr lang="tr-TR" dirty="0" smtClean="0"/>
              <a:t>Web </a:t>
            </a:r>
            <a:r>
              <a:rPr lang="tr-TR" dirty="0"/>
              <a:t>ortamındaki </a:t>
            </a:r>
            <a:r>
              <a:rPr lang="tr-TR" dirty="0" err="1"/>
              <a:t>blog</a:t>
            </a:r>
            <a:r>
              <a:rPr lang="tr-TR" dirty="0"/>
              <a:t> siteleri aracılığı ile web sayfaları oluşturmak, bilgi sunmak ve güncelleme yapmak oldukça basit ve kolay etkinliklerdir. </a:t>
            </a:r>
            <a:endParaRPr lang="tr-TR" dirty="0" smtClean="0"/>
          </a:p>
          <a:p>
            <a:r>
              <a:rPr lang="tr-TR" dirty="0" smtClean="0"/>
              <a:t>Bir </a:t>
            </a:r>
            <a:r>
              <a:rPr lang="tr-TR" dirty="0" err="1"/>
              <a:t>blog</a:t>
            </a:r>
            <a:r>
              <a:rPr lang="tr-TR" dirty="0"/>
              <a:t> içerisinde ilgilendiğiniz bir konudaki düşüncelerinizi, izlenimlerinizi, etkinliklerinizi ve çalışmalarınızı yazabilirsiniz, bu konularda başkalarından dönüt alabilirsiniz, ilgilendiğiniz web sitelerine bağlantı kurabilirsiniz, resimlerinizi ve çekimlerinizi koyabilirsiniz </a:t>
            </a:r>
            <a:endParaRPr lang="tr-TR" dirty="0"/>
          </a:p>
        </p:txBody>
      </p:sp>
    </p:spTree>
    <p:extLst>
      <p:ext uri="{BB962C8B-B14F-4D97-AF65-F5344CB8AC3E}">
        <p14:creationId xmlns:p14="http://schemas.microsoft.com/office/powerpoint/2010/main" val="2644502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a:t>Viki</a:t>
            </a:r>
            <a:r>
              <a:rPr lang="tr-TR" b="1" dirty="0"/>
              <a:t> </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err="1" smtClean="0"/>
              <a:t>Viki</a:t>
            </a:r>
            <a:r>
              <a:rPr lang="tr-TR" dirty="0" smtClean="0"/>
              <a:t> </a:t>
            </a:r>
            <a:r>
              <a:rPr lang="tr-TR" dirty="0"/>
              <a:t>bireysel olarak oluşturulmuş grupların bir fikir üzerinde </a:t>
            </a:r>
            <a:r>
              <a:rPr lang="tr-TR" dirty="0" err="1"/>
              <a:t>eşzamansız</a:t>
            </a:r>
            <a:r>
              <a:rPr lang="tr-TR" dirty="0"/>
              <a:t> olarak beraberce çalışabilecekleri tekrar tekrar kullanılabilen bir </a:t>
            </a:r>
            <a:r>
              <a:rPr lang="tr-TR" dirty="0" smtClean="0"/>
              <a:t>platformdur.</a:t>
            </a:r>
          </a:p>
          <a:p>
            <a:pPr marL="0" indent="0">
              <a:buNone/>
            </a:pPr>
            <a:r>
              <a:rPr lang="tr-TR" dirty="0" smtClean="0"/>
              <a:t> </a:t>
            </a:r>
            <a:endParaRPr lang="tr-TR" dirty="0"/>
          </a:p>
        </p:txBody>
      </p:sp>
    </p:spTree>
    <p:extLst>
      <p:ext uri="{BB962C8B-B14F-4D97-AF65-F5344CB8AC3E}">
        <p14:creationId xmlns:p14="http://schemas.microsoft.com/office/powerpoint/2010/main" val="242680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dirty="0"/>
              <a:t>Bilgisayar destekli eğitime ilişkin ilk çalışmalar 1950 ’</a:t>
            </a:r>
            <a:r>
              <a:rPr lang="tr-TR" dirty="0" err="1"/>
              <a:t>li</a:t>
            </a:r>
            <a:r>
              <a:rPr lang="tr-TR" dirty="0"/>
              <a:t> yıllarda </a:t>
            </a:r>
            <a:r>
              <a:rPr lang="tr-TR" dirty="0" err="1"/>
              <a:t>Sidney</a:t>
            </a:r>
            <a:r>
              <a:rPr lang="tr-TR" dirty="0"/>
              <a:t> Presley ve B. F. </a:t>
            </a:r>
            <a:r>
              <a:rPr lang="tr-TR" dirty="0" err="1"/>
              <a:t>Skinner’ın</a:t>
            </a:r>
            <a:r>
              <a:rPr lang="tr-TR" dirty="0"/>
              <a:t> çalışmalarıyla ortaya çıkmıştır. </a:t>
            </a:r>
            <a:endParaRPr lang="tr-TR" dirty="0" smtClean="0"/>
          </a:p>
          <a:p>
            <a:r>
              <a:rPr lang="tr-TR" dirty="0"/>
              <a:t>Bu yıllarda programlı öğretim ile Presley ve </a:t>
            </a:r>
            <a:r>
              <a:rPr lang="tr-TR" dirty="0" err="1"/>
              <a:t>Skinner</a:t>
            </a:r>
            <a:r>
              <a:rPr lang="tr-TR" dirty="0"/>
              <a:t> tarafından davranışçı kuramın da ilkeleri göz önüne alınarak birbirlerine çok yakın tarihlerde üretilen öğretme makineleri ön plandadır. Ancak öğretme makineleri davranışçı kuramların etkisinde kalınarak üretildiği için öğrencilerin bireysel farklılıklarına hitap etmemiştir. </a:t>
            </a:r>
            <a:endParaRPr lang="tr-TR" dirty="0"/>
          </a:p>
        </p:txBody>
      </p:sp>
    </p:spTree>
    <p:extLst>
      <p:ext uri="{BB962C8B-B14F-4D97-AF65-F5344CB8AC3E}">
        <p14:creationId xmlns:p14="http://schemas.microsoft.com/office/powerpoint/2010/main" val="2266348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r>
              <a:rPr lang="tr-TR" dirty="0" err="1" smtClean="0"/>
              <a:t>Viki</a:t>
            </a:r>
            <a:r>
              <a:rPr lang="tr-TR" dirty="0" smtClean="0"/>
              <a:t> yapısal </a:t>
            </a:r>
            <a:r>
              <a:rPr lang="tr-TR" dirty="0"/>
              <a:t>olarak </a:t>
            </a:r>
            <a:r>
              <a:rPr lang="tr-TR" dirty="0" err="1"/>
              <a:t>blog</a:t>
            </a:r>
            <a:r>
              <a:rPr lang="tr-TR" dirty="0"/>
              <a:t> sayfalarıyla benzerlik göstermektedir. Ancak, </a:t>
            </a:r>
            <a:r>
              <a:rPr lang="tr-TR" dirty="0" err="1"/>
              <a:t>blog</a:t>
            </a:r>
            <a:r>
              <a:rPr lang="tr-TR" dirty="0"/>
              <a:t> da tek bir yazar varken, </a:t>
            </a:r>
            <a:r>
              <a:rPr lang="tr-TR" dirty="0" err="1"/>
              <a:t>viki</a:t>
            </a:r>
            <a:r>
              <a:rPr lang="tr-TR" dirty="0"/>
              <a:t> sayfalarında herkes yazardır. </a:t>
            </a:r>
            <a:endParaRPr lang="tr-TR" dirty="0" smtClean="0"/>
          </a:p>
          <a:p>
            <a:r>
              <a:rPr lang="tr-TR" dirty="0" err="1" smtClean="0"/>
              <a:t>Blog</a:t>
            </a:r>
            <a:r>
              <a:rPr lang="tr-TR" dirty="0" smtClean="0"/>
              <a:t> </a:t>
            </a:r>
            <a:r>
              <a:rPr lang="tr-TR" dirty="0"/>
              <a:t>yazılarında ziyaretçiler, yazarın önceden yazmış olduğu mesajlara yorum gönderebilirler ancak var olan içeriği değiştirme hakkına sahip değildirler. </a:t>
            </a:r>
            <a:r>
              <a:rPr lang="tr-TR" dirty="0" err="1"/>
              <a:t>Vikide</a:t>
            </a:r>
            <a:r>
              <a:rPr lang="tr-TR" dirty="0"/>
              <a:t> ise sayfayı düzenleme seçeneği ile yazılmış olan tüm metini değiştirilebilirler. </a:t>
            </a:r>
            <a:endParaRPr lang="tr-TR" dirty="0" smtClean="0"/>
          </a:p>
          <a:p>
            <a:r>
              <a:rPr lang="tr-TR" dirty="0" err="1" smtClean="0"/>
              <a:t>Viki</a:t>
            </a:r>
            <a:r>
              <a:rPr lang="tr-TR" dirty="0" smtClean="0"/>
              <a:t> </a:t>
            </a:r>
            <a:r>
              <a:rPr lang="tr-TR" dirty="0"/>
              <a:t>ortamları, </a:t>
            </a:r>
            <a:r>
              <a:rPr lang="tr-TR" dirty="0" err="1"/>
              <a:t>bloglar</a:t>
            </a:r>
            <a:r>
              <a:rPr lang="tr-TR" dirty="0"/>
              <a:t> gibi, bireylere tüm çalışmalarını web tabanlı bir </a:t>
            </a:r>
            <a:r>
              <a:rPr lang="tr-TR" dirty="0" err="1"/>
              <a:t>arayüz</a:t>
            </a:r>
            <a:r>
              <a:rPr lang="tr-TR" dirty="0"/>
              <a:t> sayesinde gerçekleştirme olanağı sağlamaktadır. </a:t>
            </a:r>
          </a:p>
          <a:p>
            <a:pPr marL="0" indent="0">
              <a:buNone/>
            </a:pPr>
            <a:endParaRPr lang="tr-TR" dirty="0"/>
          </a:p>
        </p:txBody>
      </p:sp>
    </p:spTree>
    <p:extLst>
      <p:ext uri="{BB962C8B-B14F-4D97-AF65-F5344CB8AC3E}">
        <p14:creationId xmlns:p14="http://schemas.microsoft.com/office/powerpoint/2010/main" val="3972172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lstStyle/>
          <a:p>
            <a:r>
              <a:rPr lang="tr-TR" dirty="0"/>
              <a:t>1960’lı yıllarda delikli kartlar, kişiselleştirilmiş öğretim ve bilgisayarla yönetilen öğretim ön plana çıkmıştır. </a:t>
            </a:r>
            <a:endParaRPr lang="tr-TR" dirty="0" smtClean="0"/>
          </a:p>
          <a:p>
            <a:r>
              <a:rPr lang="tr-TR" dirty="0" smtClean="0"/>
              <a:t>1963 </a:t>
            </a:r>
            <a:r>
              <a:rPr lang="tr-TR" dirty="0"/>
              <a:t>yılında Stanford Üniversitesi ilköğretim öğrencileri için </a:t>
            </a:r>
            <a:r>
              <a:rPr lang="tr-TR" dirty="0" err="1"/>
              <a:t>öğretimsel</a:t>
            </a:r>
            <a:r>
              <a:rPr lang="tr-TR" dirty="0"/>
              <a:t> amaçlı bir matematik yazılımı geliştirmiştir. </a:t>
            </a:r>
            <a:endParaRPr lang="tr-TR" dirty="0" smtClean="0"/>
          </a:p>
          <a:p>
            <a:r>
              <a:rPr lang="tr-TR" dirty="0" smtClean="0"/>
              <a:t>1966 </a:t>
            </a:r>
            <a:r>
              <a:rPr lang="tr-TR" dirty="0"/>
              <a:t>yılında IBM firması </a:t>
            </a:r>
            <a:r>
              <a:rPr lang="tr-TR" dirty="0" err="1"/>
              <a:t>öğretimsel</a:t>
            </a:r>
            <a:r>
              <a:rPr lang="tr-TR" dirty="0"/>
              <a:t> amaçlı bilgisayar sistemi geliştirmişlerdir. </a:t>
            </a:r>
            <a:endParaRPr lang="tr-TR" dirty="0"/>
          </a:p>
        </p:txBody>
      </p:sp>
    </p:spTree>
    <p:extLst>
      <p:ext uri="{BB962C8B-B14F-4D97-AF65-F5344CB8AC3E}">
        <p14:creationId xmlns:p14="http://schemas.microsoft.com/office/powerpoint/2010/main" val="3792542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dirty="0"/>
              <a:t>1970’li yıllarda bilgisayar devrimi başlamıştır. Bu devrimle daha güçlü ve küçük bilgisayarlar üretilmiş, eğitim yazılımlarının miktarı </a:t>
            </a:r>
            <a:r>
              <a:rPr lang="tr-TR" dirty="0" smtClean="0"/>
              <a:t>ve</a:t>
            </a:r>
            <a:r>
              <a:rPr lang="tr-TR" dirty="0"/>
              <a:t> </a:t>
            </a:r>
            <a:r>
              <a:rPr lang="tr-TR" dirty="0" smtClean="0"/>
              <a:t>çeşitliliğinde </a:t>
            </a:r>
            <a:r>
              <a:rPr lang="tr-TR" dirty="0"/>
              <a:t>artış meydana gelmiştir. </a:t>
            </a:r>
            <a:endParaRPr lang="tr-TR" dirty="0" smtClean="0"/>
          </a:p>
          <a:p>
            <a:r>
              <a:rPr lang="tr-TR" dirty="0" smtClean="0"/>
              <a:t>Bilgisayar </a:t>
            </a:r>
            <a:r>
              <a:rPr lang="tr-TR" dirty="0"/>
              <a:t>destekli öğretim uygulamaları, bilgisayar ve yazılımlarda meydana gelen gelişmelerin paralelinde değerlendirme modülleri de içermeye başlamış ve öğretmenler derslerinde bilgisayar uygulamalarını kullanmaya başlamışlardır. </a:t>
            </a:r>
            <a:endParaRPr lang="tr-TR" dirty="0"/>
          </a:p>
        </p:txBody>
      </p:sp>
    </p:spTree>
    <p:extLst>
      <p:ext uri="{BB962C8B-B14F-4D97-AF65-F5344CB8AC3E}">
        <p14:creationId xmlns:p14="http://schemas.microsoft.com/office/powerpoint/2010/main" val="264157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dirty="0"/>
              <a:t>Bilgisayarların eğitim amaçlı kullanımını ele alan BDE genel olarak bilgisayarlar ile ders içeriklerinin doğrudan sunulması, </a:t>
            </a:r>
            <a:endParaRPr lang="tr-TR" dirty="0" smtClean="0"/>
          </a:p>
          <a:p>
            <a:r>
              <a:rPr lang="tr-TR" dirty="0" smtClean="0"/>
              <a:t>öğretici </a:t>
            </a:r>
            <a:r>
              <a:rPr lang="tr-TR" dirty="0"/>
              <a:t>olması, </a:t>
            </a:r>
            <a:endParaRPr lang="tr-TR" dirty="0" smtClean="0"/>
          </a:p>
          <a:p>
            <a:r>
              <a:rPr lang="tr-TR" dirty="0" smtClean="0"/>
              <a:t>başka </a:t>
            </a:r>
            <a:r>
              <a:rPr lang="tr-TR" dirty="0"/>
              <a:t>yöntemlerle öğrenilenleri tekrar etme olanağı tanıması, </a:t>
            </a:r>
            <a:endParaRPr lang="tr-TR" dirty="0" smtClean="0"/>
          </a:p>
          <a:p>
            <a:r>
              <a:rPr lang="tr-TR" dirty="0" smtClean="0"/>
              <a:t>problem </a:t>
            </a:r>
            <a:r>
              <a:rPr lang="tr-TR" dirty="0"/>
              <a:t>çözme, alıştırma-uygulama yapma fırsatı tanıması </a:t>
            </a:r>
            <a:endParaRPr lang="tr-TR" dirty="0" smtClean="0"/>
          </a:p>
          <a:p>
            <a:r>
              <a:rPr lang="tr-TR" dirty="0" smtClean="0"/>
              <a:t>benzeri etkinliklerde </a:t>
            </a:r>
            <a:r>
              <a:rPr lang="tr-TR" dirty="0"/>
              <a:t>öğrenme-öğretme aracı olarak kullanılması ile ilgili uygulamalar olarak eğitim ve öğretimde önemli bir yere sahiptir. </a:t>
            </a:r>
            <a:endParaRPr lang="tr-TR" dirty="0"/>
          </a:p>
        </p:txBody>
      </p:sp>
    </p:spTree>
    <p:extLst>
      <p:ext uri="{BB962C8B-B14F-4D97-AF65-F5344CB8AC3E}">
        <p14:creationId xmlns:p14="http://schemas.microsoft.com/office/powerpoint/2010/main" val="858809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Sebepleri </a:t>
            </a:r>
            <a:endParaRPr lang="tr-TR" dirty="0"/>
          </a:p>
        </p:txBody>
      </p:sp>
      <p:sp>
        <p:nvSpPr>
          <p:cNvPr id="3" name="İçerik Yer Tutucusu 2"/>
          <p:cNvSpPr>
            <a:spLocks noGrp="1"/>
          </p:cNvSpPr>
          <p:nvPr>
            <p:ph idx="1"/>
          </p:nvPr>
        </p:nvSpPr>
        <p:spPr>
          <a:xfrm>
            <a:off x="457200" y="1340768"/>
            <a:ext cx="8229600" cy="4785395"/>
          </a:xfrm>
        </p:spPr>
        <p:txBody>
          <a:bodyPr>
            <a:normAutofit/>
          </a:bodyPr>
          <a:lstStyle/>
          <a:p>
            <a:endParaRPr lang="tr-TR" dirty="0"/>
          </a:p>
          <a:p>
            <a:r>
              <a:rPr lang="fi-FI" dirty="0"/>
              <a:t>Öğretimin kalite ve etkinliğinin arttırılması </a:t>
            </a:r>
          </a:p>
          <a:p>
            <a:r>
              <a:rPr lang="tr-TR" dirty="0" smtClean="0"/>
              <a:t>Araştırma</a:t>
            </a:r>
            <a:r>
              <a:rPr lang="tr-TR" dirty="0"/>
              <a:t>, öğretim vb. aktivitelerin düzenlenmesinde yaşanan zaman sorunlarının aşılması </a:t>
            </a:r>
          </a:p>
          <a:p>
            <a:r>
              <a:rPr lang="tr-TR" dirty="0" smtClean="0"/>
              <a:t>Derslerin </a:t>
            </a:r>
            <a:r>
              <a:rPr lang="tr-TR" dirty="0"/>
              <a:t>çekiciliğinin artırılması </a:t>
            </a:r>
          </a:p>
          <a:p>
            <a:r>
              <a:rPr lang="tr-TR" dirty="0" smtClean="0"/>
              <a:t>Farklı </a:t>
            </a:r>
            <a:r>
              <a:rPr lang="tr-TR" dirty="0"/>
              <a:t>ön bilgilere sahip çok sayıda öğrenciye ulaşma gerekliliği </a:t>
            </a:r>
          </a:p>
          <a:p>
            <a:r>
              <a:rPr lang="tr-TR" dirty="0" smtClean="0"/>
              <a:t>İçeriği </a:t>
            </a:r>
            <a:r>
              <a:rPr lang="tr-TR" dirty="0"/>
              <a:t>farklı biçimlerde sunarak erişim olanaklarını arttırma </a:t>
            </a:r>
          </a:p>
          <a:p>
            <a:r>
              <a:rPr lang="tr-TR" dirty="0" smtClean="0"/>
              <a:t>Esnek </a:t>
            </a:r>
            <a:r>
              <a:rPr lang="tr-TR" dirty="0"/>
              <a:t>bir öğrenme ortamı yaratma </a:t>
            </a:r>
          </a:p>
          <a:p>
            <a:r>
              <a:rPr lang="tr-TR" dirty="0" smtClean="0"/>
              <a:t>Yeni </a:t>
            </a:r>
            <a:r>
              <a:rPr lang="tr-TR" dirty="0"/>
              <a:t>teknolojik gelişmelere ayak uydurma </a:t>
            </a:r>
          </a:p>
          <a:p>
            <a:endParaRPr lang="tr-TR" dirty="0"/>
          </a:p>
        </p:txBody>
      </p:sp>
    </p:spTree>
    <p:extLst>
      <p:ext uri="{BB962C8B-B14F-4D97-AF65-F5344CB8AC3E}">
        <p14:creationId xmlns:p14="http://schemas.microsoft.com/office/powerpoint/2010/main" val="779692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124</TotalTime>
  <Words>1692</Words>
  <Application>Microsoft Office PowerPoint</Application>
  <PresentationFormat>Ekran Gösterisi (4:3)</PresentationFormat>
  <Paragraphs>184</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Açılar</vt:lpstr>
      <vt:lpstr>Bilgisayar destekli öğretim</vt:lpstr>
      <vt:lpstr>Bilgisayar Destekli öğretim (BDö), </vt:lpstr>
      <vt:lpstr>Bilgisayar destekli eğitimin nedenleri:</vt:lpstr>
      <vt:lpstr>Bilgisayarın eğitim alanına verdiği destek değişik biçimlerde ifade edilebilmektedir </vt:lpstr>
      <vt:lpstr>PowerPoint Sunusu</vt:lpstr>
      <vt:lpstr>PowerPoint Sunusu</vt:lpstr>
      <vt:lpstr>PowerPoint Sunusu</vt:lpstr>
      <vt:lpstr>PowerPoint Sunusu</vt:lpstr>
      <vt:lpstr>Sebepleri </vt:lpstr>
      <vt:lpstr>BDE’nin Öğretmenler Açısından Yararları </vt:lpstr>
      <vt:lpstr>  BDE’nin Öğrenciler Açısından Yararları   </vt:lpstr>
      <vt:lpstr>BDE’nin Eğitim-Öğretim Kurumlarına Katkıları </vt:lpstr>
      <vt:lpstr>Sınırlılıkları</vt:lpstr>
      <vt:lpstr>En yaygın kullanılan BDE programları</vt:lpstr>
      <vt:lpstr>Öğretici programlar, </vt:lpstr>
      <vt:lpstr>PowerPoint Sunusu</vt:lpstr>
      <vt:lpstr>Alıştırmalar,</vt:lpstr>
      <vt:lpstr>PowerPoint Sunusu</vt:lpstr>
      <vt:lpstr>PowerPoint Sunusu</vt:lpstr>
      <vt:lpstr>Benzetişim yazılımları</vt:lpstr>
      <vt:lpstr>Simülasyonların iki önemli özelliği vardır: </vt:lpstr>
      <vt:lpstr>PowerPoint Sunusu</vt:lpstr>
      <vt:lpstr>Fiziksel Simülasyonlar: </vt:lpstr>
      <vt:lpstr>PowerPoint Sunusu</vt:lpstr>
      <vt:lpstr>PowerPoint Sunusu</vt:lpstr>
      <vt:lpstr>Tekrarlayan Simülasyonlar: </vt:lpstr>
      <vt:lpstr>PowerPoint Sunusu</vt:lpstr>
      <vt:lpstr>PowerPoint Sunusu</vt:lpstr>
      <vt:lpstr>Yöntemsel Simülasyonlar: </vt:lpstr>
      <vt:lpstr>PowerPoint Sunusu</vt:lpstr>
      <vt:lpstr>Durumsal Simülasyonlar: </vt:lpstr>
      <vt:lpstr>PowerPoint Sunusu</vt:lpstr>
      <vt:lpstr>PowerPoint Sunusu</vt:lpstr>
      <vt:lpstr>Eğitsel Oyunlar  </vt:lpstr>
      <vt:lpstr>Macera ve Rol Oynama Oyunları: </vt:lpstr>
      <vt:lpstr>Ticaret Oyunları: </vt:lpstr>
      <vt:lpstr>Pano oyunları</vt:lpstr>
      <vt:lpstr>Mücadele Oyunları </vt:lpstr>
      <vt:lpstr> Mantık Oyunları ve Bulmacalar  </vt:lpstr>
      <vt:lpstr> Kelime Oyunları  </vt:lpstr>
      <vt:lpstr>Web tabanlı öğrenme</vt:lpstr>
      <vt:lpstr> Web Ortamının Öğrenme Amaçlı Kullanımı  </vt:lpstr>
      <vt:lpstr> Etkili web sitesi tasarımı yapılması için  </vt:lpstr>
      <vt:lpstr> 1.5.4. İletişim araçları  </vt:lpstr>
      <vt:lpstr>E-posta</vt:lpstr>
      <vt:lpstr>Forum,</vt:lpstr>
      <vt:lpstr> Sohbet  </vt:lpstr>
      <vt:lpstr> Web Günlüğü (Blog)  </vt:lpstr>
      <vt:lpstr>Viki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destekli eğitim</dc:title>
  <dc:creator>yildiz</dc:creator>
  <cp:lastModifiedBy>yildiz</cp:lastModifiedBy>
  <cp:revision>12</cp:revision>
  <cp:lastPrinted>2013-03-18T08:23:43Z</cp:lastPrinted>
  <dcterms:created xsi:type="dcterms:W3CDTF">2013-03-08T11:54:53Z</dcterms:created>
  <dcterms:modified xsi:type="dcterms:W3CDTF">2013-03-18T08:25:44Z</dcterms:modified>
</cp:coreProperties>
</file>