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59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08BA99-2CA6-4D57-978F-CF086DCF982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63F1535-56BE-4D7B-B354-3CB86F8A0829}">
      <dgm:prSet/>
      <dgm:spPr/>
      <dgm:t>
        <a:bodyPr/>
        <a:lstStyle/>
        <a:p>
          <a:pPr rtl="0"/>
          <a:r>
            <a:rPr lang="tr-TR" dirty="0" err="1" smtClean="0"/>
            <a:t>Auguste</a:t>
          </a:r>
          <a:r>
            <a:rPr lang="tr-TR" dirty="0" smtClean="0"/>
            <a:t> </a:t>
          </a:r>
          <a:r>
            <a:rPr lang="tr-TR" dirty="0" err="1" smtClean="0"/>
            <a:t>Comte</a:t>
          </a:r>
          <a:endParaRPr lang="tr-TR" dirty="0"/>
        </a:p>
      </dgm:t>
    </dgm:pt>
    <dgm:pt modelId="{22442BB6-E61C-4BF9-84DC-E0F3C2933EBE}" type="parTrans" cxnId="{FE94B9D6-7A74-41F9-90CE-6FD9D9E802FB}">
      <dgm:prSet/>
      <dgm:spPr/>
      <dgm:t>
        <a:bodyPr/>
        <a:lstStyle/>
        <a:p>
          <a:endParaRPr lang="tr-TR"/>
        </a:p>
      </dgm:t>
    </dgm:pt>
    <dgm:pt modelId="{5D516512-822B-43AA-AA92-5C09165DE14B}" type="sibTrans" cxnId="{FE94B9D6-7A74-41F9-90CE-6FD9D9E802FB}">
      <dgm:prSet/>
      <dgm:spPr/>
      <dgm:t>
        <a:bodyPr/>
        <a:lstStyle/>
        <a:p>
          <a:endParaRPr lang="tr-TR"/>
        </a:p>
      </dgm:t>
    </dgm:pt>
    <dgm:pt modelId="{BB269CBE-419C-4C95-9BDC-DE4C40406150}" type="pres">
      <dgm:prSet presAssocID="{6D08BA99-2CA6-4D57-978F-CF086DCF982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D55BBE35-03A5-4D97-AB60-3218758EAE6F}" type="pres">
      <dgm:prSet presAssocID="{563F1535-56BE-4D7B-B354-3CB86F8A0829}" presName="circle1" presStyleLbl="node1" presStyleIdx="0" presStyleCnt="1"/>
      <dgm:spPr/>
    </dgm:pt>
    <dgm:pt modelId="{12FD778B-1B66-48EC-B140-36625EC02BBD}" type="pres">
      <dgm:prSet presAssocID="{563F1535-56BE-4D7B-B354-3CB86F8A0829}" presName="space" presStyleCnt="0"/>
      <dgm:spPr/>
    </dgm:pt>
    <dgm:pt modelId="{3369A32E-9DFF-49CB-A736-0FBF4484D435}" type="pres">
      <dgm:prSet presAssocID="{563F1535-56BE-4D7B-B354-3CB86F8A0829}" presName="rect1" presStyleLbl="alignAcc1" presStyleIdx="0" presStyleCnt="1"/>
      <dgm:spPr/>
      <dgm:t>
        <a:bodyPr/>
        <a:lstStyle/>
        <a:p>
          <a:endParaRPr lang="tr-TR"/>
        </a:p>
      </dgm:t>
    </dgm:pt>
    <dgm:pt modelId="{7DC71FD2-0CE9-498E-BEA7-A1CF70D1D300}" type="pres">
      <dgm:prSet presAssocID="{563F1535-56BE-4D7B-B354-3CB86F8A0829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3A826E3-8149-4176-B692-E42B817FAFF5}" type="presOf" srcId="{6D08BA99-2CA6-4D57-978F-CF086DCF982B}" destId="{BB269CBE-419C-4C95-9BDC-DE4C40406150}" srcOrd="0" destOrd="0" presId="urn:microsoft.com/office/officeart/2005/8/layout/target3"/>
    <dgm:cxn modelId="{0C62A8A5-1D0E-4672-ABE8-3E71CD18BE6E}" type="presOf" srcId="{563F1535-56BE-4D7B-B354-3CB86F8A0829}" destId="{3369A32E-9DFF-49CB-A736-0FBF4484D435}" srcOrd="0" destOrd="0" presId="urn:microsoft.com/office/officeart/2005/8/layout/target3"/>
    <dgm:cxn modelId="{4E96EA9F-F336-40A8-A005-B6EAED5B00E2}" type="presOf" srcId="{563F1535-56BE-4D7B-B354-3CB86F8A0829}" destId="{7DC71FD2-0CE9-498E-BEA7-A1CF70D1D300}" srcOrd="1" destOrd="0" presId="urn:microsoft.com/office/officeart/2005/8/layout/target3"/>
    <dgm:cxn modelId="{FE94B9D6-7A74-41F9-90CE-6FD9D9E802FB}" srcId="{6D08BA99-2CA6-4D57-978F-CF086DCF982B}" destId="{563F1535-56BE-4D7B-B354-3CB86F8A0829}" srcOrd="0" destOrd="0" parTransId="{22442BB6-E61C-4BF9-84DC-E0F3C2933EBE}" sibTransId="{5D516512-822B-43AA-AA92-5C09165DE14B}"/>
    <dgm:cxn modelId="{43BDE1B3-B71D-4C08-B178-5C86C90209A8}" type="presParOf" srcId="{BB269CBE-419C-4C95-9BDC-DE4C40406150}" destId="{D55BBE35-03A5-4D97-AB60-3218758EAE6F}" srcOrd="0" destOrd="0" presId="urn:microsoft.com/office/officeart/2005/8/layout/target3"/>
    <dgm:cxn modelId="{339D5CD3-B23E-459E-95C4-60BD424DDA8A}" type="presParOf" srcId="{BB269CBE-419C-4C95-9BDC-DE4C40406150}" destId="{12FD778B-1B66-48EC-B140-36625EC02BBD}" srcOrd="1" destOrd="0" presId="urn:microsoft.com/office/officeart/2005/8/layout/target3"/>
    <dgm:cxn modelId="{B688493E-0DE4-4DC2-8B46-39D0448628F8}" type="presParOf" srcId="{BB269CBE-419C-4C95-9BDC-DE4C40406150}" destId="{3369A32E-9DFF-49CB-A736-0FBF4484D435}" srcOrd="2" destOrd="0" presId="urn:microsoft.com/office/officeart/2005/8/layout/target3"/>
    <dgm:cxn modelId="{96C55568-AC2A-4946-AAD2-B945A5DAB9F2}" type="presParOf" srcId="{BB269CBE-419C-4C95-9BDC-DE4C40406150}" destId="{7DC71FD2-0CE9-498E-BEA7-A1CF70D1D300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1304D9-7D85-415F-884B-E57E1517FE84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C6EDEA3-AC00-44A3-A0F4-9ADA0909BABC}">
      <dgm:prSet/>
      <dgm:spPr/>
      <dgm:t>
        <a:bodyPr/>
        <a:lstStyle/>
        <a:p>
          <a:pPr rtl="0"/>
          <a:r>
            <a:rPr lang="tr-TR" smtClean="0"/>
            <a:t>Comte’a göre dinamik sosyal ise toplumların evrimlilik içerisinde gelişimini ifade eder.</a:t>
          </a:r>
          <a:endParaRPr lang="tr-TR"/>
        </a:p>
      </dgm:t>
    </dgm:pt>
    <dgm:pt modelId="{B72A9EFD-17C3-4600-9916-88C4ECAB26B7}" type="parTrans" cxnId="{C646BC25-D849-4F22-85DC-608861B0611C}">
      <dgm:prSet/>
      <dgm:spPr/>
      <dgm:t>
        <a:bodyPr/>
        <a:lstStyle/>
        <a:p>
          <a:endParaRPr lang="tr-TR"/>
        </a:p>
      </dgm:t>
    </dgm:pt>
    <dgm:pt modelId="{006030AD-95EF-497C-BF46-8140DBEBF60D}" type="sibTrans" cxnId="{C646BC25-D849-4F22-85DC-608861B0611C}">
      <dgm:prSet/>
      <dgm:spPr/>
      <dgm:t>
        <a:bodyPr/>
        <a:lstStyle/>
        <a:p>
          <a:endParaRPr lang="tr-TR"/>
        </a:p>
      </dgm:t>
    </dgm:pt>
    <dgm:pt modelId="{F48D88D8-AA60-49EC-A106-007663E4A47D}" type="pres">
      <dgm:prSet presAssocID="{031304D9-7D85-415F-884B-E57E1517FE84}" presName="Name0" presStyleCnt="0">
        <dgm:presLayoutVars>
          <dgm:dir/>
          <dgm:resizeHandles val="exact"/>
        </dgm:presLayoutVars>
      </dgm:prSet>
      <dgm:spPr/>
    </dgm:pt>
    <dgm:pt modelId="{5EDC7681-C024-427B-B591-AC053C59B09B}" type="pres">
      <dgm:prSet presAssocID="{031304D9-7D85-415F-884B-E57E1517FE84}" presName="fgShape" presStyleLbl="fgShp" presStyleIdx="0" presStyleCnt="1"/>
      <dgm:spPr/>
    </dgm:pt>
    <dgm:pt modelId="{EEC4D9BB-FD04-479D-8369-EB45A5B84E45}" type="pres">
      <dgm:prSet presAssocID="{031304D9-7D85-415F-884B-E57E1517FE84}" presName="linComp" presStyleCnt="0"/>
      <dgm:spPr/>
    </dgm:pt>
    <dgm:pt modelId="{310D4006-F51D-40B4-BB3B-5ABAF20804EC}" type="pres">
      <dgm:prSet presAssocID="{9C6EDEA3-AC00-44A3-A0F4-9ADA0909BABC}" presName="compNode" presStyleCnt="0"/>
      <dgm:spPr/>
    </dgm:pt>
    <dgm:pt modelId="{A381F498-9D88-45EB-A7ED-16F1E78EADF9}" type="pres">
      <dgm:prSet presAssocID="{9C6EDEA3-AC00-44A3-A0F4-9ADA0909BABC}" presName="bkgdShape" presStyleLbl="node1" presStyleIdx="0" presStyleCnt="1"/>
      <dgm:spPr/>
    </dgm:pt>
    <dgm:pt modelId="{AEF69BAF-12D0-4B5F-83CF-D4174D7FDE70}" type="pres">
      <dgm:prSet presAssocID="{9C6EDEA3-AC00-44A3-A0F4-9ADA0909BABC}" presName="nodeTx" presStyleLbl="node1" presStyleIdx="0" presStyleCnt="1">
        <dgm:presLayoutVars>
          <dgm:bulletEnabled val="1"/>
        </dgm:presLayoutVars>
      </dgm:prSet>
      <dgm:spPr/>
    </dgm:pt>
    <dgm:pt modelId="{08BD7FBC-3152-49CC-B7DF-C55A051BB0BB}" type="pres">
      <dgm:prSet presAssocID="{9C6EDEA3-AC00-44A3-A0F4-9ADA0909BABC}" presName="invisiNode" presStyleLbl="node1" presStyleIdx="0" presStyleCnt="1"/>
      <dgm:spPr/>
    </dgm:pt>
    <dgm:pt modelId="{F7EBD3BC-728C-44C4-B11F-6FBD6F8F6B72}" type="pres">
      <dgm:prSet presAssocID="{9C6EDEA3-AC00-44A3-A0F4-9ADA0909BABC}" presName="imagNode" presStyleLbl="fgImgPlace1" presStyleIdx="0" presStyleCnt="1"/>
      <dgm:spPr/>
    </dgm:pt>
  </dgm:ptLst>
  <dgm:cxnLst>
    <dgm:cxn modelId="{C646BC25-D849-4F22-85DC-608861B0611C}" srcId="{031304D9-7D85-415F-884B-E57E1517FE84}" destId="{9C6EDEA3-AC00-44A3-A0F4-9ADA0909BABC}" srcOrd="0" destOrd="0" parTransId="{B72A9EFD-17C3-4600-9916-88C4ECAB26B7}" sibTransId="{006030AD-95EF-497C-BF46-8140DBEBF60D}"/>
    <dgm:cxn modelId="{41C6C791-7EBA-426C-B040-056D0DD7D7ED}" type="presOf" srcId="{031304D9-7D85-415F-884B-E57E1517FE84}" destId="{F48D88D8-AA60-49EC-A106-007663E4A47D}" srcOrd="0" destOrd="0" presId="urn:microsoft.com/office/officeart/2005/8/layout/hList7"/>
    <dgm:cxn modelId="{4CC0915B-3C67-415D-BB1D-1D862DFCC79E}" type="presOf" srcId="{9C6EDEA3-AC00-44A3-A0F4-9ADA0909BABC}" destId="{AEF69BAF-12D0-4B5F-83CF-D4174D7FDE70}" srcOrd="1" destOrd="0" presId="urn:microsoft.com/office/officeart/2005/8/layout/hList7"/>
    <dgm:cxn modelId="{33989340-4E56-44D4-95C5-C9CBA33FBFFD}" type="presOf" srcId="{9C6EDEA3-AC00-44A3-A0F4-9ADA0909BABC}" destId="{A381F498-9D88-45EB-A7ED-16F1E78EADF9}" srcOrd="0" destOrd="0" presId="urn:microsoft.com/office/officeart/2005/8/layout/hList7"/>
    <dgm:cxn modelId="{188F3305-2B6E-406A-9BBD-1CB29E96C049}" type="presParOf" srcId="{F48D88D8-AA60-49EC-A106-007663E4A47D}" destId="{5EDC7681-C024-427B-B591-AC053C59B09B}" srcOrd="0" destOrd="0" presId="urn:microsoft.com/office/officeart/2005/8/layout/hList7"/>
    <dgm:cxn modelId="{1A4EAB95-E898-47BE-8A34-5BDFC5912727}" type="presParOf" srcId="{F48D88D8-AA60-49EC-A106-007663E4A47D}" destId="{EEC4D9BB-FD04-479D-8369-EB45A5B84E45}" srcOrd="1" destOrd="0" presId="urn:microsoft.com/office/officeart/2005/8/layout/hList7"/>
    <dgm:cxn modelId="{28EB8E9D-FE17-4186-818E-B2FCA793F79D}" type="presParOf" srcId="{EEC4D9BB-FD04-479D-8369-EB45A5B84E45}" destId="{310D4006-F51D-40B4-BB3B-5ABAF20804EC}" srcOrd="0" destOrd="0" presId="urn:microsoft.com/office/officeart/2005/8/layout/hList7"/>
    <dgm:cxn modelId="{5F95B00E-E2AA-4F61-8060-C5D11726AF50}" type="presParOf" srcId="{310D4006-F51D-40B4-BB3B-5ABAF20804EC}" destId="{A381F498-9D88-45EB-A7ED-16F1E78EADF9}" srcOrd="0" destOrd="0" presId="urn:microsoft.com/office/officeart/2005/8/layout/hList7"/>
    <dgm:cxn modelId="{E2CC11E6-07A1-4F54-B7A9-85384010ADA9}" type="presParOf" srcId="{310D4006-F51D-40B4-BB3B-5ABAF20804EC}" destId="{AEF69BAF-12D0-4B5F-83CF-D4174D7FDE70}" srcOrd="1" destOrd="0" presId="urn:microsoft.com/office/officeart/2005/8/layout/hList7"/>
    <dgm:cxn modelId="{CCB07E5C-09F8-4137-9261-9C9CA2400CE6}" type="presParOf" srcId="{310D4006-F51D-40B4-BB3B-5ABAF20804EC}" destId="{08BD7FBC-3152-49CC-B7DF-C55A051BB0BB}" srcOrd="2" destOrd="0" presId="urn:microsoft.com/office/officeart/2005/8/layout/hList7"/>
    <dgm:cxn modelId="{93C304DC-1050-4FC3-B635-B5700FB3EEDB}" type="presParOf" srcId="{310D4006-F51D-40B4-BB3B-5ABAF20804EC}" destId="{F7EBD3BC-728C-44C4-B11F-6FBD6F8F6B7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62EBA02-A20E-48C1-BF08-F7B6BCA1633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B646829-BFAC-4427-8BBD-B01221C2D203}">
      <dgm:prSet/>
      <dgm:spPr/>
      <dgm:t>
        <a:bodyPr/>
        <a:lstStyle/>
        <a:p>
          <a:pPr rtl="0"/>
          <a:r>
            <a:rPr lang="tr-TR" smtClean="0"/>
            <a:t>1. teolojik evre</a:t>
          </a:r>
          <a:endParaRPr lang="tr-TR"/>
        </a:p>
      </dgm:t>
    </dgm:pt>
    <dgm:pt modelId="{80B02952-6E43-4268-9D6E-6FAB81872DBF}" type="parTrans" cxnId="{836E0AA4-E5CA-4613-9AC1-0F25E144F18D}">
      <dgm:prSet/>
      <dgm:spPr/>
      <dgm:t>
        <a:bodyPr/>
        <a:lstStyle/>
        <a:p>
          <a:endParaRPr lang="tr-TR"/>
        </a:p>
      </dgm:t>
    </dgm:pt>
    <dgm:pt modelId="{CE23E74E-228A-4EB7-B50D-85AECF065A9C}" type="sibTrans" cxnId="{836E0AA4-E5CA-4613-9AC1-0F25E144F18D}">
      <dgm:prSet/>
      <dgm:spPr/>
      <dgm:t>
        <a:bodyPr/>
        <a:lstStyle/>
        <a:p>
          <a:endParaRPr lang="tr-TR"/>
        </a:p>
      </dgm:t>
    </dgm:pt>
    <dgm:pt modelId="{7538B8CD-6FAA-475A-82DE-6A02B068508B}">
      <dgm:prSet/>
      <dgm:spPr/>
      <dgm:t>
        <a:bodyPr/>
        <a:lstStyle/>
        <a:p>
          <a:pPr rtl="0"/>
          <a:r>
            <a:rPr lang="tr-TR" smtClean="0"/>
            <a:t>2. metafizik evre </a:t>
          </a:r>
          <a:endParaRPr lang="tr-TR"/>
        </a:p>
      </dgm:t>
    </dgm:pt>
    <dgm:pt modelId="{9BA75C8A-7065-4F86-A6DD-9791D6C98305}" type="parTrans" cxnId="{CF02D5EB-0156-440C-AE75-62CE9DAC1874}">
      <dgm:prSet/>
      <dgm:spPr/>
      <dgm:t>
        <a:bodyPr/>
        <a:lstStyle/>
        <a:p>
          <a:endParaRPr lang="tr-TR"/>
        </a:p>
      </dgm:t>
    </dgm:pt>
    <dgm:pt modelId="{496E6EBD-630D-423E-BCE0-D46E7CC9143A}" type="sibTrans" cxnId="{CF02D5EB-0156-440C-AE75-62CE9DAC1874}">
      <dgm:prSet/>
      <dgm:spPr/>
      <dgm:t>
        <a:bodyPr/>
        <a:lstStyle/>
        <a:p>
          <a:endParaRPr lang="tr-TR"/>
        </a:p>
      </dgm:t>
    </dgm:pt>
    <dgm:pt modelId="{06FC5354-E80A-4A83-89F3-813FFD70D255}">
      <dgm:prSet/>
      <dgm:spPr/>
      <dgm:t>
        <a:bodyPr/>
        <a:lstStyle/>
        <a:p>
          <a:pPr rtl="0"/>
          <a:r>
            <a:rPr lang="tr-TR" smtClean="0"/>
            <a:t>3. pozitif evre</a:t>
          </a:r>
          <a:endParaRPr lang="tr-TR"/>
        </a:p>
      </dgm:t>
    </dgm:pt>
    <dgm:pt modelId="{1F431CD9-210F-4F02-AE77-571417951AB4}" type="parTrans" cxnId="{29E44994-00D4-4F82-9874-0802D3821292}">
      <dgm:prSet/>
      <dgm:spPr/>
      <dgm:t>
        <a:bodyPr/>
        <a:lstStyle/>
        <a:p>
          <a:endParaRPr lang="tr-TR"/>
        </a:p>
      </dgm:t>
    </dgm:pt>
    <dgm:pt modelId="{4EEF9990-FAA1-4E66-9FA6-C06D97D3FC38}" type="sibTrans" cxnId="{29E44994-00D4-4F82-9874-0802D3821292}">
      <dgm:prSet/>
      <dgm:spPr/>
      <dgm:t>
        <a:bodyPr/>
        <a:lstStyle/>
        <a:p>
          <a:endParaRPr lang="tr-TR"/>
        </a:p>
      </dgm:t>
    </dgm:pt>
    <dgm:pt modelId="{03BEFE8C-2E36-43B6-BF08-FBD559A342A1}" type="pres">
      <dgm:prSet presAssocID="{E62EBA02-A20E-48C1-BF08-F7B6BCA16330}" presName="Name0" presStyleCnt="0">
        <dgm:presLayoutVars>
          <dgm:dir/>
          <dgm:resizeHandles val="exact"/>
        </dgm:presLayoutVars>
      </dgm:prSet>
      <dgm:spPr/>
    </dgm:pt>
    <dgm:pt modelId="{A2895CED-7C85-44E4-B57B-F6AF0189DB63}" type="pres">
      <dgm:prSet presAssocID="{BB646829-BFAC-4427-8BBD-B01221C2D203}" presName="node" presStyleLbl="node1" presStyleIdx="0" presStyleCnt="3">
        <dgm:presLayoutVars>
          <dgm:bulletEnabled val="1"/>
        </dgm:presLayoutVars>
      </dgm:prSet>
      <dgm:spPr/>
    </dgm:pt>
    <dgm:pt modelId="{7DDDFBD9-4667-49D8-A2D8-FBB733928F27}" type="pres">
      <dgm:prSet presAssocID="{CE23E74E-228A-4EB7-B50D-85AECF065A9C}" presName="sibTrans" presStyleLbl="sibTrans2D1" presStyleIdx="0" presStyleCnt="2"/>
      <dgm:spPr/>
    </dgm:pt>
    <dgm:pt modelId="{3884AC92-C4F8-4694-B9BF-3B9D93EFC537}" type="pres">
      <dgm:prSet presAssocID="{CE23E74E-228A-4EB7-B50D-85AECF065A9C}" presName="connectorText" presStyleLbl="sibTrans2D1" presStyleIdx="0" presStyleCnt="2"/>
      <dgm:spPr/>
    </dgm:pt>
    <dgm:pt modelId="{3FA464E9-3824-4EDB-8B82-38BE5DFF61D5}" type="pres">
      <dgm:prSet presAssocID="{7538B8CD-6FAA-475A-82DE-6A02B068508B}" presName="node" presStyleLbl="node1" presStyleIdx="1" presStyleCnt="3">
        <dgm:presLayoutVars>
          <dgm:bulletEnabled val="1"/>
        </dgm:presLayoutVars>
      </dgm:prSet>
      <dgm:spPr/>
    </dgm:pt>
    <dgm:pt modelId="{3E036B22-C24D-4856-A51E-B8F9E7696DE2}" type="pres">
      <dgm:prSet presAssocID="{496E6EBD-630D-423E-BCE0-D46E7CC9143A}" presName="sibTrans" presStyleLbl="sibTrans2D1" presStyleIdx="1" presStyleCnt="2"/>
      <dgm:spPr/>
    </dgm:pt>
    <dgm:pt modelId="{5592E694-AC6A-42F5-82D5-F713945B5CB8}" type="pres">
      <dgm:prSet presAssocID="{496E6EBD-630D-423E-BCE0-D46E7CC9143A}" presName="connectorText" presStyleLbl="sibTrans2D1" presStyleIdx="1" presStyleCnt="2"/>
      <dgm:spPr/>
    </dgm:pt>
    <dgm:pt modelId="{8D64507B-05E6-4CC1-9927-6D320371710B}" type="pres">
      <dgm:prSet presAssocID="{06FC5354-E80A-4A83-89F3-813FFD70D255}" presName="node" presStyleLbl="node1" presStyleIdx="2" presStyleCnt="3">
        <dgm:presLayoutVars>
          <dgm:bulletEnabled val="1"/>
        </dgm:presLayoutVars>
      </dgm:prSet>
      <dgm:spPr/>
    </dgm:pt>
  </dgm:ptLst>
  <dgm:cxnLst>
    <dgm:cxn modelId="{836E0AA4-E5CA-4613-9AC1-0F25E144F18D}" srcId="{E62EBA02-A20E-48C1-BF08-F7B6BCA16330}" destId="{BB646829-BFAC-4427-8BBD-B01221C2D203}" srcOrd="0" destOrd="0" parTransId="{80B02952-6E43-4268-9D6E-6FAB81872DBF}" sibTransId="{CE23E74E-228A-4EB7-B50D-85AECF065A9C}"/>
    <dgm:cxn modelId="{CF02D5EB-0156-440C-AE75-62CE9DAC1874}" srcId="{E62EBA02-A20E-48C1-BF08-F7B6BCA16330}" destId="{7538B8CD-6FAA-475A-82DE-6A02B068508B}" srcOrd="1" destOrd="0" parTransId="{9BA75C8A-7065-4F86-A6DD-9791D6C98305}" sibTransId="{496E6EBD-630D-423E-BCE0-D46E7CC9143A}"/>
    <dgm:cxn modelId="{B707AB73-1A7E-4941-9866-C5619852304B}" type="presOf" srcId="{CE23E74E-228A-4EB7-B50D-85AECF065A9C}" destId="{3884AC92-C4F8-4694-B9BF-3B9D93EFC537}" srcOrd="1" destOrd="0" presId="urn:microsoft.com/office/officeart/2005/8/layout/process1"/>
    <dgm:cxn modelId="{D8C60896-1986-4045-BD2F-934A176FDD6A}" type="presOf" srcId="{06FC5354-E80A-4A83-89F3-813FFD70D255}" destId="{8D64507B-05E6-4CC1-9927-6D320371710B}" srcOrd="0" destOrd="0" presId="urn:microsoft.com/office/officeart/2005/8/layout/process1"/>
    <dgm:cxn modelId="{80D13D49-6AD5-4D0B-AB8E-6C719A3B8FA6}" type="presOf" srcId="{7538B8CD-6FAA-475A-82DE-6A02B068508B}" destId="{3FA464E9-3824-4EDB-8B82-38BE5DFF61D5}" srcOrd="0" destOrd="0" presId="urn:microsoft.com/office/officeart/2005/8/layout/process1"/>
    <dgm:cxn modelId="{170C9092-2C4F-4F41-A912-AFB025227ACE}" type="presOf" srcId="{BB646829-BFAC-4427-8BBD-B01221C2D203}" destId="{A2895CED-7C85-44E4-B57B-F6AF0189DB63}" srcOrd="0" destOrd="0" presId="urn:microsoft.com/office/officeart/2005/8/layout/process1"/>
    <dgm:cxn modelId="{C1832078-9BB3-4886-B772-DE3995E5A29F}" type="presOf" srcId="{496E6EBD-630D-423E-BCE0-D46E7CC9143A}" destId="{3E036B22-C24D-4856-A51E-B8F9E7696DE2}" srcOrd="0" destOrd="0" presId="urn:microsoft.com/office/officeart/2005/8/layout/process1"/>
    <dgm:cxn modelId="{29E44994-00D4-4F82-9874-0802D3821292}" srcId="{E62EBA02-A20E-48C1-BF08-F7B6BCA16330}" destId="{06FC5354-E80A-4A83-89F3-813FFD70D255}" srcOrd="2" destOrd="0" parTransId="{1F431CD9-210F-4F02-AE77-571417951AB4}" sibTransId="{4EEF9990-FAA1-4E66-9FA6-C06D97D3FC38}"/>
    <dgm:cxn modelId="{3545DB3C-36AC-4892-8791-D080C9823B65}" type="presOf" srcId="{CE23E74E-228A-4EB7-B50D-85AECF065A9C}" destId="{7DDDFBD9-4667-49D8-A2D8-FBB733928F27}" srcOrd="0" destOrd="0" presId="urn:microsoft.com/office/officeart/2005/8/layout/process1"/>
    <dgm:cxn modelId="{AE6F1E09-9F33-47E3-9771-AE7E79EB246D}" type="presOf" srcId="{E62EBA02-A20E-48C1-BF08-F7B6BCA16330}" destId="{03BEFE8C-2E36-43B6-BF08-FBD559A342A1}" srcOrd="0" destOrd="0" presId="urn:microsoft.com/office/officeart/2005/8/layout/process1"/>
    <dgm:cxn modelId="{2CE2A4EF-CD44-4C55-A7C1-98F3078AE579}" type="presOf" srcId="{496E6EBD-630D-423E-BCE0-D46E7CC9143A}" destId="{5592E694-AC6A-42F5-82D5-F713945B5CB8}" srcOrd="1" destOrd="0" presId="urn:microsoft.com/office/officeart/2005/8/layout/process1"/>
    <dgm:cxn modelId="{203D2AF5-EDAB-49D0-87F4-CBDED755DB2A}" type="presParOf" srcId="{03BEFE8C-2E36-43B6-BF08-FBD559A342A1}" destId="{A2895CED-7C85-44E4-B57B-F6AF0189DB63}" srcOrd="0" destOrd="0" presId="urn:microsoft.com/office/officeart/2005/8/layout/process1"/>
    <dgm:cxn modelId="{1BC51E45-1255-4401-8757-8EE7C0A92238}" type="presParOf" srcId="{03BEFE8C-2E36-43B6-BF08-FBD559A342A1}" destId="{7DDDFBD9-4667-49D8-A2D8-FBB733928F27}" srcOrd="1" destOrd="0" presId="urn:microsoft.com/office/officeart/2005/8/layout/process1"/>
    <dgm:cxn modelId="{6CE11538-2013-47FE-845D-B1DF04E008BB}" type="presParOf" srcId="{7DDDFBD9-4667-49D8-A2D8-FBB733928F27}" destId="{3884AC92-C4F8-4694-B9BF-3B9D93EFC537}" srcOrd="0" destOrd="0" presId="urn:microsoft.com/office/officeart/2005/8/layout/process1"/>
    <dgm:cxn modelId="{399AC9DD-DE3F-47F7-A1AE-B230FEB42961}" type="presParOf" srcId="{03BEFE8C-2E36-43B6-BF08-FBD559A342A1}" destId="{3FA464E9-3824-4EDB-8B82-38BE5DFF61D5}" srcOrd="2" destOrd="0" presId="urn:microsoft.com/office/officeart/2005/8/layout/process1"/>
    <dgm:cxn modelId="{F959EB7F-5B1B-40CD-9095-74687B1C4E72}" type="presParOf" srcId="{03BEFE8C-2E36-43B6-BF08-FBD559A342A1}" destId="{3E036B22-C24D-4856-A51E-B8F9E7696DE2}" srcOrd="3" destOrd="0" presId="urn:microsoft.com/office/officeart/2005/8/layout/process1"/>
    <dgm:cxn modelId="{BD8A93B3-7A65-4313-9760-9B37BF19B552}" type="presParOf" srcId="{3E036B22-C24D-4856-A51E-B8F9E7696DE2}" destId="{5592E694-AC6A-42F5-82D5-F713945B5CB8}" srcOrd="0" destOrd="0" presId="urn:microsoft.com/office/officeart/2005/8/layout/process1"/>
    <dgm:cxn modelId="{0E5B7EAB-A16F-4C75-911E-5588346D36DB}" type="presParOf" srcId="{03BEFE8C-2E36-43B6-BF08-FBD559A342A1}" destId="{8D64507B-05E6-4CC1-9927-6D320371710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A6C628E-1E0F-4CB1-9C4D-DD46C9D4C14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86A7077-C85A-4DFC-BAE2-67C1A285F5A9}">
      <dgm:prSet/>
      <dgm:spPr/>
      <dgm:t>
        <a:bodyPr/>
        <a:lstStyle/>
        <a:p>
          <a:pPr rtl="0"/>
          <a:r>
            <a:rPr lang="tr-TR" smtClean="0"/>
            <a:t>Comte’un düşünceleri teolojik ve metafizik inanç ve düşüncelerin yerine pozitivist ilkeleri geçirmek isteyen oldukça etkili bir sosyal bilim çevresince benimsenmiş ve kurumsallaştırılmıştır.</a:t>
          </a:r>
          <a:endParaRPr lang="tr-TR"/>
        </a:p>
      </dgm:t>
    </dgm:pt>
    <dgm:pt modelId="{A6FD9B67-AC8D-4DA0-86DF-E5109D8380BB}" type="parTrans" cxnId="{416D159E-9512-4855-BADF-942526F466FA}">
      <dgm:prSet/>
      <dgm:spPr/>
      <dgm:t>
        <a:bodyPr/>
        <a:lstStyle/>
        <a:p>
          <a:endParaRPr lang="tr-TR"/>
        </a:p>
      </dgm:t>
    </dgm:pt>
    <dgm:pt modelId="{2525C0B0-4A15-449A-BFEE-0867CDBEC445}" type="sibTrans" cxnId="{416D159E-9512-4855-BADF-942526F466FA}">
      <dgm:prSet/>
      <dgm:spPr/>
      <dgm:t>
        <a:bodyPr/>
        <a:lstStyle/>
        <a:p>
          <a:endParaRPr lang="tr-TR"/>
        </a:p>
      </dgm:t>
    </dgm:pt>
    <dgm:pt modelId="{5A86075E-A311-4D6A-84E6-7719F10BD943}" type="pres">
      <dgm:prSet presAssocID="{2A6C628E-1E0F-4CB1-9C4D-DD46C9D4C149}" presName="linearFlow" presStyleCnt="0">
        <dgm:presLayoutVars>
          <dgm:dir/>
          <dgm:resizeHandles val="exact"/>
        </dgm:presLayoutVars>
      </dgm:prSet>
      <dgm:spPr/>
    </dgm:pt>
    <dgm:pt modelId="{66D83955-B673-4C29-9BE5-381F462CE310}" type="pres">
      <dgm:prSet presAssocID="{B86A7077-C85A-4DFC-BAE2-67C1A285F5A9}" presName="composite" presStyleCnt="0"/>
      <dgm:spPr/>
    </dgm:pt>
    <dgm:pt modelId="{77C4C10A-B292-43CD-8973-A044504FEB73}" type="pres">
      <dgm:prSet presAssocID="{B86A7077-C85A-4DFC-BAE2-67C1A285F5A9}" presName="imgShp" presStyleLbl="fgImgPlace1" presStyleIdx="0" presStyleCnt="1" custScaleX="105970" custScaleY="9940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F9A6451-B0A3-4D3B-ADE8-8F9EFBC6CB17}" type="pres">
      <dgm:prSet presAssocID="{B86A7077-C85A-4DFC-BAE2-67C1A285F5A9}" presName="txShp" presStyleLbl="node1" presStyleIdx="0" presStyleCnt="1">
        <dgm:presLayoutVars>
          <dgm:bulletEnabled val="1"/>
        </dgm:presLayoutVars>
      </dgm:prSet>
      <dgm:spPr/>
    </dgm:pt>
  </dgm:ptLst>
  <dgm:cxnLst>
    <dgm:cxn modelId="{416D159E-9512-4855-BADF-942526F466FA}" srcId="{2A6C628E-1E0F-4CB1-9C4D-DD46C9D4C149}" destId="{B86A7077-C85A-4DFC-BAE2-67C1A285F5A9}" srcOrd="0" destOrd="0" parTransId="{A6FD9B67-AC8D-4DA0-86DF-E5109D8380BB}" sibTransId="{2525C0B0-4A15-449A-BFEE-0867CDBEC445}"/>
    <dgm:cxn modelId="{1430A9B3-28B2-44E9-8B81-4B8462AA9DC3}" type="presOf" srcId="{2A6C628E-1E0F-4CB1-9C4D-DD46C9D4C149}" destId="{5A86075E-A311-4D6A-84E6-7719F10BD943}" srcOrd="0" destOrd="0" presId="urn:microsoft.com/office/officeart/2005/8/layout/vList3"/>
    <dgm:cxn modelId="{9C68BFE5-C9DF-4EC9-A35D-426BBE7991DA}" type="presOf" srcId="{B86A7077-C85A-4DFC-BAE2-67C1A285F5A9}" destId="{DF9A6451-B0A3-4D3B-ADE8-8F9EFBC6CB17}" srcOrd="0" destOrd="0" presId="urn:microsoft.com/office/officeart/2005/8/layout/vList3"/>
    <dgm:cxn modelId="{D9555E74-B7AB-4F10-8726-21ABAEDD1F6A}" type="presParOf" srcId="{5A86075E-A311-4D6A-84E6-7719F10BD943}" destId="{66D83955-B673-4C29-9BE5-381F462CE310}" srcOrd="0" destOrd="0" presId="urn:microsoft.com/office/officeart/2005/8/layout/vList3"/>
    <dgm:cxn modelId="{6D12558B-A635-4DE3-8737-17BE150B9085}" type="presParOf" srcId="{66D83955-B673-4C29-9BE5-381F462CE310}" destId="{77C4C10A-B292-43CD-8973-A044504FEB73}" srcOrd="0" destOrd="0" presId="urn:microsoft.com/office/officeart/2005/8/layout/vList3"/>
    <dgm:cxn modelId="{6382BF71-8BBA-4843-81F8-DC328F91E47C}" type="presParOf" srcId="{66D83955-B673-4C29-9BE5-381F462CE310}" destId="{DF9A6451-B0A3-4D3B-ADE8-8F9EFBC6CB1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4365E6C-7D7C-4AAF-87BB-2412F1BCF39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2E40B00-91B8-4498-A455-8167C3D277CA}">
      <dgm:prSet/>
      <dgm:spPr/>
      <dgm:t>
        <a:bodyPr/>
        <a:lstStyle/>
        <a:p>
          <a:pPr rtl="0"/>
          <a:r>
            <a:rPr lang="tr-TR" smtClean="0"/>
            <a:t>Genelde zaten çok etkili olmakla birlikte Comte’un prensipleri Emile Durkheim tarafından tecrübi ve bilimsel temellere kavuşturulmak suretiyle pekiştirilmiş ve nesnelci bir sosyolojinin önü açılmıştır.</a:t>
          </a:r>
          <a:endParaRPr lang="tr-TR"/>
        </a:p>
      </dgm:t>
    </dgm:pt>
    <dgm:pt modelId="{988F1CAD-0327-473E-A161-2D82E566366C}" type="parTrans" cxnId="{52773527-04D5-42D6-A202-0A196C219E69}">
      <dgm:prSet/>
      <dgm:spPr/>
      <dgm:t>
        <a:bodyPr/>
        <a:lstStyle/>
        <a:p>
          <a:endParaRPr lang="tr-TR"/>
        </a:p>
      </dgm:t>
    </dgm:pt>
    <dgm:pt modelId="{234E8FEA-3FA4-4D86-B7E3-087C875E2BEF}" type="sibTrans" cxnId="{52773527-04D5-42D6-A202-0A196C219E69}">
      <dgm:prSet/>
      <dgm:spPr/>
      <dgm:t>
        <a:bodyPr/>
        <a:lstStyle/>
        <a:p>
          <a:endParaRPr lang="tr-TR"/>
        </a:p>
      </dgm:t>
    </dgm:pt>
    <dgm:pt modelId="{2273F2CF-F700-49DA-937B-01AD02B644FB}" type="pres">
      <dgm:prSet presAssocID="{04365E6C-7D7C-4AAF-87BB-2412F1BCF39C}" presName="linear" presStyleCnt="0">
        <dgm:presLayoutVars>
          <dgm:animLvl val="lvl"/>
          <dgm:resizeHandles val="exact"/>
        </dgm:presLayoutVars>
      </dgm:prSet>
      <dgm:spPr/>
    </dgm:pt>
    <dgm:pt modelId="{8FE3D886-EB17-412E-8E4D-E0C4FF50E095}" type="pres">
      <dgm:prSet presAssocID="{82E40B00-91B8-4498-A455-8167C3D277C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4C80D27-A467-4A03-BB0D-3ADD5CDFC0B9}" type="presOf" srcId="{82E40B00-91B8-4498-A455-8167C3D277CA}" destId="{8FE3D886-EB17-412E-8E4D-E0C4FF50E095}" srcOrd="0" destOrd="0" presId="urn:microsoft.com/office/officeart/2005/8/layout/vList2"/>
    <dgm:cxn modelId="{52773527-04D5-42D6-A202-0A196C219E69}" srcId="{04365E6C-7D7C-4AAF-87BB-2412F1BCF39C}" destId="{82E40B00-91B8-4498-A455-8167C3D277CA}" srcOrd="0" destOrd="0" parTransId="{988F1CAD-0327-473E-A161-2D82E566366C}" sibTransId="{234E8FEA-3FA4-4D86-B7E3-087C875E2BEF}"/>
    <dgm:cxn modelId="{36623E83-403B-402D-9A0C-E4686FB31987}" type="presOf" srcId="{04365E6C-7D7C-4AAF-87BB-2412F1BCF39C}" destId="{2273F2CF-F700-49DA-937B-01AD02B644FB}" srcOrd="0" destOrd="0" presId="urn:microsoft.com/office/officeart/2005/8/layout/vList2"/>
    <dgm:cxn modelId="{76CD228D-9A93-4FEA-865B-88AB6CE89752}" type="presParOf" srcId="{2273F2CF-F700-49DA-937B-01AD02B644FB}" destId="{8FE3D886-EB17-412E-8E4D-E0C4FF50E0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1D436C-DD6A-4E74-BD28-9210945517C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3E529FD-1E8C-4351-931F-64698FE474D6}">
      <dgm:prSet/>
      <dgm:spPr/>
      <dgm:t>
        <a:bodyPr/>
        <a:lstStyle/>
        <a:p>
          <a:pPr rtl="0"/>
          <a:r>
            <a:rPr lang="tr-TR" dirty="0" smtClean="0"/>
            <a:t>İhsan Toker</a:t>
          </a:r>
          <a:endParaRPr lang="tr-TR" dirty="0"/>
        </a:p>
      </dgm:t>
    </dgm:pt>
    <dgm:pt modelId="{32E99CD3-6819-4441-8935-37753DB68D5D}" type="parTrans" cxnId="{961867AC-0760-41B6-AE62-D8FADF3EF624}">
      <dgm:prSet/>
      <dgm:spPr/>
      <dgm:t>
        <a:bodyPr/>
        <a:lstStyle/>
        <a:p>
          <a:endParaRPr lang="tr-TR"/>
        </a:p>
      </dgm:t>
    </dgm:pt>
    <dgm:pt modelId="{17CBB12B-134F-4F85-9E3E-42ED6CFCC15E}" type="sibTrans" cxnId="{961867AC-0760-41B6-AE62-D8FADF3EF624}">
      <dgm:prSet/>
      <dgm:spPr/>
      <dgm:t>
        <a:bodyPr/>
        <a:lstStyle/>
        <a:p>
          <a:endParaRPr lang="tr-TR"/>
        </a:p>
      </dgm:t>
    </dgm:pt>
    <dgm:pt modelId="{49471F4E-FBEF-416C-A0D9-F8A2C855C1AE}" type="pres">
      <dgm:prSet presAssocID="{191D436C-DD6A-4E74-BD28-9210945517C6}" presName="Name0" presStyleCnt="0">
        <dgm:presLayoutVars>
          <dgm:dir/>
          <dgm:animLvl val="lvl"/>
          <dgm:resizeHandles val="exact"/>
        </dgm:presLayoutVars>
      </dgm:prSet>
      <dgm:spPr/>
    </dgm:pt>
    <dgm:pt modelId="{68CEDCD5-5391-49CF-95C5-E32B1A0A6175}" type="pres">
      <dgm:prSet presAssocID="{53E529FD-1E8C-4351-931F-64698FE474D6}" presName="linNode" presStyleCnt="0"/>
      <dgm:spPr/>
    </dgm:pt>
    <dgm:pt modelId="{E85B71D0-FA56-435B-BE8D-E0A847EF9B3A}" type="pres">
      <dgm:prSet presAssocID="{53E529FD-1E8C-4351-931F-64698FE474D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5466409-A56A-48C0-9BE2-55DB5750ABE0}" type="presOf" srcId="{53E529FD-1E8C-4351-931F-64698FE474D6}" destId="{E85B71D0-FA56-435B-BE8D-E0A847EF9B3A}" srcOrd="0" destOrd="0" presId="urn:microsoft.com/office/officeart/2005/8/layout/vList5"/>
    <dgm:cxn modelId="{FC691EF7-4C62-480F-A53C-368ADA2205A9}" type="presOf" srcId="{191D436C-DD6A-4E74-BD28-9210945517C6}" destId="{49471F4E-FBEF-416C-A0D9-F8A2C855C1AE}" srcOrd="0" destOrd="0" presId="urn:microsoft.com/office/officeart/2005/8/layout/vList5"/>
    <dgm:cxn modelId="{961867AC-0760-41B6-AE62-D8FADF3EF624}" srcId="{191D436C-DD6A-4E74-BD28-9210945517C6}" destId="{53E529FD-1E8C-4351-931F-64698FE474D6}" srcOrd="0" destOrd="0" parTransId="{32E99CD3-6819-4441-8935-37753DB68D5D}" sibTransId="{17CBB12B-134F-4F85-9E3E-42ED6CFCC15E}"/>
    <dgm:cxn modelId="{EDC79002-926F-402C-83AD-8F1BB7A42B67}" type="presParOf" srcId="{49471F4E-FBEF-416C-A0D9-F8A2C855C1AE}" destId="{68CEDCD5-5391-49CF-95C5-E32B1A0A6175}" srcOrd="0" destOrd="0" presId="urn:microsoft.com/office/officeart/2005/8/layout/vList5"/>
    <dgm:cxn modelId="{08E26370-BEFC-4E88-9BF7-1E818B3A412F}" type="presParOf" srcId="{68CEDCD5-5391-49CF-95C5-E32B1A0A6175}" destId="{E85B71D0-FA56-435B-BE8D-E0A847EF9B3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0B18D2-8119-420E-BF37-FB33E7433ED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2B7E4AE-B3C3-437C-AE25-B6175BDE3EC4}">
      <dgm:prSet/>
      <dgm:spPr/>
      <dgm:t>
        <a:bodyPr/>
        <a:lstStyle/>
        <a:p>
          <a:pPr rtl="0"/>
          <a:r>
            <a:rPr lang="tr-TR" smtClean="0"/>
            <a:t>1798-1857</a:t>
          </a:r>
          <a:endParaRPr lang="tr-TR"/>
        </a:p>
      </dgm:t>
    </dgm:pt>
    <dgm:pt modelId="{4EA49597-2CCF-441F-9125-91E173DDE9AD}" type="parTrans" cxnId="{30EA6861-2476-497A-8BE3-F11F48EAB687}">
      <dgm:prSet/>
      <dgm:spPr/>
      <dgm:t>
        <a:bodyPr/>
        <a:lstStyle/>
        <a:p>
          <a:endParaRPr lang="tr-TR"/>
        </a:p>
      </dgm:t>
    </dgm:pt>
    <dgm:pt modelId="{BEF834F9-7CE0-41E4-8913-31D2F50078A6}" type="sibTrans" cxnId="{30EA6861-2476-497A-8BE3-F11F48EAB687}">
      <dgm:prSet/>
      <dgm:spPr/>
      <dgm:t>
        <a:bodyPr/>
        <a:lstStyle/>
        <a:p>
          <a:endParaRPr lang="tr-TR"/>
        </a:p>
      </dgm:t>
    </dgm:pt>
    <dgm:pt modelId="{D59F0EFA-E807-4F3A-BA61-062CE1D9B31C}">
      <dgm:prSet/>
      <dgm:spPr/>
      <dgm:t>
        <a:bodyPr/>
        <a:lstStyle/>
        <a:p>
          <a:pPr rtl="0"/>
          <a:r>
            <a:rPr lang="tr-TR" smtClean="0"/>
            <a:t>Fransız filozof ve sosyal bilimci</a:t>
          </a:r>
          <a:endParaRPr lang="tr-TR"/>
        </a:p>
      </dgm:t>
    </dgm:pt>
    <dgm:pt modelId="{B5DCC0B7-D6DC-4ADF-A2BD-30DDE47B4951}" type="parTrans" cxnId="{DDF30595-339F-44DC-8E38-5AC235316C6C}">
      <dgm:prSet/>
      <dgm:spPr/>
      <dgm:t>
        <a:bodyPr/>
        <a:lstStyle/>
        <a:p>
          <a:endParaRPr lang="tr-TR"/>
        </a:p>
      </dgm:t>
    </dgm:pt>
    <dgm:pt modelId="{9623FAA8-CF07-45A2-B002-53C0A8CC10C7}" type="sibTrans" cxnId="{DDF30595-339F-44DC-8E38-5AC235316C6C}">
      <dgm:prSet/>
      <dgm:spPr/>
      <dgm:t>
        <a:bodyPr/>
        <a:lstStyle/>
        <a:p>
          <a:endParaRPr lang="tr-TR"/>
        </a:p>
      </dgm:t>
    </dgm:pt>
    <dgm:pt modelId="{7D9E6ECF-7947-41D4-96DE-62506EC7D073}">
      <dgm:prSet/>
      <dgm:spPr/>
      <dgm:t>
        <a:bodyPr/>
        <a:lstStyle/>
        <a:p>
          <a:r>
            <a:rPr lang="tr-TR" smtClean="0"/>
            <a:t>comte</a:t>
          </a:r>
          <a:endParaRPr lang="tr-TR"/>
        </a:p>
      </dgm:t>
    </dgm:pt>
    <dgm:pt modelId="{AFCB368F-78F9-47A7-8296-E323EF386BD9}" type="parTrans" cxnId="{A17ADEEE-2327-405A-B424-4A1590458FA1}">
      <dgm:prSet/>
      <dgm:spPr/>
      <dgm:t>
        <a:bodyPr/>
        <a:lstStyle/>
        <a:p>
          <a:endParaRPr lang="tr-TR"/>
        </a:p>
      </dgm:t>
    </dgm:pt>
    <dgm:pt modelId="{F5CBBB3B-3B77-453F-A164-E19158AED404}" type="sibTrans" cxnId="{A17ADEEE-2327-405A-B424-4A1590458FA1}">
      <dgm:prSet/>
      <dgm:spPr/>
      <dgm:t>
        <a:bodyPr/>
        <a:lstStyle/>
        <a:p>
          <a:endParaRPr lang="tr-TR"/>
        </a:p>
      </dgm:t>
    </dgm:pt>
    <dgm:pt modelId="{C4AC34AF-9C69-413B-8155-F2D7488B6C9C}" type="pres">
      <dgm:prSet presAssocID="{F80B18D2-8119-420E-BF37-FB33E7433ED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C1903778-CAF6-4AA4-9A69-48BA2FBA3247}" type="pres">
      <dgm:prSet presAssocID="{7D9E6ECF-7947-41D4-96DE-62506EC7D073}" presName="circle1" presStyleLbl="node1" presStyleIdx="0" presStyleCnt="3"/>
      <dgm:spPr/>
    </dgm:pt>
    <dgm:pt modelId="{6AA4E10A-4576-4999-B544-7679EBD8FEF0}" type="pres">
      <dgm:prSet presAssocID="{7D9E6ECF-7947-41D4-96DE-62506EC7D073}" presName="space" presStyleCnt="0"/>
      <dgm:spPr/>
    </dgm:pt>
    <dgm:pt modelId="{CBDDE167-4570-4305-ABC5-7E2B7A0D9485}" type="pres">
      <dgm:prSet presAssocID="{7D9E6ECF-7947-41D4-96DE-62506EC7D073}" presName="rect1" presStyleLbl="alignAcc1" presStyleIdx="0" presStyleCnt="3"/>
      <dgm:spPr/>
    </dgm:pt>
    <dgm:pt modelId="{4D8AA1B2-A8A0-41D4-B716-E51DFC43F4A4}" type="pres">
      <dgm:prSet presAssocID="{42B7E4AE-B3C3-437C-AE25-B6175BDE3EC4}" presName="vertSpace2" presStyleLbl="node1" presStyleIdx="0" presStyleCnt="3"/>
      <dgm:spPr/>
    </dgm:pt>
    <dgm:pt modelId="{CAB336EB-55CE-4A68-ADC6-61AEC64FBE5E}" type="pres">
      <dgm:prSet presAssocID="{42B7E4AE-B3C3-437C-AE25-B6175BDE3EC4}" presName="circle2" presStyleLbl="node1" presStyleIdx="1" presStyleCnt="3"/>
      <dgm:spPr/>
    </dgm:pt>
    <dgm:pt modelId="{A6EF13CB-C77C-4715-B1B5-DFFD1F5E31F9}" type="pres">
      <dgm:prSet presAssocID="{42B7E4AE-B3C3-437C-AE25-B6175BDE3EC4}" presName="rect2" presStyleLbl="alignAcc1" presStyleIdx="1" presStyleCnt="3"/>
      <dgm:spPr/>
    </dgm:pt>
    <dgm:pt modelId="{B75A525B-9A63-41CA-ABF0-A23534D34046}" type="pres">
      <dgm:prSet presAssocID="{D59F0EFA-E807-4F3A-BA61-062CE1D9B31C}" presName="vertSpace3" presStyleLbl="node1" presStyleIdx="1" presStyleCnt="3"/>
      <dgm:spPr/>
    </dgm:pt>
    <dgm:pt modelId="{D9DF5509-A539-44AA-8223-2E97895ECB6F}" type="pres">
      <dgm:prSet presAssocID="{D59F0EFA-E807-4F3A-BA61-062CE1D9B31C}" presName="circle3" presStyleLbl="node1" presStyleIdx="2" presStyleCnt="3"/>
      <dgm:spPr/>
    </dgm:pt>
    <dgm:pt modelId="{F185C154-CEE5-4587-A7BA-057FDE6868C6}" type="pres">
      <dgm:prSet presAssocID="{D59F0EFA-E807-4F3A-BA61-062CE1D9B31C}" presName="rect3" presStyleLbl="alignAcc1" presStyleIdx="2" presStyleCnt="3"/>
      <dgm:spPr/>
    </dgm:pt>
    <dgm:pt modelId="{F2A8D538-0776-48BE-8519-431F6DEA9C38}" type="pres">
      <dgm:prSet presAssocID="{7D9E6ECF-7947-41D4-96DE-62506EC7D073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C418C2FC-509E-461B-80F6-7629BC556EE1}" type="pres">
      <dgm:prSet presAssocID="{42B7E4AE-B3C3-437C-AE25-B6175BDE3EC4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122BEA20-6215-45DB-A294-821DE9DF859F}" type="pres">
      <dgm:prSet presAssocID="{D59F0EFA-E807-4F3A-BA61-062CE1D9B31C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D005CB4E-1755-49DE-88E4-9E03A9CC39A4}" type="presOf" srcId="{F80B18D2-8119-420E-BF37-FB33E7433EDC}" destId="{C4AC34AF-9C69-413B-8155-F2D7488B6C9C}" srcOrd="0" destOrd="0" presId="urn:microsoft.com/office/officeart/2005/8/layout/target3"/>
    <dgm:cxn modelId="{30EA6861-2476-497A-8BE3-F11F48EAB687}" srcId="{F80B18D2-8119-420E-BF37-FB33E7433EDC}" destId="{42B7E4AE-B3C3-437C-AE25-B6175BDE3EC4}" srcOrd="1" destOrd="0" parTransId="{4EA49597-2CCF-441F-9125-91E173DDE9AD}" sibTransId="{BEF834F9-7CE0-41E4-8913-31D2F50078A6}"/>
    <dgm:cxn modelId="{BD32C84E-5552-4ABF-B1D8-28ED5F64428F}" type="presOf" srcId="{7D9E6ECF-7947-41D4-96DE-62506EC7D073}" destId="{F2A8D538-0776-48BE-8519-431F6DEA9C38}" srcOrd="1" destOrd="0" presId="urn:microsoft.com/office/officeart/2005/8/layout/target3"/>
    <dgm:cxn modelId="{911AB6A9-BBB2-4B3C-B87F-FE39C46C8045}" type="presOf" srcId="{42B7E4AE-B3C3-437C-AE25-B6175BDE3EC4}" destId="{A6EF13CB-C77C-4715-B1B5-DFFD1F5E31F9}" srcOrd="0" destOrd="0" presId="urn:microsoft.com/office/officeart/2005/8/layout/target3"/>
    <dgm:cxn modelId="{7A111E3F-64A3-49B0-BC56-5624B860ED67}" type="presOf" srcId="{D59F0EFA-E807-4F3A-BA61-062CE1D9B31C}" destId="{F185C154-CEE5-4587-A7BA-057FDE6868C6}" srcOrd="0" destOrd="0" presId="urn:microsoft.com/office/officeart/2005/8/layout/target3"/>
    <dgm:cxn modelId="{DDF30595-339F-44DC-8E38-5AC235316C6C}" srcId="{F80B18D2-8119-420E-BF37-FB33E7433EDC}" destId="{D59F0EFA-E807-4F3A-BA61-062CE1D9B31C}" srcOrd="2" destOrd="0" parTransId="{B5DCC0B7-D6DC-4ADF-A2BD-30DDE47B4951}" sibTransId="{9623FAA8-CF07-45A2-B002-53C0A8CC10C7}"/>
    <dgm:cxn modelId="{A17ADEEE-2327-405A-B424-4A1590458FA1}" srcId="{F80B18D2-8119-420E-BF37-FB33E7433EDC}" destId="{7D9E6ECF-7947-41D4-96DE-62506EC7D073}" srcOrd="0" destOrd="0" parTransId="{AFCB368F-78F9-47A7-8296-E323EF386BD9}" sibTransId="{F5CBBB3B-3B77-453F-A164-E19158AED404}"/>
    <dgm:cxn modelId="{18EC3A80-181E-4D62-A7EE-AAF4A877D423}" type="presOf" srcId="{7D9E6ECF-7947-41D4-96DE-62506EC7D073}" destId="{CBDDE167-4570-4305-ABC5-7E2B7A0D9485}" srcOrd="0" destOrd="0" presId="urn:microsoft.com/office/officeart/2005/8/layout/target3"/>
    <dgm:cxn modelId="{9DE46E8D-F54B-4F5F-A9AE-46FAF6339F36}" type="presOf" srcId="{D59F0EFA-E807-4F3A-BA61-062CE1D9B31C}" destId="{122BEA20-6215-45DB-A294-821DE9DF859F}" srcOrd="1" destOrd="0" presId="urn:microsoft.com/office/officeart/2005/8/layout/target3"/>
    <dgm:cxn modelId="{3DF5ADB1-6A08-411E-9DFF-48C8E1BC4DE3}" type="presOf" srcId="{42B7E4AE-B3C3-437C-AE25-B6175BDE3EC4}" destId="{C418C2FC-509E-461B-80F6-7629BC556EE1}" srcOrd="1" destOrd="0" presId="urn:microsoft.com/office/officeart/2005/8/layout/target3"/>
    <dgm:cxn modelId="{F703B784-5E79-46DD-BE04-90335117C176}" type="presParOf" srcId="{C4AC34AF-9C69-413B-8155-F2D7488B6C9C}" destId="{C1903778-CAF6-4AA4-9A69-48BA2FBA3247}" srcOrd="0" destOrd="0" presId="urn:microsoft.com/office/officeart/2005/8/layout/target3"/>
    <dgm:cxn modelId="{DC33A77F-C251-430B-A2E3-BBB1F4AB8319}" type="presParOf" srcId="{C4AC34AF-9C69-413B-8155-F2D7488B6C9C}" destId="{6AA4E10A-4576-4999-B544-7679EBD8FEF0}" srcOrd="1" destOrd="0" presId="urn:microsoft.com/office/officeart/2005/8/layout/target3"/>
    <dgm:cxn modelId="{BBD1A063-F456-4E9D-A12B-C52827BB1A9F}" type="presParOf" srcId="{C4AC34AF-9C69-413B-8155-F2D7488B6C9C}" destId="{CBDDE167-4570-4305-ABC5-7E2B7A0D9485}" srcOrd="2" destOrd="0" presId="urn:microsoft.com/office/officeart/2005/8/layout/target3"/>
    <dgm:cxn modelId="{97D81C94-4F76-44F6-9797-16CA1DA7BB00}" type="presParOf" srcId="{C4AC34AF-9C69-413B-8155-F2D7488B6C9C}" destId="{4D8AA1B2-A8A0-41D4-B716-E51DFC43F4A4}" srcOrd="3" destOrd="0" presId="urn:microsoft.com/office/officeart/2005/8/layout/target3"/>
    <dgm:cxn modelId="{3CDA0888-7047-4B2D-893D-50A244D90A2A}" type="presParOf" srcId="{C4AC34AF-9C69-413B-8155-F2D7488B6C9C}" destId="{CAB336EB-55CE-4A68-ADC6-61AEC64FBE5E}" srcOrd="4" destOrd="0" presId="urn:microsoft.com/office/officeart/2005/8/layout/target3"/>
    <dgm:cxn modelId="{267B62B1-D343-4E5C-80A7-60121C5A45E4}" type="presParOf" srcId="{C4AC34AF-9C69-413B-8155-F2D7488B6C9C}" destId="{A6EF13CB-C77C-4715-B1B5-DFFD1F5E31F9}" srcOrd="5" destOrd="0" presId="urn:microsoft.com/office/officeart/2005/8/layout/target3"/>
    <dgm:cxn modelId="{E60F8EE6-AB22-45FF-9EA4-4E77F06598D1}" type="presParOf" srcId="{C4AC34AF-9C69-413B-8155-F2D7488B6C9C}" destId="{B75A525B-9A63-41CA-ABF0-A23534D34046}" srcOrd="6" destOrd="0" presId="urn:microsoft.com/office/officeart/2005/8/layout/target3"/>
    <dgm:cxn modelId="{54D591B9-13B0-4EEB-9576-9E39CFC74FC4}" type="presParOf" srcId="{C4AC34AF-9C69-413B-8155-F2D7488B6C9C}" destId="{D9DF5509-A539-44AA-8223-2E97895ECB6F}" srcOrd="7" destOrd="0" presId="urn:microsoft.com/office/officeart/2005/8/layout/target3"/>
    <dgm:cxn modelId="{3DE2B914-5AED-4EDC-8E64-61CC65EDB21F}" type="presParOf" srcId="{C4AC34AF-9C69-413B-8155-F2D7488B6C9C}" destId="{F185C154-CEE5-4587-A7BA-057FDE6868C6}" srcOrd="8" destOrd="0" presId="urn:microsoft.com/office/officeart/2005/8/layout/target3"/>
    <dgm:cxn modelId="{D15E09A4-D8F0-46DD-A1C0-7B01BB2E7C5C}" type="presParOf" srcId="{C4AC34AF-9C69-413B-8155-F2D7488B6C9C}" destId="{F2A8D538-0776-48BE-8519-431F6DEA9C38}" srcOrd="9" destOrd="0" presId="urn:microsoft.com/office/officeart/2005/8/layout/target3"/>
    <dgm:cxn modelId="{75D886B8-25E0-421D-B320-B71A3AD93A0B}" type="presParOf" srcId="{C4AC34AF-9C69-413B-8155-F2D7488B6C9C}" destId="{C418C2FC-509E-461B-80F6-7629BC556EE1}" srcOrd="10" destOrd="0" presId="urn:microsoft.com/office/officeart/2005/8/layout/target3"/>
    <dgm:cxn modelId="{4305CFF7-2B9B-49F9-B9EB-7BEAB5C1451E}" type="presParOf" srcId="{C4AC34AF-9C69-413B-8155-F2D7488B6C9C}" destId="{122BEA20-6215-45DB-A294-821DE9DF859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8C06FC-82E0-403B-9600-ED0C4EF88B6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DF3A209-CC9F-45FD-A9B4-B06D4773CD4F}">
      <dgm:prSet/>
      <dgm:spPr/>
      <dgm:t>
        <a:bodyPr/>
        <a:lstStyle/>
        <a:p>
          <a:pPr rtl="0"/>
          <a:r>
            <a:rPr lang="tr-TR" smtClean="0"/>
            <a:t>Pozitif felsefe dersleri</a:t>
          </a:r>
          <a:endParaRPr lang="tr-TR"/>
        </a:p>
      </dgm:t>
    </dgm:pt>
    <dgm:pt modelId="{614A3F7D-F519-48E0-B491-3302FC8D26D2}" type="parTrans" cxnId="{7D288EA3-F158-4804-8967-9EA1376FB6C3}">
      <dgm:prSet/>
      <dgm:spPr/>
      <dgm:t>
        <a:bodyPr/>
        <a:lstStyle/>
        <a:p>
          <a:endParaRPr lang="tr-TR"/>
        </a:p>
      </dgm:t>
    </dgm:pt>
    <dgm:pt modelId="{F8F82A78-9D96-4B28-9168-DBA935E58EB8}" type="sibTrans" cxnId="{7D288EA3-F158-4804-8967-9EA1376FB6C3}">
      <dgm:prSet/>
      <dgm:spPr/>
      <dgm:t>
        <a:bodyPr/>
        <a:lstStyle/>
        <a:p>
          <a:endParaRPr lang="tr-TR"/>
        </a:p>
      </dgm:t>
    </dgm:pt>
    <dgm:pt modelId="{0993C7DD-C62E-473A-B5A9-816F02D0DC62}">
      <dgm:prSet/>
      <dgm:spPr/>
      <dgm:t>
        <a:bodyPr/>
        <a:lstStyle/>
        <a:p>
          <a:pPr rtl="0"/>
          <a:r>
            <a:rPr lang="tr-TR" smtClean="0"/>
            <a:t>Pozitivizmin ilmihali</a:t>
          </a:r>
          <a:endParaRPr lang="tr-TR"/>
        </a:p>
      </dgm:t>
    </dgm:pt>
    <dgm:pt modelId="{143586F9-9A88-4AD5-A9F6-6AA1B0D8551B}" type="parTrans" cxnId="{0CF16694-E473-49EC-BC9C-D5ABD2CED483}">
      <dgm:prSet/>
      <dgm:spPr/>
      <dgm:t>
        <a:bodyPr/>
        <a:lstStyle/>
        <a:p>
          <a:endParaRPr lang="tr-TR"/>
        </a:p>
      </dgm:t>
    </dgm:pt>
    <dgm:pt modelId="{F8577F26-43FE-41CA-8649-0F9CD62F0DD8}" type="sibTrans" cxnId="{0CF16694-E473-49EC-BC9C-D5ABD2CED483}">
      <dgm:prSet/>
      <dgm:spPr/>
      <dgm:t>
        <a:bodyPr/>
        <a:lstStyle/>
        <a:p>
          <a:endParaRPr lang="tr-TR"/>
        </a:p>
      </dgm:t>
    </dgm:pt>
    <dgm:pt modelId="{5CB83FE3-ABF2-404C-A97C-6629C1A5BD5E}" type="pres">
      <dgm:prSet presAssocID="{348C06FC-82E0-403B-9600-ED0C4EF88B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88BFB63-21C7-4F9D-A43B-08BD7FB7E7F0}" type="pres">
      <dgm:prSet presAssocID="{9DF3A209-CC9F-45FD-A9B4-B06D4773CD4F}" presName="root" presStyleCnt="0"/>
      <dgm:spPr/>
    </dgm:pt>
    <dgm:pt modelId="{A750B335-0D9A-47F9-99BC-40E070CA8F64}" type="pres">
      <dgm:prSet presAssocID="{9DF3A209-CC9F-45FD-A9B4-B06D4773CD4F}" presName="rootComposite" presStyleCnt="0"/>
      <dgm:spPr/>
    </dgm:pt>
    <dgm:pt modelId="{DD3319EB-F263-4EA8-8658-8FBA75349625}" type="pres">
      <dgm:prSet presAssocID="{9DF3A209-CC9F-45FD-A9B4-B06D4773CD4F}" presName="rootText" presStyleLbl="node1" presStyleIdx="0" presStyleCnt="2"/>
      <dgm:spPr/>
    </dgm:pt>
    <dgm:pt modelId="{6A135B54-E167-421A-AD55-D2CC71C0286E}" type="pres">
      <dgm:prSet presAssocID="{9DF3A209-CC9F-45FD-A9B4-B06D4773CD4F}" presName="rootConnector" presStyleLbl="node1" presStyleIdx="0" presStyleCnt="2"/>
      <dgm:spPr/>
    </dgm:pt>
    <dgm:pt modelId="{9B072AEE-4802-4A35-A0D8-51A3C23FDB9E}" type="pres">
      <dgm:prSet presAssocID="{9DF3A209-CC9F-45FD-A9B4-B06D4773CD4F}" presName="childShape" presStyleCnt="0"/>
      <dgm:spPr/>
    </dgm:pt>
    <dgm:pt modelId="{6660F5D7-22D7-4A88-A219-1CCA9ADCAAE1}" type="pres">
      <dgm:prSet presAssocID="{0993C7DD-C62E-473A-B5A9-816F02D0DC62}" presName="root" presStyleCnt="0"/>
      <dgm:spPr/>
    </dgm:pt>
    <dgm:pt modelId="{A022FAE2-3A38-49B1-BF1F-D97CB4E3B771}" type="pres">
      <dgm:prSet presAssocID="{0993C7DD-C62E-473A-B5A9-816F02D0DC62}" presName="rootComposite" presStyleCnt="0"/>
      <dgm:spPr/>
    </dgm:pt>
    <dgm:pt modelId="{C4AA44B4-6807-4A95-B305-A0618ECFA25A}" type="pres">
      <dgm:prSet presAssocID="{0993C7DD-C62E-473A-B5A9-816F02D0DC62}" presName="rootText" presStyleLbl="node1" presStyleIdx="1" presStyleCnt="2"/>
      <dgm:spPr/>
    </dgm:pt>
    <dgm:pt modelId="{E1A776C0-1E35-4F8F-8531-50BFB4690E41}" type="pres">
      <dgm:prSet presAssocID="{0993C7DD-C62E-473A-B5A9-816F02D0DC62}" presName="rootConnector" presStyleLbl="node1" presStyleIdx="1" presStyleCnt="2"/>
      <dgm:spPr/>
    </dgm:pt>
    <dgm:pt modelId="{D462E414-6142-4C32-BC87-F23043286B43}" type="pres">
      <dgm:prSet presAssocID="{0993C7DD-C62E-473A-B5A9-816F02D0DC62}" presName="childShape" presStyleCnt="0"/>
      <dgm:spPr/>
    </dgm:pt>
  </dgm:ptLst>
  <dgm:cxnLst>
    <dgm:cxn modelId="{70C990E0-771F-4D01-BECE-63F6E2DFBBED}" type="presOf" srcId="{0993C7DD-C62E-473A-B5A9-816F02D0DC62}" destId="{E1A776C0-1E35-4F8F-8531-50BFB4690E41}" srcOrd="1" destOrd="0" presId="urn:microsoft.com/office/officeart/2005/8/layout/hierarchy3"/>
    <dgm:cxn modelId="{7BF6BB34-ADC7-423F-8C48-9954A00AB052}" type="presOf" srcId="{348C06FC-82E0-403B-9600-ED0C4EF88B6A}" destId="{5CB83FE3-ABF2-404C-A97C-6629C1A5BD5E}" srcOrd="0" destOrd="0" presId="urn:microsoft.com/office/officeart/2005/8/layout/hierarchy3"/>
    <dgm:cxn modelId="{7D288EA3-F158-4804-8967-9EA1376FB6C3}" srcId="{348C06FC-82E0-403B-9600-ED0C4EF88B6A}" destId="{9DF3A209-CC9F-45FD-A9B4-B06D4773CD4F}" srcOrd="0" destOrd="0" parTransId="{614A3F7D-F519-48E0-B491-3302FC8D26D2}" sibTransId="{F8F82A78-9D96-4B28-9168-DBA935E58EB8}"/>
    <dgm:cxn modelId="{CA6649E0-99EA-43E1-83E5-E63C1CA1363B}" type="presOf" srcId="{0993C7DD-C62E-473A-B5A9-816F02D0DC62}" destId="{C4AA44B4-6807-4A95-B305-A0618ECFA25A}" srcOrd="0" destOrd="0" presId="urn:microsoft.com/office/officeart/2005/8/layout/hierarchy3"/>
    <dgm:cxn modelId="{FA2F6B26-325B-4516-9F71-85B0B9557D92}" type="presOf" srcId="{9DF3A209-CC9F-45FD-A9B4-B06D4773CD4F}" destId="{DD3319EB-F263-4EA8-8658-8FBA75349625}" srcOrd="0" destOrd="0" presId="urn:microsoft.com/office/officeart/2005/8/layout/hierarchy3"/>
    <dgm:cxn modelId="{0CF16694-E473-49EC-BC9C-D5ABD2CED483}" srcId="{348C06FC-82E0-403B-9600-ED0C4EF88B6A}" destId="{0993C7DD-C62E-473A-B5A9-816F02D0DC62}" srcOrd="1" destOrd="0" parTransId="{143586F9-9A88-4AD5-A9F6-6AA1B0D8551B}" sibTransId="{F8577F26-43FE-41CA-8649-0F9CD62F0DD8}"/>
    <dgm:cxn modelId="{984A0E2B-E859-4243-8C23-6F472C00196E}" type="presOf" srcId="{9DF3A209-CC9F-45FD-A9B4-B06D4773CD4F}" destId="{6A135B54-E167-421A-AD55-D2CC71C0286E}" srcOrd="1" destOrd="0" presId="urn:microsoft.com/office/officeart/2005/8/layout/hierarchy3"/>
    <dgm:cxn modelId="{AEA30ACE-C1E0-42EA-9BD0-8D508D79CCC3}" type="presParOf" srcId="{5CB83FE3-ABF2-404C-A97C-6629C1A5BD5E}" destId="{588BFB63-21C7-4F9D-A43B-08BD7FB7E7F0}" srcOrd="0" destOrd="0" presId="urn:microsoft.com/office/officeart/2005/8/layout/hierarchy3"/>
    <dgm:cxn modelId="{CA01583E-FCB1-4EDB-A340-0CE819B2E2C1}" type="presParOf" srcId="{588BFB63-21C7-4F9D-A43B-08BD7FB7E7F0}" destId="{A750B335-0D9A-47F9-99BC-40E070CA8F64}" srcOrd="0" destOrd="0" presId="urn:microsoft.com/office/officeart/2005/8/layout/hierarchy3"/>
    <dgm:cxn modelId="{BC2C99CB-7731-412C-A1C7-68EBBAD9F221}" type="presParOf" srcId="{A750B335-0D9A-47F9-99BC-40E070CA8F64}" destId="{DD3319EB-F263-4EA8-8658-8FBA75349625}" srcOrd="0" destOrd="0" presId="urn:microsoft.com/office/officeart/2005/8/layout/hierarchy3"/>
    <dgm:cxn modelId="{9F4026CE-2ADA-453F-803E-29CE65A0C326}" type="presParOf" srcId="{A750B335-0D9A-47F9-99BC-40E070CA8F64}" destId="{6A135B54-E167-421A-AD55-D2CC71C0286E}" srcOrd="1" destOrd="0" presId="urn:microsoft.com/office/officeart/2005/8/layout/hierarchy3"/>
    <dgm:cxn modelId="{5D3E18F5-3A5E-4F6F-AC58-4EF041AA916F}" type="presParOf" srcId="{588BFB63-21C7-4F9D-A43B-08BD7FB7E7F0}" destId="{9B072AEE-4802-4A35-A0D8-51A3C23FDB9E}" srcOrd="1" destOrd="0" presId="urn:microsoft.com/office/officeart/2005/8/layout/hierarchy3"/>
    <dgm:cxn modelId="{3746C065-1F45-45D1-8BBD-2797521F0C65}" type="presParOf" srcId="{5CB83FE3-ABF2-404C-A97C-6629C1A5BD5E}" destId="{6660F5D7-22D7-4A88-A219-1CCA9ADCAAE1}" srcOrd="1" destOrd="0" presId="urn:microsoft.com/office/officeart/2005/8/layout/hierarchy3"/>
    <dgm:cxn modelId="{AC4888AF-7012-4DEE-B8EE-A7D4EC8963B4}" type="presParOf" srcId="{6660F5D7-22D7-4A88-A219-1CCA9ADCAAE1}" destId="{A022FAE2-3A38-49B1-BF1F-D97CB4E3B771}" srcOrd="0" destOrd="0" presId="urn:microsoft.com/office/officeart/2005/8/layout/hierarchy3"/>
    <dgm:cxn modelId="{710F833E-E88F-4220-ABA7-0E0C2D62A9A5}" type="presParOf" srcId="{A022FAE2-3A38-49B1-BF1F-D97CB4E3B771}" destId="{C4AA44B4-6807-4A95-B305-A0618ECFA25A}" srcOrd="0" destOrd="0" presId="urn:microsoft.com/office/officeart/2005/8/layout/hierarchy3"/>
    <dgm:cxn modelId="{68CD5685-CCBD-4CD8-8085-EABF58600A7D}" type="presParOf" srcId="{A022FAE2-3A38-49B1-BF1F-D97CB4E3B771}" destId="{E1A776C0-1E35-4F8F-8531-50BFB4690E41}" srcOrd="1" destOrd="0" presId="urn:microsoft.com/office/officeart/2005/8/layout/hierarchy3"/>
    <dgm:cxn modelId="{AC724BBD-0977-4DAE-96FD-3B286630332F}" type="presParOf" srcId="{6660F5D7-22D7-4A88-A219-1CCA9ADCAAE1}" destId="{D462E414-6142-4C32-BC87-F23043286B4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165096-23BC-4527-87FB-289A753F75F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A052A16-A0F1-492B-AA94-DA26D04202C4}">
      <dgm:prSet/>
      <dgm:spPr/>
      <dgm:t>
        <a:bodyPr/>
        <a:lstStyle/>
        <a:p>
          <a:pPr rtl="0"/>
          <a:r>
            <a:rPr lang="tr-TR" smtClean="0"/>
            <a:t>Comte sosyolojiye ismini veren kişidir. Kendisinden önce sosyal fizik terimi kullanılırken kendisinden sonra sosyoloji ismi kabul görmüştür.</a:t>
          </a:r>
          <a:endParaRPr lang="tr-TR"/>
        </a:p>
      </dgm:t>
    </dgm:pt>
    <dgm:pt modelId="{5433DC24-C88D-4CCE-BF66-4D9D22CC7B35}" type="parTrans" cxnId="{62624195-6C0E-4BC9-B36B-3F6F9C4BAB10}">
      <dgm:prSet/>
      <dgm:spPr/>
      <dgm:t>
        <a:bodyPr/>
        <a:lstStyle/>
        <a:p>
          <a:endParaRPr lang="tr-TR"/>
        </a:p>
      </dgm:t>
    </dgm:pt>
    <dgm:pt modelId="{E4C628A7-3682-4573-8A8C-53E2CD3EFBDC}" type="sibTrans" cxnId="{62624195-6C0E-4BC9-B36B-3F6F9C4BAB10}">
      <dgm:prSet/>
      <dgm:spPr/>
      <dgm:t>
        <a:bodyPr/>
        <a:lstStyle/>
        <a:p>
          <a:endParaRPr lang="tr-TR"/>
        </a:p>
      </dgm:t>
    </dgm:pt>
    <dgm:pt modelId="{780D532B-7E48-4D97-8740-7D144CA5E32C}" type="pres">
      <dgm:prSet presAssocID="{D5165096-23BC-4527-87FB-289A753F75FF}" presName="linear" presStyleCnt="0">
        <dgm:presLayoutVars>
          <dgm:animLvl val="lvl"/>
          <dgm:resizeHandles val="exact"/>
        </dgm:presLayoutVars>
      </dgm:prSet>
      <dgm:spPr/>
    </dgm:pt>
    <dgm:pt modelId="{57E97929-23BB-4093-86DD-D96266EFDD8B}" type="pres">
      <dgm:prSet presAssocID="{4A052A16-A0F1-492B-AA94-DA26D04202C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64A1F2F-1C65-4259-958F-D7259CB81E13}" type="presOf" srcId="{D5165096-23BC-4527-87FB-289A753F75FF}" destId="{780D532B-7E48-4D97-8740-7D144CA5E32C}" srcOrd="0" destOrd="0" presId="urn:microsoft.com/office/officeart/2005/8/layout/vList2"/>
    <dgm:cxn modelId="{62624195-6C0E-4BC9-B36B-3F6F9C4BAB10}" srcId="{D5165096-23BC-4527-87FB-289A753F75FF}" destId="{4A052A16-A0F1-492B-AA94-DA26D04202C4}" srcOrd="0" destOrd="0" parTransId="{5433DC24-C88D-4CCE-BF66-4D9D22CC7B35}" sibTransId="{E4C628A7-3682-4573-8A8C-53E2CD3EFBDC}"/>
    <dgm:cxn modelId="{5F712A75-696A-4D81-B74D-4D4FA523F11A}" type="presOf" srcId="{4A052A16-A0F1-492B-AA94-DA26D04202C4}" destId="{57E97929-23BB-4093-86DD-D96266EFDD8B}" srcOrd="0" destOrd="0" presId="urn:microsoft.com/office/officeart/2005/8/layout/vList2"/>
    <dgm:cxn modelId="{584D98EF-2DCF-44F6-A472-7EA46465735A}" type="presParOf" srcId="{780D532B-7E48-4D97-8740-7D144CA5E32C}" destId="{57E97929-23BB-4093-86DD-D96266EFDD8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5EA56C-D379-4CD6-9C2F-B9BC257ED3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C1CEE02-6881-4163-8BE4-B3EAA8A66F9F}">
      <dgm:prSet/>
      <dgm:spPr/>
      <dgm:t>
        <a:bodyPr/>
        <a:lstStyle/>
        <a:p>
          <a:pPr rtl="0"/>
          <a:r>
            <a:rPr lang="tr-TR" smtClean="0"/>
            <a:t>Comte’un sosyoloji ve sosyal bilim anlayışı en genelde pozitivizm olarak nitelenir.</a:t>
          </a:r>
          <a:endParaRPr lang="tr-TR"/>
        </a:p>
      </dgm:t>
    </dgm:pt>
    <dgm:pt modelId="{3C7D7644-1119-4AF2-9F8B-7663096606FC}" type="parTrans" cxnId="{B83EE81E-EAE1-4049-8B01-943B1FC83E50}">
      <dgm:prSet/>
      <dgm:spPr/>
      <dgm:t>
        <a:bodyPr/>
        <a:lstStyle/>
        <a:p>
          <a:endParaRPr lang="tr-TR"/>
        </a:p>
      </dgm:t>
    </dgm:pt>
    <dgm:pt modelId="{0F3E0EA0-5A6E-442A-9CED-74FF2467AE91}" type="sibTrans" cxnId="{B83EE81E-EAE1-4049-8B01-943B1FC83E50}">
      <dgm:prSet/>
      <dgm:spPr/>
      <dgm:t>
        <a:bodyPr/>
        <a:lstStyle/>
        <a:p>
          <a:endParaRPr lang="tr-TR"/>
        </a:p>
      </dgm:t>
    </dgm:pt>
    <dgm:pt modelId="{36CC1814-8CD1-4B73-B780-5884376D85C9}" type="pres">
      <dgm:prSet presAssocID="{3D5EA56C-D379-4CD6-9C2F-B9BC257ED3F0}" presName="linear" presStyleCnt="0">
        <dgm:presLayoutVars>
          <dgm:animLvl val="lvl"/>
          <dgm:resizeHandles val="exact"/>
        </dgm:presLayoutVars>
      </dgm:prSet>
      <dgm:spPr/>
    </dgm:pt>
    <dgm:pt modelId="{DB6F32E5-6644-4F28-9A1A-B15FE239B312}" type="pres">
      <dgm:prSet presAssocID="{EC1CEE02-6881-4163-8BE4-B3EAA8A66F9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FB9193B-BFD2-4B7E-840F-FA6D67E54A91}" type="presOf" srcId="{EC1CEE02-6881-4163-8BE4-B3EAA8A66F9F}" destId="{DB6F32E5-6644-4F28-9A1A-B15FE239B312}" srcOrd="0" destOrd="0" presId="urn:microsoft.com/office/officeart/2005/8/layout/vList2"/>
    <dgm:cxn modelId="{3ADBE17C-B797-4B13-9AA8-75433836C192}" type="presOf" srcId="{3D5EA56C-D379-4CD6-9C2F-B9BC257ED3F0}" destId="{36CC1814-8CD1-4B73-B780-5884376D85C9}" srcOrd="0" destOrd="0" presId="urn:microsoft.com/office/officeart/2005/8/layout/vList2"/>
    <dgm:cxn modelId="{B83EE81E-EAE1-4049-8B01-943B1FC83E50}" srcId="{3D5EA56C-D379-4CD6-9C2F-B9BC257ED3F0}" destId="{EC1CEE02-6881-4163-8BE4-B3EAA8A66F9F}" srcOrd="0" destOrd="0" parTransId="{3C7D7644-1119-4AF2-9F8B-7663096606FC}" sibTransId="{0F3E0EA0-5A6E-442A-9CED-74FF2467AE91}"/>
    <dgm:cxn modelId="{2F7D7A05-D9FE-4165-A6DA-B1067A7C66BD}" type="presParOf" srcId="{36CC1814-8CD1-4B73-B780-5884376D85C9}" destId="{DB6F32E5-6644-4F28-9A1A-B15FE239B31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886E90-70A9-4AB7-AEB0-8D0E67FEEC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0672C08-FEFB-4377-A2B9-D48D2CD1902E}">
      <dgm:prSet/>
      <dgm:spPr/>
      <dgm:t>
        <a:bodyPr/>
        <a:lstStyle/>
        <a:p>
          <a:pPr rtl="0"/>
          <a:r>
            <a:rPr lang="tr-TR" dirty="0" err="1" smtClean="0"/>
            <a:t>Comte</a:t>
          </a:r>
          <a:r>
            <a:rPr lang="tr-TR" dirty="0" smtClean="0"/>
            <a:t> sosyolojiyi iki ana kısımda değerlendirir:</a:t>
          </a:r>
          <a:br>
            <a:rPr lang="tr-TR" dirty="0" smtClean="0"/>
          </a:br>
          <a:endParaRPr lang="tr-TR" dirty="0"/>
        </a:p>
      </dgm:t>
    </dgm:pt>
    <dgm:pt modelId="{90FA1AA4-27DB-424E-988D-657A94587E19}" type="parTrans" cxnId="{22AB89AA-B479-4070-A25E-DF781E5BEC85}">
      <dgm:prSet/>
      <dgm:spPr/>
      <dgm:t>
        <a:bodyPr/>
        <a:lstStyle/>
        <a:p>
          <a:endParaRPr lang="tr-TR"/>
        </a:p>
      </dgm:t>
    </dgm:pt>
    <dgm:pt modelId="{E5F43D90-B768-4AE4-BB96-19A3212118B7}" type="sibTrans" cxnId="{22AB89AA-B479-4070-A25E-DF781E5BEC85}">
      <dgm:prSet/>
      <dgm:spPr/>
      <dgm:t>
        <a:bodyPr/>
        <a:lstStyle/>
        <a:p>
          <a:endParaRPr lang="tr-TR"/>
        </a:p>
      </dgm:t>
    </dgm:pt>
    <dgm:pt modelId="{2172AF54-EAFB-4436-AB82-7D6D4EBE18B1}" type="pres">
      <dgm:prSet presAssocID="{28886E90-70A9-4AB7-AEB0-8D0E67FEEC4F}" presName="linear" presStyleCnt="0">
        <dgm:presLayoutVars>
          <dgm:animLvl val="lvl"/>
          <dgm:resizeHandles val="exact"/>
        </dgm:presLayoutVars>
      </dgm:prSet>
      <dgm:spPr/>
    </dgm:pt>
    <dgm:pt modelId="{F59846B6-0E4C-4820-B4F8-E739D427EDCD}" type="pres">
      <dgm:prSet presAssocID="{50672C08-FEFB-4377-A2B9-D48D2CD1902E}" presName="parentText" presStyleLbl="node1" presStyleIdx="0" presStyleCnt="1" custLinFactNeighborX="1001" custLinFactNeighborY="39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C6B65B8-79DD-4149-9624-E827088721B3}" type="presOf" srcId="{28886E90-70A9-4AB7-AEB0-8D0E67FEEC4F}" destId="{2172AF54-EAFB-4436-AB82-7D6D4EBE18B1}" srcOrd="0" destOrd="0" presId="urn:microsoft.com/office/officeart/2005/8/layout/vList2"/>
    <dgm:cxn modelId="{22AB89AA-B479-4070-A25E-DF781E5BEC85}" srcId="{28886E90-70A9-4AB7-AEB0-8D0E67FEEC4F}" destId="{50672C08-FEFB-4377-A2B9-D48D2CD1902E}" srcOrd="0" destOrd="0" parTransId="{90FA1AA4-27DB-424E-988D-657A94587E19}" sibTransId="{E5F43D90-B768-4AE4-BB96-19A3212118B7}"/>
    <dgm:cxn modelId="{496DCB7F-150E-479C-8B9C-4BC6C98CAA24}" type="presOf" srcId="{50672C08-FEFB-4377-A2B9-D48D2CD1902E}" destId="{F59846B6-0E4C-4820-B4F8-E739D427EDCD}" srcOrd="0" destOrd="0" presId="urn:microsoft.com/office/officeart/2005/8/layout/vList2"/>
    <dgm:cxn modelId="{0141144D-C544-4131-8382-08512111E49A}" type="presParOf" srcId="{2172AF54-EAFB-4436-AB82-7D6D4EBE18B1}" destId="{F59846B6-0E4C-4820-B4F8-E739D427EDC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CCEB8A-DAB5-46A5-95DD-07767DEB740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20282AD-B090-4934-83F4-ADF4EF3F71D2}">
      <dgm:prSet/>
      <dgm:spPr/>
      <dgm:t>
        <a:bodyPr/>
        <a:lstStyle/>
        <a:p>
          <a:pPr rtl="0"/>
          <a:r>
            <a:rPr lang="tr-TR" smtClean="0"/>
            <a:t>Sosyal statik</a:t>
          </a:r>
          <a:endParaRPr lang="tr-TR"/>
        </a:p>
      </dgm:t>
    </dgm:pt>
    <dgm:pt modelId="{2F78C96A-B1E4-444C-85AA-5F6C8A0A3817}" type="parTrans" cxnId="{16D5FF98-D1DF-4C0E-8D7C-FEFA34E61E1F}">
      <dgm:prSet/>
      <dgm:spPr/>
      <dgm:t>
        <a:bodyPr/>
        <a:lstStyle/>
        <a:p>
          <a:endParaRPr lang="tr-TR"/>
        </a:p>
      </dgm:t>
    </dgm:pt>
    <dgm:pt modelId="{CCB0B4FA-4A5D-4D55-A121-F5FFF2D62ACE}" type="sibTrans" cxnId="{16D5FF98-D1DF-4C0E-8D7C-FEFA34E61E1F}">
      <dgm:prSet/>
      <dgm:spPr/>
      <dgm:t>
        <a:bodyPr/>
        <a:lstStyle/>
        <a:p>
          <a:endParaRPr lang="tr-TR"/>
        </a:p>
      </dgm:t>
    </dgm:pt>
    <dgm:pt modelId="{3B09E321-B45C-4716-AE47-9DF251608CF7}">
      <dgm:prSet/>
      <dgm:spPr/>
      <dgm:t>
        <a:bodyPr/>
        <a:lstStyle/>
        <a:p>
          <a:pPr rtl="0"/>
          <a:r>
            <a:rPr lang="tr-TR" smtClean="0"/>
            <a:t>Sosyal dinamik</a:t>
          </a:r>
          <a:endParaRPr lang="tr-TR"/>
        </a:p>
      </dgm:t>
    </dgm:pt>
    <dgm:pt modelId="{87E746A7-7804-40F7-8ADF-843BFAE7243B}" type="parTrans" cxnId="{EB67F7AB-B83A-4874-B91A-E07B9F4A6E7F}">
      <dgm:prSet/>
      <dgm:spPr/>
      <dgm:t>
        <a:bodyPr/>
        <a:lstStyle/>
        <a:p>
          <a:endParaRPr lang="tr-TR"/>
        </a:p>
      </dgm:t>
    </dgm:pt>
    <dgm:pt modelId="{F28F9F11-DA75-47A8-8ECC-62B15A7FFFA2}" type="sibTrans" cxnId="{EB67F7AB-B83A-4874-B91A-E07B9F4A6E7F}">
      <dgm:prSet/>
      <dgm:spPr/>
      <dgm:t>
        <a:bodyPr/>
        <a:lstStyle/>
        <a:p>
          <a:endParaRPr lang="tr-TR"/>
        </a:p>
      </dgm:t>
    </dgm:pt>
    <dgm:pt modelId="{05EAD7C3-3234-43F8-BE22-2CC96EED486F}" type="pres">
      <dgm:prSet presAssocID="{9CCCEB8A-DAB5-46A5-95DD-07767DEB740D}" presName="compositeShape" presStyleCnt="0">
        <dgm:presLayoutVars>
          <dgm:chMax val="7"/>
          <dgm:dir/>
          <dgm:resizeHandles val="exact"/>
        </dgm:presLayoutVars>
      </dgm:prSet>
      <dgm:spPr/>
    </dgm:pt>
    <dgm:pt modelId="{44881052-6808-4D58-B41E-AE4D23A57E16}" type="pres">
      <dgm:prSet presAssocID="{E20282AD-B090-4934-83F4-ADF4EF3F71D2}" presName="circ1" presStyleLbl="vennNode1" presStyleIdx="0" presStyleCnt="2"/>
      <dgm:spPr/>
    </dgm:pt>
    <dgm:pt modelId="{E7F12BEE-B3DC-4121-B916-E618FDE9716F}" type="pres">
      <dgm:prSet presAssocID="{E20282AD-B090-4934-83F4-ADF4EF3F71D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213701C-A8AB-4577-BB17-1BBE18195145}" type="pres">
      <dgm:prSet presAssocID="{3B09E321-B45C-4716-AE47-9DF251608CF7}" presName="circ2" presStyleLbl="vennNode1" presStyleIdx="1" presStyleCnt="2"/>
      <dgm:spPr/>
    </dgm:pt>
    <dgm:pt modelId="{7D287A48-0AE9-49C5-86CB-A1C5D5A2D751}" type="pres">
      <dgm:prSet presAssocID="{3B09E321-B45C-4716-AE47-9DF251608CF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55700D7-B59B-48FF-9B9A-D0669368A6FF}" type="presOf" srcId="{E20282AD-B090-4934-83F4-ADF4EF3F71D2}" destId="{E7F12BEE-B3DC-4121-B916-E618FDE9716F}" srcOrd="1" destOrd="0" presId="urn:microsoft.com/office/officeart/2005/8/layout/venn1"/>
    <dgm:cxn modelId="{0E5B264A-8FC2-49ED-B89F-81280376FC96}" type="presOf" srcId="{3B09E321-B45C-4716-AE47-9DF251608CF7}" destId="{7D287A48-0AE9-49C5-86CB-A1C5D5A2D751}" srcOrd="1" destOrd="0" presId="urn:microsoft.com/office/officeart/2005/8/layout/venn1"/>
    <dgm:cxn modelId="{3BCC27B8-C30D-4417-BFA8-F37E311E700B}" type="presOf" srcId="{9CCCEB8A-DAB5-46A5-95DD-07767DEB740D}" destId="{05EAD7C3-3234-43F8-BE22-2CC96EED486F}" srcOrd="0" destOrd="0" presId="urn:microsoft.com/office/officeart/2005/8/layout/venn1"/>
    <dgm:cxn modelId="{16D5FF98-D1DF-4C0E-8D7C-FEFA34E61E1F}" srcId="{9CCCEB8A-DAB5-46A5-95DD-07767DEB740D}" destId="{E20282AD-B090-4934-83F4-ADF4EF3F71D2}" srcOrd="0" destOrd="0" parTransId="{2F78C96A-B1E4-444C-85AA-5F6C8A0A3817}" sibTransId="{CCB0B4FA-4A5D-4D55-A121-F5FFF2D62ACE}"/>
    <dgm:cxn modelId="{EB67F7AB-B83A-4874-B91A-E07B9F4A6E7F}" srcId="{9CCCEB8A-DAB5-46A5-95DD-07767DEB740D}" destId="{3B09E321-B45C-4716-AE47-9DF251608CF7}" srcOrd="1" destOrd="0" parTransId="{87E746A7-7804-40F7-8ADF-843BFAE7243B}" sibTransId="{F28F9F11-DA75-47A8-8ECC-62B15A7FFFA2}"/>
    <dgm:cxn modelId="{80F17A3D-329B-47C2-9B4C-C4B50830D116}" type="presOf" srcId="{3B09E321-B45C-4716-AE47-9DF251608CF7}" destId="{F213701C-A8AB-4577-BB17-1BBE18195145}" srcOrd="0" destOrd="0" presId="urn:microsoft.com/office/officeart/2005/8/layout/venn1"/>
    <dgm:cxn modelId="{3AE5C986-E631-438A-8E31-6B231762B67B}" type="presOf" srcId="{E20282AD-B090-4934-83F4-ADF4EF3F71D2}" destId="{44881052-6808-4D58-B41E-AE4D23A57E16}" srcOrd="0" destOrd="0" presId="urn:microsoft.com/office/officeart/2005/8/layout/venn1"/>
    <dgm:cxn modelId="{0B2A40F0-7724-4B2A-ADD6-EA7A7B3437A5}" type="presParOf" srcId="{05EAD7C3-3234-43F8-BE22-2CC96EED486F}" destId="{44881052-6808-4D58-B41E-AE4D23A57E16}" srcOrd="0" destOrd="0" presId="urn:microsoft.com/office/officeart/2005/8/layout/venn1"/>
    <dgm:cxn modelId="{A4698A3E-951F-48A9-AACE-5AC2246523F9}" type="presParOf" srcId="{05EAD7C3-3234-43F8-BE22-2CC96EED486F}" destId="{E7F12BEE-B3DC-4121-B916-E618FDE9716F}" srcOrd="1" destOrd="0" presId="urn:microsoft.com/office/officeart/2005/8/layout/venn1"/>
    <dgm:cxn modelId="{FF67B663-5490-449D-B08A-0440D94D953F}" type="presParOf" srcId="{05EAD7C3-3234-43F8-BE22-2CC96EED486F}" destId="{F213701C-A8AB-4577-BB17-1BBE18195145}" srcOrd="2" destOrd="0" presId="urn:microsoft.com/office/officeart/2005/8/layout/venn1"/>
    <dgm:cxn modelId="{C065A3E5-9B11-40E4-9180-7174A44FD2A2}" type="presParOf" srcId="{05EAD7C3-3234-43F8-BE22-2CC96EED486F}" destId="{7D287A48-0AE9-49C5-86CB-A1C5D5A2D751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223476D-47FF-4865-9EEF-693F58160A0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6201440-6551-4F32-9E6E-7B7A82D5F969}">
      <dgm:prSet/>
      <dgm:spPr/>
      <dgm:t>
        <a:bodyPr/>
        <a:lstStyle/>
        <a:p>
          <a:pPr rtl="0"/>
          <a:r>
            <a:rPr lang="tr-TR" smtClean="0"/>
            <a:t>Aile</a:t>
          </a:r>
          <a:endParaRPr lang="tr-TR"/>
        </a:p>
      </dgm:t>
    </dgm:pt>
    <dgm:pt modelId="{D31F8BF6-2BB0-4076-8F9A-A1D357E48C16}" type="parTrans" cxnId="{C1A744EA-2AC8-429F-AFFF-48A8E787FF87}">
      <dgm:prSet/>
      <dgm:spPr/>
      <dgm:t>
        <a:bodyPr/>
        <a:lstStyle/>
        <a:p>
          <a:endParaRPr lang="tr-TR"/>
        </a:p>
      </dgm:t>
    </dgm:pt>
    <dgm:pt modelId="{7F78891F-FFA9-4474-9A96-B2C3C13F88CE}" type="sibTrans" cxnId="{C1A744EA-2AC8-429F-AFFF-48A8E787FF87}">
      <dgm:prSet/>
      <dgm:spPr/>
      <dgm:t>
        <a:bodyPr/>
        <a:lstStyle/>
        <a:p>
          <a:endParaRPr lang="tr-TR"/>
        </a:p>
      </dgm:t>
    </dgm:pt>
    <dgm:pt modelId="{5951677B-9E2B-478E-BE31-4B80BF668D4D}">
      <dgm:prSet/>
      <dgm:spPr/>
      <dgm:t>
        <a:bodyPr/>
        <a:lstStyle/>
        <a:p>
          <a:pPr rtl="0"/>
          <a:r>
            <a:rPr lang="tr-TR" smtClean="0"/>
            <a:t>Devlet </a:t>
          </a:r>
          <a:endParaRPr lang="tr-TR"/>
        </a:p>
      </dgm:t>
    </dgm:pt>
    <dgm:pt modelId="{0B300E9C-7B48-4821-AFF4-6E029D839E6D}" type="parTrans" cxnId="{D7C2DEAA-B22B-4D53-A5DE-626567191399}">
      <dgm:prSet/>
      <dgm:spPr/>
      <dgm:t>
        <a:bodyPr/>
        <a:lstStyle/>
        <a:p>
          <a:endParaRPr lang="tr-TR"/>
        </a:p>
      </dgm:t>
    </dgm:pt>
    <dgm:pt modelId="{3E03CB03-B149-42B2-9AA2-8BAD122DCE19}" type="sibTrans" cxnId="{D7C2DEAA-B22B-4D53-A5DE-626567191399}">
      <dgm:prSet/>
      <dgm:spPr/>
      <dgm:t>
        <a:bodyPr/>
        <a:lstStyle/>
        <a:p>
          <a:endParaRPr lang="tr-TR"/>
        </a:p>
      </dgm:t>
    </dgm:pt>
    <dgm:pt modelId="{786CD865-2CAD-47E9-8495-A5D252AF6D1B}">
      <dgm:prSet/>
      <dgm:spPr/>
      <dgm:t>
        <a:bodyPr/>
        <a:lstStyle/>
        <a:p>
          <a:pPr rtl="0"/>
          <a:r>
            <a:rPr lang="tr-TR" smtClean="0"/>
            <a:t>din</a:t>
          </a:r>
          <a:endParaRPr lang="tr-TR"/>
        </a:p>
      </dgm:t>
    </dgm:pt>
    <dgm:pt modelId="{438AC4F5-54E3-4228-8BC1-A24BA8F16081}" type="parTrans" cxnId="{A2B60709-78A0-400B-BEFC-84BDE1F5A0FA}">
      <dgm:prSet/>
      <dgm:spPr/>
      <dgm:t>
        <a:bodyPr/>
        <a:lstStyle/>
        <a:p>
          <a:endParaRPr lang="tr-TR"/>
        </a:p>
      </dgm:t>
    </dgm:pt>
    <dgm:pt modelId="{6F0B7C8B-7D84-4B98-8438-154180FB793C}" type="sibTrans" cxnId="{A2B60709-78A0-400B-BEFC-84BDE1F5A0FA}">
      <dgm:prSet/>
      <dgm:spPr/>
      <dgm:t>
        <a:bodyPr/>
        <a:lstStyle/>
        <a:p>
          <a:endParaRPr lang="tr-TR"/>
        </a:p>
      </dgm:t>
    </dgm:pt>
    <dgm:pt modelId="{F8CAE7BF-F27D-41C9-B5C6-78805BB13276}" type="pres">
      <dgm:prSet presAssocID="{5223476D-47FF-4865-9EEF-693F58160A00}" presName="cycle" presStyleCnt="0">
        <dgm:presLayoutVars>
          <dgm:dir/>
          <dgm:resizeHandles val="exact"/>
        </dgm:presLayoutVars>
      </dgm:prSet>
      <dgm:spPr/>
    </dgm:pt>
    <dgm:pt modelId="{BAB0F737-ED62-4710-B3AA-C419C92061F4}" type="pres">
      <dgm:prSet presAssocID="{C6201440-6551-4F32-9E6E-7B7A82D5F969}" presName="node" presStyleLbl="node1" presStyleIdx="0" presStyleCnt="3">
        <dgm:presLayoutVars>
          <dgm:bulletEnabled val="1"/>
        </dgm:presLayoutVars>
      </dgm:prSet>
      <dgm:spPr/>
    </dgm:pt>
    <dgm:pt modelId="{70089490-3BDD-47BA-B81A-E9B3075BECC0}" type="pres">
      <dgm:prSet presAssocID="{7F78891F-FFA9-4474-9A96-B2C3C13F88CE}" presName="sibTrans" presStyleLbl="sibTrans2D1" presStyleIdx="0" presStyleCnt="3"/>
      <dgm:spPr/>
    </dgm:pt>
    <dgm:pt modelId="{CB2BFA84-F35F-4C94-8866-57B7CB208801}" type="pres">
      <dgm:prSet presAssocID="{7F78891F-FFA9-4474-9A96-B2C3C13F88CE}" presName="connectorText" presStyleLbl="sibTrans2D1" presStyleIdx="0" presStyleCnt="3"/>
      <dgm:spPr/>
    </dgm:pt>
    <dgm:pt modelId="{3B1BBB30-B99A-4128-97B0-12076858C5F1}" type="pres">
      <dgm:prSet presAssocID="{5951677B-9E2B-478E-BE31-4B80BF668D4D}" presName="node" presStyleLbl="node1" presStyleIdx="1" presStyleCnt="3">
        <dgm:presLayoutVars>
          <dgm:bulletEnabled val="1"/>
        </dgm:presLayoutVars>
      </dgm:prSet>
      <dgm:spPr/>
    </dgm:pt>
    <dgm:pt modelId="{6C3F271C-C176-47FF-AC96-FB088892B682}" type="pres">
      <dgm:prSet presAssocID="{3E03CB03-B149-42B2-9AA2-8BAD122DCE19}" presName="sibTrans" presStyleLbl="sibTrans2D1" presStyleIdx="1" presStyleCnt="3"/>
      <dgm:spPr/>
    </dgm:pt>
    <dgm:pt modelId="{64F3749C-7B05-40DF-8CEA-0C2ED58C3A7C}" type="pres">
      <dgm:prSet presAssocID="{3E03CB03-B149-42B2-9AA2-8BAD122DCE19}" presName="connectorText" presStyleLbl="sibTrans2D1" presStyleIdx="1" presStyleCnt="3"/>
      <dgm:spPr/>
    </dgm:pt>
    <dgm:pt modelId="{3554856A-42C3-4595-93C9-657F57494D70}" type="pres">
      <dgm:prSet presAssocID="{786CD865-2CAD-47E9-8495-A5D252AF6D1B}" presName="node" presStyleLbl="node1" presStyleIdx="2" presStyleCnt="3">
        <dgm:presLayoutVars>
          <dgm:bulletEnabled val="1"/>
        </dgm:presLayoutVars>
      </dgm:prSet>
      <dgm:spPr/>
    </dgm:pt>
    <dgm:pt modelId="{3BCF6295-B057-4FE1-8102-FF46268FE059}" type="pres">
      <dgm:prSet presAssocID="{6F0B7C8B-7D84-4B98-8438-154180FB793C}" presName="sibTrans" presStyleLbl="sibTrans2D1" presStyleIdx="2" presStyleCnt="3"/>
      <dgm:spPr/>
    </dgm:pt>
    <dgm:pt modelId="{C3939D63-FE0F-4BDC-8A4C-A33C0AAB790D}" type="pres">
      <dgm:prSet presAssocID="{6F0B7C8B-7D84-4B98-8438-154180FB793C}" presName="connectorText" presStyleLbl="sibTrans2D1" presStyleIdx="2" presStyleCnt="3"/>
      <dgm:spPr/>
    </dgm:pt>
  </dgm:ptLst>
  <dgm:cxnLst>
    <dgm:cxn modelId="{3DE27BD9-79E1-4FB0-9938-F6703906D4FE}" type="presOf" srcId="{786CD865-2CAD-47E9-8495-A5D252AF6D1B}" destId="{3554856A-42C3-4595-93C9-657F57494D70}" srcOrd="0" destOrd="0" presId="urn:microsoft.com/office/officeart/2005/8/layout/cycle2"/>
    <dgm:cxn modelId="{F2C3A0E7-9BD1-4F40-BA30-2E503BC4A1C3}" type="presOf" srcId="{5951677B-9E2B-478E-BE31-4B80BF668D4D}" destId="{3B1BBB30-B99A-4128-97B0-12076858C5F1}" srcOrd="0" destOrd="0" presId="urn:microsoft.com/office/officeart/2005/8/layout/cycle2"/>
    <dgm:cxn modelId="{AE70F0DE-56FE-4837-9400-630AC2FAC9A6}" type="presOf" srcId="{6F0B7C8B-7D84-4B98-8438-154180FB793C}" destId="{C3939D63-FE0F-4BDC-8A4C-A33C0AAB790D}" srcOrd="1" destOrd="0" presId="urn:microsoft.com/office/officeart/2005/8/layout/cycle2"/>
    <dgm:cxn modelId="{54C7EB09-5982-4C67-AEA2-67E1DD50339A}" type="presOf" srcId="{3E03CB03-B149-42B2-9AA2-8BAD122DCE19}" destId="{6C3F271C-C176-47FF-AC96-FB088892B682}" srcOrd="0" destOrd="0" presId="urn:microsoft.com/office/officeart/2005/8/layout/cycle2"/>
    <dgm:cxn modelId="{1C075FBE-8D44-45A1-9C42-3462EA46F222}" type="presOf" srcId="{7F78891F-FFA9-4474-9A96-B2C3C13F88CE}" destId="{70089490-3BDD-47BA-B81A-E9B3075BECC0}" srcOrd="0" destOrd="0" presId="urn:microsoft.com/office/officeart/2005/8/layout/cycle2"/>
    <dgm:cxn modelId="{D7C2DEAA-B22B-4D53-A5DE-626567191399}" srcId="{5223476D-47FF-4865-9EEF-693F58160A00}" destId="{5951677B-9E2B-478E-BE31-4B80BF668D4D}" srcOrd="1" destOrd="0" parTransId="{0B300E9C-7B48-4821-AFF4-6E029D839E6D}" sibTransId="{3E03CB03-B149-42B2-9AA2-8BAD122DCE19}"/>
    <dgm:cxn modelId="{A2B60709-78A0-400B-BEFC-84BDE1F5A0FA}" srcId="{5223476D-47FF-4865-9EEF-693F58160A00}" destId="{786CD865-2CAD-47E9-8495-A5D252AF6D1B}" srcOrd="2" destOrd="0" parTransId="{438AC4F5-54E3-4228-8BC1-A24BA8F16081}" sibTransId="{6F0B7C8B-7D84-4B98-8438-154180FB793C}"/>
    <dgm:cxn modelId="{4094C937-659C-41F8-915D-8B5413ADF757}" type="presOf" srcId="{3E03CB03-B149-42B2-9AA2-8BAD122DCE19}" destId="{64F3749C-7B05-40DF-8CEA-0C2ED58C3A7C}" srcOrd="1" destOrd="0" presId="urn:microsoft.com/office/officeart/2005/8/layout/cycle2"/>
    <dgm:cxn modelId="{CE135B19-D41A-4A58-8583-E1DB0A35D506}" type="presOf" srcId="{5223476D-47FF-4865-9EEF-693F58160A00}" destId="{F8CAE7BF-F27D-41C9-B5C6-78805BB13276}" srcOrd="0" destOrd="0" presId="urn:microsoft.com/office/officeart/2005/8/layout/cycle2"/>
    <dgm:cxn modelId="{913A2D40-E3AE-4527-914A-EE983C8B7350}" type="presOf" srcId="{C6201440-6551-4F32-9E6E-7B7A82D5F969}" destId="{BAB0F737-ED62-4710-B3AA-C419C92061F4}" srcOrd="0" destOrd="0" presId="urn:microsoft.com/office/officeart/2005/8/layout/cycle2"/>
    <dgm:cxn modelId="{18303A43-ACE6-48F4-B672-FC2309D29424}" type="presOf" srcId="{6F0B7C8B-7D84-4B98-8438-154180FB793C}" destId="{3BCF6295-B057-4FE1-8102-FF46268FE059}" srcOrd="0" destOrd="0" presId="urn:microsoft.com/office/officeart/2005/8/layout/cycle2"/>
    <dgm:cxn modelId="{ED18253F-2258-4300-8184-49CB14ECD60B}" type="presOf" srcId="{7F78891F-FFA9-4474-9A96-B2C3C13F88CE}" destId="{CB2BFA84-F35F-4C94-8866-57B7CB208801}" srcOrd="1" destOrd="0" presId="urn:microsoft.com/office/officeart/2005/8/layout/cycle2"/>
    <dgm:cxn modelId="{C1A744EA-2AC8-429F-AFFF-48A8E787FF87}" srcId="{5223476D-47FF-4865-9EEF-693F58160A00}" destId="{C6201440-6551-4F32-9E6E-7B7A82D5F969}" srcOrd="0" destOrd="0" parTransId="{D31F8BF6-2BB0-4076-8F9A-A1D357E48C16}" sibTransId="{7F78891F-FFA9-4474-9A96-B2C3C13F88CE}"/>
    <dgm:cxn modelId="{AE5EB8BF-F337-42E8-A5AD-1092EA9D403A}" type="presParOf" srcId="{F8CAE7BF-F27D-41C9-B5C6-78805BB13276}" destId="{BAB0F737-ED62-4710-B3AA-C419C92061F4}" srcOrd="0" destOrd="0" presId="urn:microsoft.com/office/officeart/2005/8/layout/cycle2"/>
    <dgm:cxn modelId="{5E944CA7-4D52-413D-AA7F-009F5BD3C3B5}" type="presParOf" srcId="{F8CAE7BF-F27D-41C9-B5C6-78805BB13276}" destId="{70089490-3BDD-47BA-B81A-E9B3075BECC0}" srcOrd="1" destOrd="0" presId="urn:microsoft.com/office/officeart/2005/8/layout/cycle2"/>
    <dgm:cxn modelId="{19640AFB-872C-4684-9FE8-2B4FD9504785}" type="presParOf" srcId="{70089490-3BDD-47BA-B81A-E9B3075BECC0}" destId="{CB2BFA84-F35F-4C94-8866-57B7CB208801}" srcOrd="0" destOrd="0" presId="urn:microsoft.com/office/officeart/2005/8/layout/cycle2"/>
    <dgm:cxn modelId="{FE422C73-C397-42EC-AC6A-9F7642D5F0AA}" type="presParOf" srcId="{F8CAE7BF-F27D-41C9-B5C6-78805BB13276}" destId="{3B1BBB30-B99A-4128-97B0-12076858C5F1}" srcOrd="2" destOrd="0" presId="urn:microsoft.com/office/officeart/2005/8/layout/cycle2"/>
    <dgm:cxn modelId="{FFAA118D-E478-45A6-AC72-9149273615D3}" type="presParOf" srcId="{F8CAE7BF-F27D-41C9-B5C6-78805BB13276}" destId="{6C3F271C-C176-47FF-AC96-FB088892B682}" srcOrd="3" destOrd="0" presId="urn:microsoft.com/office/officeart/2005/8/layout/cycle2"/>
    <dgm:cxn modelId="{09F74E8F-7400-46B4-B5C0-ECAD0DC94A0B}" type="presParOf" srcId="{6C3F271C-C176-47FF-AC96-FB088892B682}" destId="{64F3749C-7B05-40DF-8CEA-0C2ED58C3A7C}" srcOrd="0" destOrd="0" presId="urn:microsoft.com/office/officeart/2005/8/layout/cycle2"/>
    <dgm:cxn modelId="{53789937-B0AD-49DD-967D-584B0A3290F3}" type="presParOf" srcId="{F8CAE7BF-F27D-41C9-B5C6-78805BB13276}" destId="{3554856A-42C3-4595-93C9-657F57494D70}" srcOrd="4" destOrd="0" presId="urn:microsoft.com/office/officeart/2005/8/layout/cycle2"/>
    <dgm:cxn modelId="{F214948E-6E56-485C-AC39-5868DD5872DE}" type="presParOf" srcId="{F8CAE7BF-F27D-41C9-B5C6-78805BB13276}" destId="{3BCF6295-B057-4FE1-8102-FF46268FE059}" srcOrd="5" destOrd="0" presId="urn:microsoft.com/office/officeart/2005/8/layout/cycle2"/>
    <dgm:cxn modelId="{5ED5D03C-2B21-4089-9256-39978785835D}" type="presParOf" srcId="{3BCF6295-B057-4FE1-8102-FF46268FE059}" destId="{C3939D63-FE0F-4BDC-8A4C-A33C0AAB790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BBE35-03A5-4D97-AB60-3218758EAE6F}">
      <dsp:nvSpPr>
        <dsp:cNvPr id="0" name=""/>
        <dsp:cNvSpPr/>
      </dsp:nvSpPr>
      <dsp:spPr>
        <a:xfrm>
          <a:off x="0" y="0"/>
          <a:ext cx="1470025" cy="14700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9A32E-9DFF-49CB-A736-0FBF4484D435}">
      <dsp:nvSpPr>
        <dsp:cNvPr id="0" name=""/>
        <dsp:cNvSpPr/>
      </dsp:nvSpPr>
      <dsp:spPr>
        <a:xfrm>
          <a:off x="735012" y="0"/>
          <a:ext cx="7037387" cy="1470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err="1" smtClean="0"/>
            <a:t>Auguste</a:t>
          </a:r>
          <a:r>
            <a:rPr lang="tr-TR" sz="6500" kern="1200" dirty="0" smtClean="0"/>
            <a:t> </a:t>
          </a:r>
          <a:r>
            <a:rPr lang="tr-TR" sz="6500" kern="1200" dirty="0" err="1" smtClean="0"/>
            <a:t>Comte</a:t>
          </a:r>
          <a:endParaRPr lang="tr-TR" sz="6500" kern="1200" dirty="0"/>
        </a:p>
      </dsp:txBody>
      <dsp:txXfrm>
        <a:off x="735012" y="0"/>
        <a:ext cx="7037387" cy="147002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1F498-9D88-45EB-A7ED-16F1E78EADF9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Comte’a göre dinamik sosyal ise toplumların evrimlilik içerisinde gelişimini ifade eder.</a:t>
          </a:r>
          <a:endParaRPr lang="tr-TR" sz="3400" kern="1200"/>
        </a:p>
      </dsp:txBody>
      <dsp:txXfrm>
        <a:off x="0" y="1810385"/>
        <a:ext cx="8229600" cy="1810385"/>
      </dsp:txXfrm>
    </dsp:sp>
    <dsp:sp modelId="{F7EBD3BC-728C-44C4-B11F-6FBD6F8F6B72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DC7681-C024-427B-B591-AC053C59B09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895CED-7C85-44E4-B57B-F6AF0189DB63}">
      <dsp:nvSpPr>
        <dsp:cNvPr id="0" name=""/>
        <dsp:cNvSpPr/>
      </dsp:nvSpPr>
      <dsp:spPr>
        <a:xfrm>
          <a:off x="7160" y="1462592"/>
          <a:ext cx="2140243" cy="1284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1. teolojik evre</a:t>
          </a:r>
          <a:endParaRPr lang="tr-TR" sz="3000" kern="1200"/>
        </a:p>
      </dsp:txBody>
      <dsp:txXfrm>
        <a:off x="44771" y="1500203"/>
        <a:ext cx="2065021" cy="1208924"/>
      </dsp:txXfrm>
    </dsp:sp>
    <dsp:sp modelId="{7DDDFBD9-4667-49D8-A2D8-FBB733928F27}">
      <dsp:nvSpPr>
        <dsp:cNvPr id="0" name=""/>
        <dsp:cNvSpPr/>
      </dsp:nvSpPr>
      <dsp:spPr>
        <a:xfrm>
          <a:off x="2361428" y="1839275"/>
          <a:ext cx="453731" cy="5307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2361428" y="1945431"/>
        <a:ext cx="317612" cy="318468"/>
      </dsp:txXfrm>
    </dsp:sp>
    <dsp:sp modelId="{3FA464E9-3824-4EDB-8B82-38BE5DFF61D5}">
      <dsp:nvSpPr>
        <dsp:cNvPr id="0" name=""/>
        <dsp:cNvSpPr/>
      </dsp:nvSpPr>
      <dsp:spPr>
        <a:xfrm>
          <a:off x="3003502" y="1462592"/>
          <a:ext cx="2140243" cy="1284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2. metafizik evre </a:t>
          </a:r>
          <a:endParaRPr lang="tr-TR" sz="3000" kern="1200"/>
        </a:p>
      </dsp:txBody>
      <dsp:txXfrm>
        <a:off x="3041113" y="1500203"/>
        <a:ext cx="2065021" cy="1208924"/>
      </dsp:txXfrm>
    </dsp:sp>
    <dsp:sp modelId="{3E036B22-C24D-4856-A51E-B8F9E7696DE2}">
      <dsp:nvSpPr>
        <dsp:cNvPr id="0" name=""/>
        <dsp:cNvSpPr/>
      </dsp:nvSpPr>
      <dsp:spPr>
        <a:xfrm>
          <a:off x="5357770" y="1839275"/>
          <a:ext cx="453731" cy="5307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5357770" y="1945431"/>
        <a:ext cx="317612" cy="318468"/>
      </dsp:txXfrm>
    </dsp:sp>
    <dsp:sp modelId="{8D64507B-05E6-4CC1-9927-6D320371710B}">
      <dsp:nvSpPr>
        <dsp:cNvPr id="0" name=""/>
        <dsp:cNvSpPr/>
      </dsp:nvSpPr>
      <dsp:spPr>
        <a:xfrm>
          <a:off x="5999843" y="1462592"/>
          <a:ext cx="2140243" cy="1284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3. pozitif evre</a:t>
          </a:r>
          <a:endParaRPr lang="tr-TR" sz="3000" kern="1200"/>
        </a:p>
      </dsp:txBody>
      <dsp:txXfrm>
        <a:off x="6037454" y="1500203"/>
        <a:ext cx="2065021" cy="120892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A6451-B0A3-4D3B-ADE8-8F9EFBC6CB17}">
      <dsp:nvSpPr>
        <dsp:cNvPr id="0" name=""/>
        <dsp:cNvSpPr/>
      </dsp:nvSpPr>
      <dsp:spPr>
        <a:xfrm rot="10800000">
          <a:off x="2108833" y="884523"/>
          <a:ext cx="5472684" cy="27569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5723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Comte’un düşünceleri teolojik ve metafizik inanç ve düşüncelerin yerine pozitivist ilkeleri geçirmek isteyen oldukça etkili bir sosyal bilim çevresince benimsenmiş ve kurumsallaştırılmıştır.</a:t>
          </a:r>
          <a:endParaRPr lang="tr-TR" sz="2300" kern="1200"/>
        </a:p>
      </dsp:txBody>
      <dsp:txXfrm rot="10800000">
        <a:off x="2798062" y="884523"/>
        <a:ext cx="4783455" cy="2756916"/>
      </dsp:txXfrm>
    </dsp:sp>
    <dsp:sp modelId="{77C4C10A-B292-43CD-8973-A044504FEB73}">
      <dsp:nvSpPr>
        <dsp:cNvPr id="0" name=""/>
        <dsp:cNvSpPr/>
      </dsp:nvSpPr>
      <dsp:spPr>
        <a:xfrm>
          <a:off x="648082" y="892697"/>
          <a:ext cx="2921503" cy="274056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3D886-EB17-412E-8E4D-E0C4FF50E095}">
      <dsp:nvSpPr>
        <dsp:cNvPr id="0" name=""/>
        <dsp:cNvSpPr/>
      </dsp:nvSpPr>
      <dsp:spPr>
        <a:xfrm>
          <a:off x="0" y="152301"/>
          <a:ext cx="8229600" cy="42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Genelde zaten çok etkili olmakla birlikte Comte’un prensipleri Emile Durkheim tarafından tecrübi ve bilimsel temellere kavuşturulmak suretiyle pekiştirilmiş ve nesnelci bir sosyolojinin önü açılmıştır.</a:t>
          </a:r>
          <a:endParaRPr lang="tr-TR" sz="4100" kern="1200"/>
        </a:p>
      </dsp:txBody>
      <dsp:txXfrm>
        <a:off x="206070" y="358371"/>
        <a:ext cx="7817460" cy="3809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B71D0-FA56-435B-BE8D-E0A847EF9B3A}">
      <dsp:nvSpPr>
        <dsp:cNvPr id="0" name=""/>
        <dsp:cNvSpPr/>
      </dsp:nvSpPr>
      <dsp:spPr>
        <a:xfrm>
          <a:off x="2048256" y="0"/>
          <a:ext cx="2304288" cy="175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İhsan Toker</a:t>
          </a:r>
          <a:endParaRPr lang="tr-TR" sz="4900" kern="1200" dirty="0"/>
        </a:p>
      </dsp:txBody>
      <dsp:txXfrm>
        <a:off x="2133811" y="85555"/>
        <a:ext cx="2133178" cy="1581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03778-CAF6-4AA4-9A69-48BA2FBA3247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DE167-4570-4305-ABC5-7E2B7A0D9485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comte</a:t>
          </a:r>
          <a:endParaRPr lang="tr-TR" sz="3800" kern="1200"/>
        </a:p>
      </dsp:txBody>
      <dsp:txXfrm>
        <a:off x="2262981" y="0"/>
        <a:ext cx="5966618" cy="1357791"/>
      </dsp:txXfrm>
    </dsp:sp>
    <dsp:sp modelId="{CAB336EB-55CE-4A68-ADC6-61AEC64FBE5E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F13CB-C77C-4715-B1B5-DFFD1F5E31F9}">
      <dsp:nvSpPr>
        <dsp:cNvPr id="0" name=""/>
        <dsp:cNvSpPr/>
      </dsp:nvSpPr>
      <dsp:spPr>
        <a:xfrm>
          <a:off x="2262981" y="1357791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1798-1857</a:t>
          </a:r>
          <a:endParaRPr lang="tr-TR" sz="3800" kern="1200"/>
        </a:p>
      </dsp:txBody>
      <dsp:txXfrm>
        <a:off x="2262981" y="1357791"/>
        <a:ext cx="5966618" cy="1357787"/>
      </dsp:txXfrm>
    </dsp:sp>
    <dsp:sp modelId="{D9DF5509-A539-44AA-8223-2E97895ECB6F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5C154-CEE5-4587-A7BA-057FDE6868C6}">
      <dsp:nvSpPr>
        <dsp:cNvPr id="0" name=""/>
        <dsp:cNvSpPr/>
      </dsp:nvSpPr>
      <dsp:spPr>
        <a:xfrm>
          <a:off x="2262981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Fransız filozof ve sosyal bilimci</a:t>
          </a:r>
          <a:endParaRPr lang="tr-TR" sz="3800" kern="1200"/>
        </a:p>
      </dsp:txBody>
      <dsp:txXfrm>
        <a:off x="2262981" y="2715579"/>
        <a:ext cx="5966618" cy="13577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3319EB-F263-4EA8-8658-8FBA75349625}">
      <dsp:nvSpPr>
        <dsp:cNvPr id="0" name=""/>
        <dsp:cNvSpPr/>
      </dsp:nvSpPr>
      <dsp:spPr>
        <a:xfrm>
          <a:off x="1004" y="1348804"/>
          <a:ext cx="3656707" cy="18283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smtClean="0"/>
            <a:t>Pozitif felsefe dersleri</a:t>
          </a:r>
          <a:endParaRPr lang="tr-TR" sz="4900" kern="1200"/>
        </a:p>
      </dsp:txBody>
      <dsp:txXfrm>
        <a:off x="54555" y="1402355"/>
        <a:ext cx="3549605" cy="1721251"/>
      </dsp:txXfrm>
    </dsp:sp>
    <dsp:sp modelId="{C4AA44B4-6807-4A95-B305-A0618ECFA25A}">
      <dsp:nvSpPr>
        <dsp:cNvPr id="0" name=""/>
        <dsp:cNvSpPr/>
      </dsp:nvSpPr>
      <dsp:spPr>
        <a:xfrm>
          <a:off x="4571888" y="1348804"/>
          <a:ext cx="3656707" cy="18283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smtClean="0"/>
            <a:t>Pozitivizmin ilmihali</a:t>
          </a:r>
          <a:endParaRPr lang="tr-TR" sz="4900" kern="1200"/>
        </a:p>
      </dsp:txBody>
      <dsp:txXfrm>
        <a:off x="4625439" y="1402355"/>
        <a:ext cx="3549605" cy="17212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97929-23BB-4093-86DD-D96266EFDD8B}">
      <dsp:nvSpPr>
        <dsp:cNvPr id="0" name=""/>
        <dsp:cNvSpPr/>
      </dsp:nvSpPr>
      <dsp:spPr>
        <a:xfrm>
          <a:off x="0" y="271641"/>
          <a:ext cx="8229600" cy="3982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kern="1200" smtClean="0"/>
            <a:t>Comte sosyolojiye ismini veren kişidir. Kendisinden önce sosyal fizik terimi kullanılırken kendisinden sonra sosyoloji ismi kabul görmüştür.</a:t>
          </a:r>
          <a:endParaRPr lang="tr-TR" sz="4600" kern="1200"/>
        </a:p>
      </dsp:txBody>
      <dsp:txXfrm>
        <a:off x="194418" y="466059"/>
        <a:ext cx="7840764" cy="3593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6F32E5-6644-4F28-9A1A-B15FE239B312}">
      <dsp:nvSpPr>
        <dsp:cNvPr id="0" name=""/>
        <dsp:cNvSpPr/>
      </dsp:nvSpPr>
      <dsp:spPr>
        <a:xfrm>
          <a:off x="0" y="14826"/>
          <a:ext cx="8229600" cy="449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l" defTabSz="2800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300" kern="1200" smtClean="0"/>
            <a:t>Comte’un sosyoloji ve sosyal bilim anlayışı en genelde pozitivizm olarak nitelenir.</a:t>
          </a:r>
          <a:endParaRPr lang="tr-TR" sz="6300" kern="1200"/>
        </a:p>
      </dsp:txBody>
      <dsp:txXfrm>
        <a:off x="219492" y="234318"/>
        <a:ext cx="7790616" cy="40573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846B6-0E4C-4820-B4F8-E739D427EDCD}">
      <dsp:nvSpPr>
        <dsp:cNvPr id="0" name=""/>
        <dsp:cNvSpPr/>
      </dsp:nvSpPr>
      <dsp:spPr>
        <a:xfrm>
          <a:off x="0" y="29160"/>
          <a:ext cx="822960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Comte</a:t>
          </a:r>
          <a:r>
            <a:rPr lang="tr-TR" sz="2800" kern="1200" dirty="0" smtClean="0"/>
            <a:t> sosyolojiyi iki ana kısımda değerlendirir:</a:t>
          </a:r>
          <a:br>
            <a:rPr lang="tr-TR" sz="2800" kern="1200" dirty="0" smtClean="0"/>
          </a:br>
          <a:endParaRPr lang="tr-TR" sz="2800" kern="1200" dirty="0"/>
        </a:p>
      </dsp:txBody>
      <dsp:txXfrm>
        <a:off x="54373" y="83533"/>
        <a:ext cx="8120854" cy="10050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81052-6808-4D58-B41E-AE4D23A57E16}">
      <dsp:nvSpPr>
        <dsp:cNvPr id="0" name=""/>
        <dsp:cNvSpPr/>
      </dsp:nvSpPr>
      <dsp:spPr>
        <a:xfrm>
          <a:off x="186553" y="55867"/>
          <a:ext cx="4601651" cy="46016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44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400" kern="1200" smtClean="0"/>
            <a:t>Sosyal statik</a:t>
          </a:r>
          <a:endParaRPr lang="tr-TR" sz="6400" kern="1200"/>
        </a:p>
      </dsp:txBody>
      <dsp:txXfrm>
        <a:off x="829126" y="598501"/>
        <a:ext cx="2653204" cy="3516384"/>
      </dsp:txXfrm>
    </dsp:sp>
    <dsp:sp modelId="{F213701C-A8AB-4577-BB17-1BBE18195145}">
      <dsp:nvSpPr>
        <dsp:cNvPr id="0" name=""/>
        <dsp:cNvSpPr/>
      </dsp:nvSpPr>
      <dsp:spPr>
        <a:xfrm>
          <a:off x="3503059" y="55867"/>
          <a:ext cx="4601651" cy="46016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44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400" kern="1200" smtClean="0"/>
            <a:t>Sosyal dinamik</a:t>
          </a:r>
          <a:endParaRPr lang="tr-TR" sz="6400" kern="1200"/>
        </a:p>
      </dsp:txBody>
      <dsp:txXfrm>
        <a:off x="4808933" y="598501"/>
        <a:ext cx="2653204" cy="35163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B0F737-ED62-4710-B3AA-C419C92061F4}">
      <dsp:nvSpPr>
        <dsp:cNvPr id="0" name=""/>
        <dsp:cNvSpPr/>
      </dsp:nvSpPr>
      <dsp:spPr>
        <a:xfrm>
          <a:off x="3131306" y="1390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Aile</a:t>
          </a:r>
          <a:endParaRPr lang="tr-TR" sz="3800" kern="1200"/>
        </a:p>
      </dsp:txBody>
      <dsp:txXfrm>
        <a:off x="3419364" y="289448"/>
        <a:ext cx="1390870" cy="1390870"/>
      </dsp:txXfrm>
    </dsp:sp>
    <dsp:sp modelId="{70089490-3BDD-47BA-B81A-E9B3075BECC0}">
      <dsp:nvSpPr>
        <dsp:cNvPr id="0" name=""/>
        <dsp:cNvSpPr/>
      </dsp:nvSpPr>
      <dsp:spPr>
        <a:xfrm rot="3600000">
          <a:off x="4584392" y="1918261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/>
        </a:p>
      </dsp:txBody>
      <dsp:txXfrm>
        <a:off x="4623532" y="1983241"/>
        <a:ext cx="365306" cy="398314"/>
      </dsp:txXfrm>
    </dsp:sp>
    <dsp:sp modelId="{3B1BBB30-B99A-4128-97B0-12076858C5F1}">
      <dsp:nvSpPr>
        <dsp:cNvPr id="0" name=""/>
        <dsp:cNvSpPr/>
      </dsp:nvSpPr>
      <dsp:spPr>
        <a:xfrm>
          <a:off x="460712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Devlet </a:t>
          </a:r>
          <a:endParaRPr lang="tr-TR" sz="3800" kern="1200"/>
        </a:p>
      </dsp:txBody>
      <dsp:txXfrm>
        <a:off x="4895184" y="2845643"/>
        <a:ext cx="1390870" cy="1390870"/>
      </dsp:txXfrm>
    </dsp:sp>
    <dsp:sp modelId="{6C3F271C-C176-47FF-AC96-FB088892B682}">
      <dsp:nvSpPr>
        <dsp:cNvPr id="0" name=""/>
        <dsp:cNvSpPr/>
      </dsp:nvSpPr>
      <dsp:spPr>
        <a:xfrm rot="10800000">
          <a:off x="3868636" y="3209150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/>
        </a:p>
      </dsp:txBody>
      <dsp:txXfrm rot="10800000">
        <a:off x="4025196" y="3341922"/>
        <a:ext cx="365306" cy="398314"/>
      </dsp:txXfrm>
    </dsp:sp>
    <dsp:sp modelId="{3554856A-42C3-4595-93C9-657F57494D70}">
      <dsp:nvSpPr>
        <dsp:cNvPr id="0" name=""/>
        <dsp:cNvSpPr/>
      </dsp:nvSpPr>
      <dsp:spPr>
        <a:xfrm>
          <a:off x="165548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din</a:t>
          </a:r>
          <a:endParaRPr lang="tr-TR" sz="3800" kern="1200"/>
        </a:p>
      </dsp:txBody>
      <dsp:txXfrm>
        <a:off x="1943544" y="2845643"/>
        <a:ext cx="1390870" cy="1390870"/>
      </dsp:txXfrm>
    </dsp:sp>
    <dsp:sp modelId="{3BCF6295-B057-4FE1-8102-FF46268FE059}">
      <dsp:nvSpPr>
        <dsp:cNvPr id="0" name=""/>
        <dsp:cNvSpPr/>
      </dsp:nvSpPr>
      <dsp:spPr>
        <a:xfrm rot="18000000">
          <a:off x="3108571" y="1943843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/>
        </a:p>
      </dsp:txBody>
      <dsp:txXfrm>
        <a:off x="3147711" y="2144407"/>
        <a:ext cx="365306" cy="398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585205810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403615758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221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64219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A. </a:t>
            </a:r>
            <a:r>
              <a:rPr lang="tr-TR" dirty="0" err="1" smtClean="0"/>
              <a:t>Comte’de</a:t>
            </a:r>
            <a:r>
              <a:rPr lang="tr-TR" dirty="0" smtClean="0"/>
              <a:t> üç hal yasası onun dinamik sosyal anlayışının bir ürünüdür.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1695437"/>
              </p:ext>
            </p:extLst>
          </p:nvPr>
        </p:nvGraphicFramePr>
        <p:xfrm>
          <a:off x="539552" y="1916832"/>
          <a:ext cx="8147248" cy="4209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108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036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748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257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542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user\Desktop\comte resim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666" y="2060848"/>
            <a:ext cx="3314502" cy="331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80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092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545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7104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503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8124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291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7727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84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99182487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97186"/>
              </p:ext>
            </p:extLst>
          </p:nvPr>
        </p:nvGraphicFramePr>
        <p:xfrm>
          <a:off x="395536" y="1412776"/>
          <a:ext cx="8291264" cy="4713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9083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topluma sosyal statik açıdan bakıldığında üç kurum öne çıkmaktadır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9597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19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4844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08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157</Words>
  <Application>Microsoft Office PowerPoint</Application>
  <PresentationFormat>Ekran Gösterisi (4:3)</PresentationFormat>
  <Paragraphs>25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PowerPoint Sunusu</vt:lpstr>
      <vt:lpstr>PowerPoint Sunusu</vt:lpstr>
      <vt:lpstr>PowerPoint Sunusu</vt:lpstr>
      <vt:lpstr>çalışmaları</vt:lpstr>
      <vt:lpstr>PowerPoint Sunusu</vt:lpstr>
      <vt:lpstr>PowerPoint Sunusu</vt:lpstr>
      <vt:lpstr>PowerPoint Sunusu</vt:lpstr>
      <vt:lpstr>topluma sosyal statik açıdan bakıldığında üç kurum öne çıkmaktadır</vt:lpstr>
      <vt:lpstr>PowerPoint Sunusu</vt:lpstr>
      <vt:lpstr>A. Comte’de üç hal yasası onun dinamik sosyal anlayışının bir ürünüdür.</vt:lpstr>
      <vt:lpstr>PowerPoint Sunusu</vt:lpstr>
      <vt:lpstr>etkileri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Auguste comte</dc:title>
  <dc:creator>toker</dc:creator>
  <cp:lastModifiedBy>user</cp:lastModifiedBy>
  <cp:revision>4</cp:revision>
  <dcterms:created xsi:type="dcterms:W3CDTF">2019-10-03T06:26:33Z</dcterms:created>
  <dcterms:modified xsi:type="dcterms:W3CDTF">2019-10-03T06:53:18Z</dcterms:modified>
</cp:coreProperties>
</file>