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67" r:id="rId7"/>
    <p:sldId id="270" r:id="rId8"/>
    <p:sldId id="273" r:id="rId9"/>
    <p:sldId id="27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1CC7-4B27-4AC1-B48F-0048F891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>
            <a:normAutofit/>
          </a:bodyPr>
          <a:lstStyle/>
          <a:p>
            <a:r>
              <a:rPr lang="ru-RU" sz="2800" dirty="0"/>
              <a:t>Синтаксис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68E9-40DE-455A-B858-A3AC3C73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7009"/>
            <a:ext cx="9601200" cy="4290391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Слово «синтаксис» пришло в русский язык из греческого языка и обозначает «составление», т.е. синтаксис изучает, как из слов составляются словосочетания, а из словосочетаний предложения, а из предложений фразы и т.д. Словосочетания, предложения, фразы, тексты – это синтаксические единицы. Синтаксис – это раздел грамматики, который изучает связи между синтаксическими единицами. </a:t>
            </a:r>
          </a:p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sz="18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Синтаксические единицы:</a:t>
            </a:r>
          </a:p>
          <a:p>
            <a:pPr marL="0" indent="0">
              <a:buNone/>
            </a:pPr>
            <a:endParaRPr lang="ru-RU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Словосочетание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Предложение</a:t>
            </a:r>
          </a:p>
          <a:p>
            <a:pPr marL="0" indent="0">
              <a:buNone/>
            </a:pPr>
            <a:r>
              <a:rPr lang="ru-RU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Фраза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Текст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B5C786F-117D-485E-978D-4C5DCEA130E6}"/>
              </a:ext>
            </a:extLst>
          </p:cNvPr>
          <p:cNvSpPr/>
          <p:nvPr/>
        </p:nvSpPr>
        <p:spPr>
          <a:xfrm>
            <a:off x="4333459" y="3892827"/>
            <a:ext cx="397565" cy="152731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01480-A5C2-4FE6-868A-A8B8CECB7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3"/>
            <a:ext cx="9601200" cy="5059017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Каждая синтаксическая единица имеет своё назначение и свои признаки.</a:t>
            </a:r>
            <a:endParaRPr lang="en-US" sz="1800" b="1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Словосочетание – это слова, которые связываются между собой по смыслу и грамматически или только по смыслу. 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Предложение – это единица языка, которая представляет собой грамматически организованное соединение слов (или слово), обладающее смысловой и  интонационной завершенностью.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Фраза – это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нaимeньшaя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caмocтoятeльнaя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eдиницa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peчи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выcтyпaющaя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кaк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eдиницa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oбщeния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тaкoм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пoнимaнии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тepмин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фpaзa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coвпaдaeт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тepминoм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пpeдлoжeниe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Текст – это последовательно расположенные предложения или абзацы, которые связаны общей темой, основной мыслью и имеют смысловую завершенностью 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8C29-F9DC-45E3-A845-A0FE1998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06896"/>
          </a:xfrm>
        </p:spPr>
        <p:txBody>
          <a:bodyPr>
            <a:normAutofit/>
          </a:bodyPr>
          <a:lstStyle/>
          <a:p>
            <a:r>
              <a:rPr lang="ru-RU" sz="2800" dirty="0"/>
              <a:t>Виды связи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77E7-0FB6-48DE-9A87-50BF4C074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pPr algn="just"/>
            <a:r>
              <a:rPr lang="ru-RU" i="0" dirty="0">
                <a:solidFill>
                  <a:schemeClr val="tx1"/>
                </a:solidFill>
                <a:effectLst/>
                <a:latin typeface="+mj-lt"/>
              </a:rPr>
              <a:t>В русском языке между словами и предложениями существует два основных вида связи – сочинительная и подчинительная.</a:t>
            </a:r>
          </a:p>
          <a:p>
            <a:pPr algn="just"/>
            <a:r>
              <a:rPr lang="ru-RU" i="0" dirty="0">
                <a:solidFill>
                  <a:schemeClr val="tx1"/>
                </a:solidFill>
                <a:effectLst/>
                <a:latin typeface="+mj-lt"/>
              </a:rPr>
              <a:t>Сочинительная связь присутствует в равноправных частях: в этом случае нельзя задать вопрос от одной части к другой. Такая связь между словами в сочинительных словосочетаниях (лес и горы). В простых предложениях это однородные члены («… У нас запляшут лес и горы!» И. Крылов). </a:t>
            </a:r>
          </a:p>
          <a:p>
            <a:pPr algn="just"/>
            <a:r>
              <a:rPr lang="ru-RU" i="0" dirty="0">
                <a:solidFill>
                  <a:schemeClr val="tx1"/>
                </a:solidFill>
                <a:effectLst/>
                <a:latin typeface="+mj-lt"/>
              </a:rPr>
              <a:t>Подчинительная связь объединяет главную часть и зависимую. От главной части задается вопрос к зависимой части. Такая связь бывает в подчинительных словосочетаниях (сядем как? рядом) и в сложноподчинённых предложениях («… мы, верно, уж поладим, при каком условии? коль рядом сядем» И. Крылов).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3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1F85-C030-41AE-9DA1-5260C2474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3008243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+mj-lt"/>
              </a:rPr>
              <a:t>Подчинительная связь осуществляется с помощью окончаний зависимых слов, уточняется с помощью предлогов и оформляется подчинительными союзами: что, какой, где, потому что, если, когда и др. Например: «Тут с просьбой все к нему, чтоб их решить сомненье…» - сложноподчинённое предложение. В словосочетании «все к нему» подчинительная связь выражается окончанием –ему, поддерживается предлогом к, от главного слова к зависимому задаётся вопрос к кому? Главное и придаточное предложения связаны подчинительным союзом чтоб.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083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E28B-9830-494A-9364-B1F47930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Словосочетание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C77F5-179B-4489-AB68-34C98EF3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8"/>
            <a:ext cx="9601200" cy="3241814"/>
          </a:xfrm>
        </p:spPr>
        <p:txBody>
          <a:bodyPr/>
          <a:lstStyle/>
          <a:p>
            <a:r>
              <a:rPr lang="ru-RU" dirty="0"/>
              <a:t>Словосочетание – является грамматическим и смысловым единством. </a:t>
            </a:r>
          </a:p>
          <a:p>
            <a:r>
              <a:rPr lang="ru-RU" dirty="0"/>
              <a:t>Словосочетание является номинативной единицей, т.е. называет предметы с признаками, действия с признаками, действия и их обстоятельства, действия и их предметы и т.д.</a:t>
            </a:r>
          </a:p>
          <a:p>
            <a:r>
              <a:rPr lang="ru-RU" dirty="0"/>
              <a:t>Под словосочетанием понимается синтаксическая единица номинативного значения, состоящая не менее чем из двух знаменательных слов, соединенных подчинительной связью.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E28B-9830-494A-9364-B1F47930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Словосочетание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C77F5-179B-4489-AB68-34C98EF3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8"/>
            <a:ext cx="9601200" cy="47277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 характеру синтаксической связи между компонентами все словосочетания в русском языке делятся на:</a:t>
            </a:r>
          </a:p>
          <a:p>
            <a:pPr marL="0" indent="0">
              <a:buNone/>
            </a:pPr>
            <a:r>
              <a:rPr lang="ru-RU" dirty="0"/>
              <a:t>	- словосочетания, основанные на связи согласования</a:t>
            </a:r>
          </a:p>
          <a:p>
            <a:pPr marL="0" indent="0">
              <a:buNone/>
            </a:pPr>
            <a:r>
              <a:rPr lang="ru-RU" dirty="0"/>
              <a:t>	- словосочетания, основанные на связи управления</a:t>
            </a:r>
          </a:p>
          <a:p>
            <a:pPr marL="0" indent="0">
              <a:buNone/>
            </a:pPr>
            <a:r>
              <a:rPr lang="ru-RU" dirty="0"/>
              <a:t>	- словосочетания, основанные на связи примыкания</a:t>
            </a:r>
          </a:p>
          <a:p>
            <a:r>
              <a:rPr lang="ru-RU" dirty="0"/>
              <a:t>Согласование – это такой тип синтаксической связи, когда зависимое слово уподобляется по грамматической форме главному.</a:t>
            </a:r>
          </a:p>
          <a:p>
            <a:r>
              <a:rPr lang="ru-RU" dirty="0"/>
              <a:t>Управление - это такой тип синтаксической связи, когда зависимое слово употребляется в падежной форме, требуемой грамматическими и синтаксическими особенностями главного слова.</a:t>
            </a:r>
          </a:p>
          <a:p>
            <a:r>
              <a:rPr lang="ru-RU" dirty="0"/>
              <a:t>Примыкание - это такой тип синтаксической связи, который не выражается ни формами словоизменения , ни служебными словами. Зависимое слово – неизменяемая форма.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5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E28B-9830-494A-9364-B1F47930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Словосочетание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C77F5-179B-4489-AB68-34C98EF3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8"/>
            <a:ext cx="9601200" cy="4727712"/>
          </a:xfrm>
        </p:spPr>
        <p:txBody>
          <a:bodyPr/>
          <a:lstStyle/>
          <a:p>
            <a:r>
              <a:rPr lang="ru-RU" dirty="0"/>
              <a:t>В словосочетания, основанных на связи согласования, зависимый компонент предшествует главному компоненту. </a:t>
            </a:r>
          </a:p>
          <a:p>
            <a:pPr marL="0" indent="0">
              <a:buNone/>
            </a:pPr>
            <a:r>
              <a:rPr lang="ru-RU" b="1" dirty="0"/>
              <a:t>Пример: </a:t>
            </a:r>
          </a:p>
          <a:p>
            <a:pPr marL="0" indent="0">
              <a:buNone/>
            </a:pPr>
            <a:r>
              <a:rPr lang="ru-RU" dirty="0"/>
              <a:t>	первый снег</a:t>
            </a:r>
          </a:p>
          <a:p>
            <a:pPr marL="0" indent="0">
              <a:buNone/>
            </a:pPr>
            <a:r>
              <a:rPr lang="ru-RU" dirty="0"/>
              <a:t>	эта проблема</a:t>
            </a:r>
          </a:p>
          <a:p>
            <a:pPr marL="0" indent="0">
              <a:buNone/>
            </a:pPr>
            <a:r>
              <a:rPr lang="ru-RU" dirty="0"/>
              <a:t>	каждый гражданин</a:t>
            </a:r>
          </a:p>
          <a:p>
            <a:r>
              <a:rPr lang="ru-RU" dirty="0"/>
              <a:t>В словосочетания, основанных на связи согласования, зависимый компонент располагается после главного слова. </a:t>
            </a:r>
          </a:p>
          <a:p>
            <a:pPr marL="0" indent="0">
              <a:buNone/>
            </a:pPr>
            <a:r>
              <a:rPr lang="ru-RU" b="1" dirty="0"/>
              <a:t>Пример: </a:t>
            </a:r>
          </a:p>
          <a:p>
            <a:pPr marL="0" indent="0">
              <a:buNone/>
            </a:pPr>
            <a:r>
              <a:rPr lang="ru-RU" dirty="0"/>
              <a:t>	четыре недели</a:t>
            </a:r>
          </a:p>
          <a:p>
            <a:pPr marL="0" indent="0">
              <a:buNone/>
            </a:pPr>
            <a:r>
              <a:rPr lang="ru-RU" dirty="0"/>
              <a:t>	слева от входа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4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0E28B-9830-494A-9364-B1F47930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Словосочетание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C77F5-179B-4489-AB68-34C98EF3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765"/>
            <a:ext cx="9601200" cy="3220278"/>
          </a:xfrm>
        </p:spPr>
        <p:txBody>
          <a:bodyPr/>
          <a:lstStyle/>
          <a:p>
            <a:r>
              <a:rPr lang="ru-RU" dirty="0"/>
              <a:t>В словосочетания, основанных на связи примыкания действуют следующие правила: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- зависимый инфинитив стоит после главного слова</a:t>
            </a:r>
          </a:p>
          <a:p>
            <a:pPr marL="0" indent="0">
              <a:buNone/>
            </a:pPr>
            <a:r>
              <a:rPr lang="ru-RU" dirty="0"/>
              <a:t>	- наречие на –о, -е, -</a:t>
            </a:r>
            <a:r>
              <a:rPr lang="ru-RU" dirty="0" err="1"/>
              <a:t>ски</a:t>
            </a:r>
            <a:r>
              <a:rPr lang="ru-RU" dirty="0"/>
              <a:t> препозитивно главному слову</a:t>
            </a:r>
          </a:p>
          <a:p>
            <a:pPr marL="0" indent="0">
              <a:buNone/>
            </a:pPr>
            <a:r>
              <a:rPr lang="ru-RU" dirty="0"/>
              <a:t>	- количественное наречие препозитивно главному, а качественное (включая 	</a:t>
            </a:r>
            <a:r>
              <a:rPr lang="ru-RU" dirty="0" err="1"/>
              <a:t>компаратив</a:t>
            </a:r>
            <a:r>
              <a:rPr lang="ru-RU" dirty="0"/>
              <a:t>) постпозитивно. 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316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1423</TotalTime>
  <Words>800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Синтаксис I</vt:lpstr>
      <vt:lpstr>Синтаксис </vt:lpstr>
      <vt:lpstr>PowerPoint Presentation</vt:lpstr>
      <vt:lpstr>Виды связи</vt:lpstr>
      <vt:lpstr>PowerPoint Presentation</vt:lpstr>
      <vt:lpstr>Словосочетание</vt:lpstr>
      <vt:lpstr>Словосочетание</vt:lpstr>
      <vt:lpstr>Словосочетание</vt:lpstr>
      <vt:lpstr>Словосочетание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224</cp:revision>
  <dcterms:created xsi:type="dcterms:W3CDTF">2020-03-16T17:46:39Z</dcterms:created>
  <dcterms:modified xsi:type="dcterms:W3CDTF">2020-06-27T15:03:05Z</dcterms:modified>
</cp:coreProperties>
</file>