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302" r:id="rId3"/>
    <p:sldId id="259" r:id="rId4"/>
    <p:sldId id="260" r:id="rId5"/>
    <p:sldId id="261" r:id="rId6"/>
    <p:sldId id="263" r:id="rId7"/>
    <p:sldId id="264" r:id="rId8"/>
    <p:sldId id="406" r:id="rId9"/>
    <p:sldId id="407" r:id="rId10"/>
    <p:sldId id="408"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3" autoAdjust="0"/>
    <p:restoredTop sz="94660"/>
  </p:normalViewPr>
  <p:slideViewPr>
    <p:cSldViewPr snapToGrid="0">
      <p:cViewPr varScale="1">
        <p:scale>
          <a:sx n="70" d="100"/>
          <a:sy n="70" d="100"/>
        </p:scale>
        <p:origin x="3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E8A2B-03D2-4D17-A7A7-E08D488F4F13}" type="doc">
      <dgm:prSet loTypeId="urn:microsoft.com/office/officeart/2005/8/layout/gear1" loCatId="process" qsTypeId="urn:microsoft.com/office/officeart/2005/8/quickstyle/simple1" qsCatId="simple" csTypeId="urn:microsoft.com/office/officeart/2005/8/colors/accent1_2" csCatId="accent1" phldr="1"/>
      <dgm:spPr/>
    </dgm:pt>
    <dgm:pt modelId="{224EE673-DC3C-414A-928B-112253CCBB9F}">
      <dgm:prSet phldrT="[Metin]" custT="1"/>
      <dgm:spPr/>
      <dgm:t>
        <a:bodyPr/>
        <a:lstStyle/>
        <a:p>
          <a:r>
            <a:rPr lang="tr-TR" sz="1000" dirty="0">
              <a:latin typeface="Sniglet" panose="020B0604020202020204" charset="0"/>
            </a:rPr>
            <a:t>STEM (Fen, Teknoloji, Mühendislik, Matematik) eğitimi disiplinleri bir araya getirerek aralarındaki ayrımı ortadan kaldırarak, anaokulundan üniversiteye  kadar    bu  eğitim  yaklaşımı öğrencilere uygulanmasıdır</a:t>
          </a:r>
          <a:r>
            <a:rPr lang="tr-TR" sz="600" dirty="0">
              <a:latin typeface="Sniglet" panose="020B0604020202020204" charset="0"/>
            </a:rPr>
            <a:t>. </a:t>
          </a:r>
        </a:p>
      </dgm:t>
    </dgm:pt>
    <dgm:pt modelId="{14F40642-B20F-4538-845B-180063208BF7}" type="parTrans" cxnId="{2BBED138-ED13-467D-99F9-6D2195EACBB4}">
      <dgm:prSet/>
      <dgm:spPr/>
      <dgm:t>
        <a:bodyPr/>
        <a:lstStyle/>
        <a:p>
          <a:endParaRPr lang="tr-TR"/>
        </a:p>
      </dgm:t>
    </dgm:pt>
    <dgm:pt modelId="{B63EF72D-44B8-4AF4-B483-96E3E4D13C2A}" type="sibTrans" cxnId="{2BBED138-ED13-467D-99F9-6D2195EACBB4}">
      <dgm:prSet/>
      <dgm:spPr/>
      <dgm:t>
        <a:bodyPr/>
        <a:lstStyle/>
        <a:p>
          <a:endParaRPr lang="tr-TR"/>
        </a:p>
      </dgm:t>
    </dgm:pt>
    <dgm:pt modelId="{AD146E3A-414B-4F0E-B9B0-6123905062B8}">
      <dgm:prSet phldrT="[Metin]" custT="1"/>
      <dgm:spPr/>
      <dgm:t>
        <a:bodyPr/>
        <a:lstStyle/>
        <a:p>
          <a:r>
            <a:rPr lang="tr-TR" sz="700" dirty="0">
              <a:latin typeface="Sniglet" panose="020B0604020202020204" charset="0"/>
            </a:rPr>
            <a:t>Ülkemizde Fen, Teknoloji, Mühendislik ve Matematik kelimelerinin kısaltmaları </a:t>
          </a:r>
          <a:r>
            <a:rPr lang="tr-TR" sz="1400" dirty="0" err="1">
              <a:latin typeface="Sniglet" panose="020B0604020202020204" charset="0"/>
            </a:rPr>
            <a:t>FeTeMM</a:t>
          </a:r>
          <a:endParaRPr lang="tr-TR" sz="1400" dirty="0">
            <a:latin typeface="Sniglet" panose="020B0604020202020204" charset="0"/>
          </a:endParaRPr>
        </a:p>
      </dgm:t>
    </dgm:pt>
    <dgm:pt modelId="{A066616A-79BC-4B80-B8DA-3FDFBC888EBE}" type="parTrans" cxnId="{F77CB63A-37DB-4AF6-BFB3-C481BA79CB0D}">
      <dgm:prSet/>
      <dgm:spPr/>
      <dgm:t>
        <a:bodyPr/>
        <a:lstStyle/>
        <a:p>
          <a:endParaRPr lang="tr-TR"/>
        </a:p>
      </dgm:t>
    </dgm:pt>
    <dgm:pt modelId="{61E7F6FB-11B4-4F36-967B-D16A0A7B6C07}" type="sibTrans" cxnId="{F77CB63A-37DB-4AF6-BFB3-C481BA79CB0D}">
      <dgm:prSet/>
      <dgm:spPr/>
      <dgm:t>
        <a:bodyPr/>
        <a:lstStyle/>
        <a:p>
          <a:endParaRPr lang="tr-TR"/>
        </a:p>
      </dgm:t>
    </dgm:pt>
    <dgm:pt modelId="{847BE724-0242-4A07-87FB-4678A620B495}">
      <dgm:prSet phldrT="[Metin]" custT="1"/>
      <dgm:spPr/>
      <dgm:t>
        <a:bodyPr/>
        <a:lstStyle/>
        <a:p>
          <a:r>
            <a:rPr lang="tr-TR" sz="1050" dirty="0">
              <a:latin typeface="Sniglet" panose="020B0604020202020204" charset="0"/>
            </a:rPr>
            <a:t>Sorgulayan,  araştıran,  üreten  ve  yeni  buluşlar yapabilen bir nesil</a:t>
          </a:r>
        </a:p>
      </dgm:t>
    </dgm:pt>
    <dgm:pt modelId="{EECC6010-7D0D-486F-A03A-7BEB56FE1939}" type="parTrans" cxnId="{CA8C78E9-83AA-427C-9241-276E054A8BA7}">
      <dgm:prSet/>
      <dgm:spPr/>
      <dgm:t>
        <a:bodyPr/>
        <a:lstStyle/>
        <a:p>
          <a:endParaRPr lang="tr-TR"/>
        </a:p>
      </dgm:t>
    </dgm:pt>
    <dgm:pt modelId="{D859CBDE-2A84-4CF6-A71C-4514B425D261}" type="sibTrans" cxnId="{CA8C78E9-83AA-427C-9241-276E054A8BA7}">
      <dgm:prSet/>
      <dgm:spPr/>
      <dgm:t>
        <a:bodyPr/>
        <a:lstStyle/>
        <a:p>
          <a:endParaRPr lang="tr-TR"/>
        </a:p>
      </dgm:t>
    </dgm:pt>
    <dgm:pt modelId="{584AD8B3-6FAC-4F6E-A517-4F41C9DA4497}" type="pres">
      <dgm:prSet presAssocID="{A47E8A2B-03D2-4D17-A7A7-E08D488F4F13}" presName="composite" presStyleCnt="0">
        <dgm:presLayoutVars>
          <dgm:chMax val="3"/>
          <dgm:animLvl val="lvl"/>
          <dgm:resizeHandles val="exact"/>
        </dgm:presLayoutVars>
      </dgm:prSet>
      <dgm:spPr/>
    </dgm:pt>
    <dgm:pt modelId="{92B9EA43-BF0D-4CF1-8088-1CF85078FF65}" type="pres">
      <dgm:prSet presAssocID="{224EE673-DC3C-414A-928B-112253CCBB9F}" presName="gear1" presStyleLbl="node1" presStyleIdx="0" presStyleCnt="3" custScaleX="108638" custScaleY="112093" custLinFactNeighborX="-25926" custLinFactNeighborY="-66084">
        <dgm:presLayoutVars>
          <dgm:chMax val="1"/>
          <dgm:bulletEnabled val="1"/>
        </dgm:presLayoutVars>
      </dgm:prSet>
      <dgm:spPr/>
    </dgm:pt>
    <dgm:pt modelId="{C58D4A3B-28F3-479C-A490-CD24345E928B}" type="pres">
      <dgm:prSet presAssocID="{224EE673-DC3C-414A-928B-112253CCBB9F}" presName="gear1srcNode" presStyleLbl="node1" presStyleIdx="0" presStyleCnt="3"/>
      <dgm:spPr/>
    </dgm:pt>
    <dgm:pt modelId="{0BCD839C-CA0C-4373-911A-1D1CFFFE24FE}" type="pres">
      <dgm:prSet presAssocID="{224EE673-DC3C-414A-928B-112253CCBB9F}" presName="gear1dstNode" presStyleLbl="node1" presStyleIdx="0" presStyleCnt="3"/>
      <dgm:spPr/>
    </dgm:pt>
    <dgm:pt modelId="{6BA69BD2-A2A5-4515-9B17-81BFEF7B9581}" type="pres">
      <dgm:prSet presAssocID="{AD146E3A-414B-4F0E-B9B0-6123905062B8}" presName="gear2" presStyleLbl="node1" presStyleIdx="1" presStyleCnt="3" custLinFactNeighborX="56969" custLinFactNeighborY="86272">
        <dgm:presLayoutVars>
          <dgm:chMax val="1"/>
          <dgm:bulletEnabled val="1"/>
        </dgm:presLayoutVars>
      </dgm:prSet>
      <dgm:spPr/>
    </dgm:pt>
    <dgm:pt modelId="{E8D59A76-7CDD-4153-ADA9-86A9B291691F}" type="pres">
      <dgm:prSet presAssocID="{AD146E3A-414B-4F0E-B9B0-6123905062B8}" presName="gear2srcNode" presStyleLbl="node1" presStyleIdx="1" presStyleCnt="3"/>
      <dgm:spPr/>
    </dgm:pt>
    <dgm:pt modelId="{76A3BB89-642C-41F2-8877-5C2F0565FE19}" type="pres">
      <dgm:prSet presAssocID="{AD146E3A-414B-4F0E-B9B0-6123905062B8}" presName="gear2dstNode" presStyleLbl="node1" presStyleIdx="1" presStyleCnt="3"/>
      <dgm:spPr/>
    </dgm:pt>
    <dgm:pt modelId="{D2EC57BE-A6A4-4B57-B22D-8CD5187D3947}" type="pres">
      <dgm:prSet presAssocID="{847BE724-0242-4A07-87FB-4678A620B495}" presName="gear3" presStyleLbl="node1" presStyleIdx="2" presStyleCnt="3" custLinFactNeighborX="78606" custLinFactNeighborY="90865"/>
      <dgm:spPr/>
    </dgm:pt>
    <dgm:pt modelId="{AF8D6697-D47C-4D7E-9BF6-2806CC3FD8B0}" type="pres">
      <dgm:prSet presAssocID="{847BE724-0242-4A07-87FB-4678A620B495}" presName="gear3tx" presStyleLbl="node1" presStyleIdx="2" presStyleCnt="3">
        <dgm:presLayoutVars>
          <dgm:chMax val="1"/>
          <dgm:bulletEnabled val="1"/>
        </dgm:presLayoutVars>
      </dgm:prSet>
      <dgm:spPr/>
    </dgm:pt>
    <dgm:pt modelId="{DE46D70A-B062-4A90-AEA6-A26873ABBA2C}" type="pres">
      <dgm:prSet presAssocID="{847BE724-0242-4A07-87FB-4678A620B495}" presName="gear3srcNode" presStyleLbl="node1" presStyleIdx="2" presStyleCnt="3"/>
      <dgm:spPr/>
    </dgm:pt>
    <dgm:pt modelId="{6D77E8AB-EF03-43E5-B8D9-63D9E9C6261E}" type="pres">
      <dgm:prSet presAssocID="{847BE724-0242-4A07-87FB-4678A620B495}" presName="gear3dstNode" presStyleLbl="node1" presStyleIdx="2" presStyleCnt="3"/>
      <dgm:spPr/>
    </dgm:pt>
    <dgm:pt modelId="{43F19252-235F-4D2A-8626-A99AAA83E28E}" type="pres">
      <dgm:prSet presAssocID="{B63EF72D-44B8-4AF4-B483-96E3E4D13C2A}" presName="connector1" presStyleLbl="sibTrans2D1" presStyleIdx="0" presStyleCnt="3" custAng="14569171" custLinFactNeighborX="-29007" custLinFactNeighborY="-57222"/>
      <dgm:spPr/>
    </dgm:pt>
    <dgm:pt modelId="{A5724590-E1B6-4082-BF24-AD44E6C7370F}" type="pres">
      <dgm:prSet presAssocID="{61E7F6FB-11B4-4F36-967B-D16A0A7B6C07}" presName="connector2" presStyleLbl="sibTrans2D1" presStyleIdx="1" presStyleCnt="3" custLinFactNeighborX="39939" custLinFactNeighborY="64978"/>
      <dgm:spPr/>
    </dgm:pt>
    <dgm:pt modelId="{09A2F3C1-7226-4F21-8238-4063234B3F56}" type="pres">
      <dgm:prSet presAssocID="{D859CBDE-2A84-4CF6-A71C-4514B425D261}" presName="connector3" presStyleLbl="sibTrans2D1" presStyleIdx="2" presStyleCnt="3" custAng="5988542" custLinFactNeighborX="70207" custLinFactNeighborY="81092"/>
      <dgm:spPr/>
    </dgm:pt>
  </dgm:ptLst>
  <dgm:cxnLst>
    <dgm:cxn modelId="{8D67BD15-F8D1-4DFE-A0AC-F1AE05077BDF}" type="presOf" srcId="{847BE724-0242-4A07-87FB-4678A620B495}" destId="{DE46D70A-B062-4A90-AEA6-A26873ABBA2C}" srcOrd="2" destOrd="0" presId="urn:microsoft.com/office/officeart/2005/8/layout/gear1"/>
    <dgm:cxn modelId="{A47B0018-675F-41DF-B062-DAEC1B12B3F2}" type="presOf" srcId="{AD146E3A-414B-4F0E-B9B0-6123905062B8}" destId="{76A3BB89-642C-41F2-8877-5C2F0565FE19}" srcOrd="2" destOrd="0" presId="urn:microsoft.com/office/officeart/2005/8/layout/gear1"/>
    <dgm:cxn modelId="{8A56AC18-EC3D-41D5-82E1-3F5D45DFAA6A}" type="presOf" srcId="{224EE673-DC3C-414A-928B-112253CCBB9F}" destId="{92B9EA43-BF0D-4CF1-8088-1CF85078FF65}" srcOrd="0" destOrd="0" presId="urn:microsoft.com/office/officeart/2005/8/layout/gear1"/>
    <dgm:cxn modelId="{A402D81A-3CF9-4317-BDAD-1034F3F1939E}" type="presOf" srcId="{AD146E3A-414B-4F0E-B9B0-6123905062B8}" destId="{6BA69BD2-A2A5-4515-9B17-81BFEF7B9581}" srcOrd="0" destOrd="0" presId="urn:microsoft.com/office/officeart/2005/8/layout/gear1"/>
    <dgm:cxn modelId="{CD4A151B-4405-46C9-A86C-8A3E161245F4}" type="presOf" srcId="{847BE724-0242-4A07-87FB-4678A620B495}" destId="{AF8D6697-D47C-4D7E-9BF6-2806CC3FD8B0}" srcOrd="1" destOrd="0" presId="urn:microsoft.com/office/officeart/2005/8/layout/gear1"/>
    <dgm:cxn modelId="{B2729B25-24EC-4945-8FD7-8BFD7625CAD9}" type="presOf" srcId="{AD146E3A-414B-4F0E-B9B0-6123905062B8}" destId="{E8D59A76-7CDD-4153-ADA9-86A9B291691F}" srcOrd="1" destOrd="0" presId="urn:microsoft.com/office/officeart/2005/8/layout/gear1"/>
    <dgm:cxn modelId="{ACECF628-08E1-4DCA-AD7C-3E73DCC6D940}" type="presOf" srcId="{61E7F6FB-11B4-4F36-967B-D16A0A7B6C07}" destId="{A5724590-E1B6-4082-BF24-AD44E6C7370F}" srcOrd="0" destOrd="0" presId="urn:microsoft.com/office/officeart/2005/8/layout/gear1"/>
    <dgm:cxn modelId="{68CA352C-1C4D-40F8-9894-20BEE734FB3F}" type="presOf" srcId="{A47E8A2B-03D2-4D17-A7A7-E08D488F4F13}" destId="{584AD8B3-6FAC-4F6E-A517-4F41C9DA4497}" srcOrd="0" destOrd="0" presId="urn:microsoft.com/office/officeart/2005/8/layout/gear1"/>
    <dgm:cxn modelId="{2BBED138-ED13-467D-99F9-6D2195EACBB4}" srcId="{A47E8A2B-03D2-4D17-A7A7-E08D488F4F13}" destId="{224EE673-DC3C-414A-928B-112253CCBB9F}" srcOrd="0" destOrd="0" parTransId="{14F40642-B20F-4538-845B-180063208BF7}" sibTransId="{B63EF72D-44B8-4AF4-B483-96E3E4D13C2A}"/>
    <dgm:cxn modelId="{F77CB63A-37DB-4AF6-BFB3-C481BA79CB0D}" srcId="{A47E8A2B-03D2-4D17-A7A7-E08D488F4F13}" destId="{AD146E3A-414B-4F0E-B9B0-6123905062B8}" srcOrd="1" destOrd="0" parTransId="{A066616A-79BC-4B80-B8DA-3FDFBC888EBE}" sibTransId="{61E7F6FB-11B4-4F36-967B-D16A0A7B6C07}"/>
    <dgm:cxn modelId="{9C44B048-7CBD-4C5A-A7FA-DEBE1DFBB9DF}" type="presOf" srcId="{D859CBDE-2A84-4CF6-A71C-4514B425D261}" destId="{09A2F3C1-7226-4F21-8238-4063234B3F56}" srcOrd="0" destOrd="0" presId="urn:microsoft.com/office/officeart/2005/8/layout/gear1"/>
    <dgm:cxn modelId="{BCBC145A-71BE-497A-AA7B-7261276EE79E}" type="presOf" srcId="{847BE724-0242-4A07-87FB-4678A620B495}" destId="{D2EC57BE-A6A4-4B57-B22D-8CD5187D3947}" srcOrd="0" destOrd="0" presId="urn:microsoft.com/office/officeart/2005/8/layout/gear1"/>
    <dgm:cxn modelId="{B970AE95-34F0-4386-A8A7-B87C5FD69254}" type="presOf" srcId="{847BE724-0242-4A07-87FB-4678A620B495}" destId="{6D77E8AB-EF03-43E5-B8D9-63D9E9C6261E}" srcOrd="3" destOrd="0" presId="urn:microsoft.com/office/officeart/2005/8/layout/gear1"/>
    <dgm:cxn modelId="{4945F3D1-894C-4462-8257-E9E51E789764}" type="presOf" srcId="{B63EF72D-44B8-4AF4-B483-96E3E4D13C2A}" destId="{43F19252-235F-4D2A-8626-A99AAA83E28E}" srcOrd="0" destOrd="0" presId="urn:microsoft.com/office/officeart/2005/8/layout/gear1"/>
    <dgm:cxn modelId="{6EAABAE3-420D-4235-8036-FCB8FB4974F0}" type="presOf" srcId="{224EE673-DC3C-414A-928B-112253CCBB9F}" destId="{C58D4A3B-28F3-479C-A490-CD24345E928B}" srcOrd="1" destOrd="0" presId="urn:microsoft.com/office/officeart/2005/8/layout/gear1"/>
    <dgm:cxn modelId="{CA8C78E9-83AA-427C-9241-276E054A8BA7}" srcId="{A47E8A2B-03D2-4D17-A7A7-E08D488F4F13}" destId="{847BE724-0242-4A07-87FB-4678A620B495}" srcOrd="2" destOrd="0" parTransId="{EECC6010-7D0D-486F-A03A-7BEB56FE1939}" sibTransId="{D859CBDE-2A84-4CF6-A71C-4514B425D261}"/>
    <dgm:cxn modelId="{739270F7-3971-4B49-8E08-665E9C64655B}" type="presOf" srcId="{224EE673-DC3C-414A-928B-112253CCBB9F}" destId="{0BCD839C-CA0C-4373-911A-1D1CFFFE24FE}" srcOrd="2" destOrd="0" presId="urn:microsoft.com/office/officeart/2005/8/layout/gear1"/>
    <dgm:cxn modelId="{C2ED1FBE-424D-40EF-97BE-14086BBC00D6}" type="presParOf" srcId="{584AD8B3-6FAC-4F6E-A517-4F41C9DA4497}" destId="{92B9EA43-BF0D-4CF1-8088-1CF85078FF65}" srcOrd="0" destOrd="0" presId="urn:microsoft.com/office/officeart/2005/8/layout/gear1"/>
    <dgm:cxn modelId="{62E25C13-5ED4-4582-95F2-BB4308EB34EB}" type="presParOf" srcId="{584AD8B3-6FAC-4F6E-A517-4F41C9DA4497}" destId="{C58D4A3B-28F3-479C-A490-CD24345E928B}" srcOrd="1" destOrd="0" presId="urn:microsoft.com/office/officeart/2005/8/layout/gear1"/>
    <dgm:cxn modelId="{E4487876-999B-428C-AB22-65C13C0732C2}" type="presParOf" srcId="{584AD8B3-6FAC-4F6E-A517-4F41C9DA4497}" destId="{0BCD839C-CA0C-4373-911A-1D1CFFFE24FE}" srcOrd="2" destOrd="0" presId="urn:microsoft.com/office/officeart/2005/8/layout/gear1"/>
    <dgm:cxn modelId="{AA2093FB-0F0C-4B1C-AC9D-1830119BEE1E}" type="presParOf" srcId="{584AD8B3-6FAC-4F6E-A517-4F41C9DA4497}" destId="{6BA69BD2-A2A5-4515-9B17-81BFEF7B9581}" srcOrd="3" destOrd="0" presId="urn:microsoft.com/office/officeart/2005/8/layout/gear1"/>
    <dgm:cxn modelId="{79E3F554-2D8D-462A-AC7E-49CBEA4A0DF7}" type="presParOf" srcId="{584AD8B3-6FAC-4F6E-A517-4F41C9DA4497}" destId="{E8D59A76-7CDD-4153-ADA9-86A9B291691F}" srcOrd="4" destOrd="0" presId="urn:microsoft.com/office/officeart/2005/8/layout/gear1"/>
    <dgm:cxn modelId="{8A4B3D9D-8E4B-42A3-85EB-C8D6749EB337}" type="presParOf" srcId="{584AD8B3-6FAC-4F6E-A517-4F41C9DA4497}" destId="{76A3BB89-642C-41F2-8877-5C2F0565FE19}" srcOrd="5" destOrd="0" presId="urn:microsoft.com/office/officeart/2005/8/layout/gear1"/>
    <dgm:cxn modelId="{61674920-4E63-40EF-B3AF-2D2B045A64F1}" type="presParOf" srcId="{584AD8B3-6FAC-4F6E-A517-4F41C9DA4497}" destId="{D2EC57BE-A6A4-4B57-B22D-8CD5187D3947}" srcOrd="6" destOrd="0" presId="urn:microsoft.com/office/officeart/2005/8/layout/gear1"/>
    <dgm:cxn modelId="{295A470C-A42F-4F0E-A24E-82013F612D0A}" type="presParOf" srcId="{584AD8B3-6FAC-4F6E-A517-4F41C9DA4497}" destId="{AF8D6697-D47C-4D7E-9BF6-2806CC3FD8B0}" srcOrd="7" destOrd="0" presId="urn:microsoft.com/office/officeart/2005/8/layout/gear1"/>
    <dgm:cxn modelId="{33A5E9AD-51CC-4EC9-94D8-00DA3D8BCD03}" type="presParOf" srcId="{584AD8B3-6FAC-4F6E-A517-4F41C9DA4497}" destId="{DE46D70A-B062-4A90-AEA6-A26873ABBA2C}" srcOrd="8" destOrd="0" presId="urn:microsoft.com/office/officeart/2005/8/layout/gear1"/>
    <dgm:cxn modelId="{A64E185F-F781-47E5-8285-EF6C18B0CA94}" type="presParOf" srcId="{584AD8B3-6FAC-4F6E-A517-4F41C9DA4497}" destId="{6D77E8AB-EF03-43E5-B8D9-63D9E9C6261E}" srcOrd="9" destOrd="0" presId="urn:microsoft.com/office/officeart/2005/8/layout/gear1"/>
    <dgm:cxn modelId="{FD00ABD1-2144-416D-8665-B87E21B0C831}" type="presParOf" srcId="{584AD8B3-6FAC-4F6E-A517-4F41C9DA4497}" destId="{43F19252-235F-4D2A-8626-A99AAA83E28E}" srcOrd="10" destOrd="0" presId="urn:microsoft.com/office/officeart/2005/8/layout/gear1"/>
    <dgm:cxn modelId="{2F6F9591-3684-4022-96D3-9C52283E7912}" type="presParOf" srcId="{584AD8B3-6FAC-4F6E-A517-4F41C9DA4497}" destId="{A5724590-E1B6-4082-BF24-AD44E6C7370F}" srcOrd="11" destOrd="0" presId="urn:microsoft.com/office/officeart/2005/8/layout/gear1"/>
    <dgm:cxn modelId="{70C4F37B-6CAA-4608-BBB4-C33B8ACA04D3}" type="presParOf" srcId="{584AD8B3-6FAC-4F6E-A517-4F41C9DA4497}" destId="{09A2F3C1-7226-4F21-8238-4063234B3F5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F975C3-B8A1-4C72-82ED-9C9BC56D1C6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67F3E4CB-6654-4C0B-BFD8-CECFD8E61F99}">
      <dgm:prSet phldrT="[Metin]"/>
      <dgm:spPr/>
      <dgm:t>
        <a:bodyPr/>
        <a:lstStyle/>
        <a:p>
          <a:r>
            <a:rPr lang="tr-TR" dirty="0"/>
            <a:t>STEM</a:t>
          </a:r>
        </a:p>
      </dgm:t>
    </dgm:pt>
    <dgm:pt modelId="{1CA071E8-EE9E-49E7-8350-A65B63542D57}" type="parTrans" cxnId="{B732126B-E4B5-4D2D-A8E0-8A1AA6C004E7}">
      <dgm:prSet/>
      <dgm:spPr/>
      <dgm:t>
        <a:bodyPr/>
        <a:lstStyle/>
        <a:p>
          <a:endParaRPr lang="tr-TR"/>
        </a:p>
      </dgm:t>
    </dgm:pt>
    <dgm:pt modelId="{8C1FEE93-1D68-4373-8497-24DC80BC5274}" type="sibTrans" cxnId="{B732126B-E4B5-4D2D-A8E0-8A1AA6C004E7}">
      <dgm:prSet/>
      <dgm:spPr/>
      <dgm:t>
        <a:bodyPr/>
        <a:lstStyle/>
        <a:p>
          <a:endParaRPr lang="tr-TR"/>
        </a:p>
      </dgm:t>
    </dgm:pt>
    <dgm:pt modelId="{0A3E1327-835A-43D9-B088-166979049128}">
      <dgm:prSet phldrT="[Metin]"/>
      <dgm:spPr/>
      <dgm:t>
        <a:bodyPr/>
        <a:lstStyle/>
        <a:p>
          <a:r>
            <a:rPr lang="tr-TR" dirty="0">
              <a:solidFill>
                <a:schemeClr val="accent1"/>
              </a:solidFill>
              <a:latin typeface="Sniglet" panose="020B0604020202020204" charset="0"/>
            </a:rPr>
            <a:t>Disiplinlerarası STEM Eğitimi, Benjamin </a:t>
          </a:r>
          <a:r>
            <a:rPr lang="tr-TR" dirty="0" err="1">
              <a:solidFill>
                <a:schemeClr val="accent1"/>
              </a:solidFill>
              <a:latin typeface="Sniglet" panose="020B0604020202020204" charset="0"/>
            </a:rPr>
            <a:t>Bloom'un</a:t>
          </a:r>
          <a:r>
            <a:rPr lang="tr-TR" dirty="0">
              <a:solidFill>
                <a:schemeClr val="accent1"/>
              </a:solidFill>
              <a:latin typeface="Sniglet" panose="020B0604020202020204" charset="0"/>
            </a:rPr>
            <a:t> Davranış  Sınıflandırma sistemindeki analiz, sentez ve değerlendirme yapma seviyelerindeki üst düzey bilişsel davranışlarının gelişmesini sağlayacaktır.</a:t>
          </a:r>
        </a:p>
      </dgm:t>
    </dgm:pt>
    <dgm:pt modelId="{321DC766-D292-4C6A-8557-7840455B26E0}" type="parTrans" cxnId="{5DDC6EB4-3432-4191-9219-4A431436C37C}">
      <dgm:prSet/>
      <dgm:spPr/>
      <dgm:t>
        <a:bodyPr/>
        <a:lstStyle/>
        <a:p>
          <a:endParaRPr lang="tr-TR"/>
        </a:p>
      </dgm:t>
    </dgm:pt>
    <dgm:pt modelId="{0DCDE1E5-7553-4A70-8A59-99952DCD8E42}" type="sibTrans" cxnId="{5DDC6EB4-3432-4191-9219-4A431436C37C}">
      <dgm:prSet/>
      <dgm:spPr/>
      <dgm:t>
        <a:bodyPr/>
        <a:lstStyle/>
        <a:p>
          <a:endParaRPr lang="tr-TR"/>
        </a:p>
      </dgm:t>
    </dgm:pt>
    <dgm:pt modelId="{E6EB8824-9EFD-478F-9BC9-3463435AEBFC}">
      <dgm:prSet phldrT="[Metin]"/>
      <dgm:spPr/>
      <dgm:t>
        <a:bodyPr/>
        <a:lstStyle/>
        <a:p>
          <a:r>
            <a:rPr lang="tr-TR" dirty="0"/>
            <a:t>STEM</a:t>
          </a:r>
        </a:p>
      </dgm:t>
    </dgm:pt>
    <dgm:pt modelId="{8140B62B-0A8B-489A-82FC-C87086941C77}" type="parTrans" cxnId="{8AF77F0D-4D62-4634-ACEB-67C37C6B0E46}">
      <dgm:prSet/>
      <dgm:spPr/>
      <dgm:t>
        <a:bodyPr/>
        <a:lstStyle/>
        <a:p>
          <a:endParaRPr lang="tr-TR"/>
        </a:p>
      </dgm:t>
    </dgm:pt>
    <dgm:pt modelId="{65390A93-E112-4BDC-A6ED-571B184838F1}" type="sibTrans" cxnId="{8AF77F0D-4D62-4634-ACEB-67C37C6B0E46}">
      <dgm:prSet/>
      <dgm:spPr/>
      <dgm:t>
        <a:bodyPr/>
        <a:lstStyle/>
        <a:p>
          <a:endParaRPr lang="tr-TR"/>
        </a:p>
      </dgm:t>
    </dgm:pt>
    <dgm:pt modelId="{E05BD1D2-86DD-48FE-8AD4-27C24C90DAD0}">
      <dgm:prSet phldrT="[Metin]"/>
      <dgm:spPr/>
      <dgm:t>
        <a:bodyPr/>
        <a:lstStyle/>
        <a:p>
          <a:r>
            <a:rPr lang="tr-TR" dirty="0">
              <a:solidFill>
                <a:schemeClr val="accent1"/>
              </a:solidFill>
              <a:latin typeface="Sniglet" panose="020B0604020202020204" charset="0"/>
            </a:rPr>
            <a:t>Analiz davranışı seviyesindeki bir öğrenci, STEM bileşenlerini sorgulayarak, bir ürünü veya bir buluşu oluşturan fen, teknoloji, mühendislik, matematik bileşenlerini ayırt ve tespit etme becerilerini geliştirebilir. (Örneğin bir televizyonun fizikî (Fen), elektronik (Teknoloji), tasarıma dönük (Mühendislik) ve fonksiyonel (Matematik) bileşenlerini ayırt eder.) </a:t>
          </a:r>
        </a:p>
      </dgm:t>
    </dgm:pt>
    <dgm:pt modelId="{D128BF72-9057-4651-AAA1-0E88F10AF5D4}" type="parTrans" cxnId="{A2DB1223-E868-46D6-85D0-732BB8203F16}">
      <dgm:prSet/>
      <dgm:spPr/>
      <dgm:t>
        <a:bodyPr/>
        <a:lstStyle/>
        <a:p>
          <a:endParaRPr lang="tr-TR"/>
        </a:p>
      </dgm:t>
    </dgm:pt>
    <dgm:pt modelId="{07C57EF1-6262-4F39-B731-0DAD1277283C}" type="sibTrans" cxnId="{A2DB1223-E868-46D6-85D0-732BB8203F16}">
      <dgm:prSet/>
      <dgm:spPr/>
      <dgm:t>
        <a:bodyPr/>
        <a:lstStyle/>
        <a:p>
          <a:endParaRPr lang="tr-TR"/>
        </a:p>
      </dgm:t>
    </dgm:pt>
    <dgm:pt modelId="{679A3E4D-9DBF-474D-8233-EE5C142E7849}">
      <dgm:prSet phldrT="[Metin]"/>
      <dgm:spPr/>
      <dgm:t>
        <a:bodyPr/>
        <a:lstStyle/>
        <a:p>
          <a:r>
            <a:rPr lang="tr-TR" dirty="0"/>
            <a:t>STEM</a:t>
          </a:r>
        </a:p>
      </dgm:t>
    </dgm:pt>
    <dgm:pt modelId="{7A608E49-8189-436F-9349-EF00CA868B15}" type="parTrans" cxnId="{66D994FD-1F1E-41AA-9E7E-0C3B7D0BBB21}">
      <dgm:prSet/>
      <dgm:spPr/>
      <dgm:t>
        <a:bodyPr/>
        <a:lstStyle/>
        <a:p>
          <a:endParaRPr lang="tr-TR"/>
        </a:p>
      </dgm:t>
    </dgm:pt>
    <dgm:pt modelId="{B59EA520-C1FD-4C87-9824-0EAC5092A492}" type="sibTrans" cxnId="{66D994FD-1F1E-41AA-9E7E-0C3B7D0BBB21}">
      <dgm:prSet/>
      <dgm:spPr/>
      <dgm:t>
        <a:bodyPr/>
        <a:lstStyle/>
        <a:p>
          <a:endParaRPr lang="tr-TR"/>
        </a:p>
      </dgm:t>
    </dgm:pt>
    <dgm:pt modelId="{03FCA170-8D7B-4450-B74A-2709359B6061}">
      <dgm:prSet phldrT="[Metin]"/>
      <dgm:spPr/>
      <dgm:t>
        <a:bodyPr/>
        <a:lstStyle/>
        <a:p>
          <a:r>
            <a:rPr lang="tr-TR" dirty="0">
              <a:solidFill>
                <a:schemeClr val="accent1"/>
              </a:solidFill>
              <a:latin typeface="Sniglet" panose="020B0604020202020204" charset="0"/>
            </a:rPr>
            <a:t>Sentez davranışı seviyesindeki öğrenciler ise bir ürünü ya da buluşu, STEM bilgi ve becerilerini kullanarak tasarlayıp üretebilirler. Sözgelimi bir tarım robotunu yapabilirler.</a:t>
          </a:r>
        </a:p>
      </dgm:t>
    </dgm:pt>
    <dgm:pt modelId="{42B4B55A-813A-4DA9-93F1-19EAF3CFBAF2}" type="parTrans" cxnId="{814CA482-0E02-4F6A-AED8-223FC226B345}">
      <dgm:prSet/>
      <dgm:spPr/>
      <dgm:t>
        <a:bodyPr/>
        <a:lstStyle/>
        <a:p>
          <a:endParaRPr lang="tr-TR"/>
        </a:p>
      </dgm:t>
    </dgm:pt>
    <dgm:pt modelId="{BAE33262-47DF-40BE-8C8E-69CCBA2FEECE}" type="sibTrans" cxnId="{814CA482-0E02-4F6A-AED8-223FC226B345}">
      <dgm:prSet/>
      <dgm:spPr/>
      <dgm:t>
        <a:bodyPr/>
        <a:lstStyle/>
        <a:p>
          <a:endParaRPr lang="tr-TR"/>
        </a:p>
      </dgm:t>
    </dgm:pt>
    <dgm:pt modelId="{709FD3EC-3549-40A1-8855-DBB15E8FE086}">
      <dgm:prSet phldrT="[Metin]"/>
      <dgm:spPr/>
      <dgm:t>
        <a:bodyPr/>
        <a:lstStyle/>
        <a:p>
          <a:r>
            <a:rPr lang="tr-TR" dirty="0"/>
            <a:t>STEM</a:t>
          </a:r>
        </a:p>
      </dgm:t>
    </dgm:pt>
    <dgm:pt modelId="{D32BB429-E394-4F43-BD47-3AA857CB3694}" type="parTrans" cxnId="{911E6CDE-42F0-4C92-869B-3E85A2BAC913}">
      <dgm:prSet/>
      <dgm:spPr/>
      <dgm:t>
        <a:bodyPr/>
        <a:lstStyle/>
        <a:p>
          <a:endParaRPr lang="tr-TR"/>
        </a:p>
      </dgm:t>
    </dgm:pt>
    <dgm:pt modelId="{645BB48A-A286-4E9E-8F2A-5EEF2DAD51D9}" type="sibTrans" cxnId="{911E6CDE-42F0-4C92-869B-3E85A2BAC913}">
      <dgm:prSet/>
      <dgm:spPr/>
      <dgm:t>
        <a:bodyPr/>
        <a:lstStyle/>
        <a:p>
          <a:endParaRPr lang="tr-TR"/>
        </a:p>
      </dgm:t>
    </dgm:pt>
    <dgm:pt modelId="{A5EC724C-D529-4DB3-8FFC-46EDD5B8B063}">
      <dgm:prSet/>
      <dgm:spPr/>
      <dgm:t>
        <a:bodyPr/>
        <a:lstStyle/>
        <a:p>
          <a:r>
            <a:rPr lang="tr-TR" dirty="0">
              <a:solidFill>
                <a:schemeClr val="accent1"/>
              </a:solidFill>
              <a:latin typeface="Sniglet" panose="020B0604020202020204" charset="0"/>
            </a:rPr>
            <a:t>Değerlendirme davranışı seviyesinde ise öğrenciler, bir ürün ya da buluş oluşturan STEM bileşenlerinin uygunluk ve yeterliğini değerlendirebilirler. (Örneğin, bir gözetleme </a:t>
          </a:r>
          <a:r>
            <a:rPr lang="tr-TR" dirty="0" err="1">
              <a:solidFill>
                <a:schemeClr val="accent1"/>
              </a:solidFill>
              <a:latin typeface="Sniglet" panose="020B0604020202020204" charset="0"/>
            </a:rPr>
            <a:t>dronunu</a:t>
          </a:r>
          <a:r>
            <a:rPr lang="tr-TR" dirty="0">
              <a:solidFill>
                <a:schemeClr val="accent1"/>
              </a:solidFill>
              <a:latin typeface="Sniglet" panose="020B0604020202020204" charset="0"/>
            </a:rPr>
            <a:t> daha iyi hale getirebilirler.)</a:t>
          </a:r>
        </a:p>
      </dgm:t>
    </dgm:pt>
    <dgm:pt modelId="{04C044CC-F5A1-4953-8A06-11A37155551B}" type="parTrans" cxnId="{3A401F0F-AFD0-4983-98C9-D8796DA8F5E4}">
      <dgm:prSet/>
      <dgm:spPr/>
      <dgm:t>
        <a:bodyPr/>
        <a:lstStyle/>
        <a:p>
          <a:endParaRPr lang="tr-TR"/>
        </a:p>
      </dgm:t>
    </dgm:pt>
    <dgm:pt modelId="{987BDD0A-BAC8-4C50-82AC-289F8C2D2CDE}" type="sibTrans" cxnId="{3A401F0F-AFD0-4983-98C9-D8796DA8F5E4}">
      <dgm:prSet/>
      <dgm:spPr/>
      <dgm:t>
        <a:bodyPr/>
        <a:lstStyle/>
        <a:p>
          <a:endParaRPr lang="tr-TR"/>
        </a:p>
      </dgm:t>
    </dgm:pt>
    <dgm:pt modelId="{5D505227-B52A-4B1C-8566-2C483EC56F2E}" type="pres">
      <dgm:prSet presAssocID="{ECF975C3-B8A1-4C72-82ED-9C9BC56D1C64}" presName="linearFlow" presStyleCnt="0">
        <dgm:presLayoutVars>
          <dgm:dir/>
          <dgm:animLvl val="lvl"/>
          <dgm:resizeHandles val="exact"/>
        </dgm:presLayoutVars>
      </dgm:prSet>
      <dgm:spPr/>
    </dgm:pt>
    <dgm:pt modelId="{E55CAD5D-2C77-415A-AF20-F20BB89FA6B3}" type="pres">
      <dgm:prSet presAssocID="{67F3E4CB-6654-4C0B-BFD8-CECFD8E61F99}" presName="composite" presStyleCnt="0"/>
      <dgm:spPr/>
    </dgm:pt>
    <dgm:pt modelId="{989C25D9-7177-4857-953F-9A3B4D3A3448}" type="pres">
      <dgm:prSet presAssocID="{67F3E4CB-6654-4C0B-BFD8-CECFD8E61F99}" presName="parentText" presStyleLbl="alignNode1" presStyleIdx="0" presStyleCnt="4">
        <dgm:presLayoutVars>
          <dgm:chMax val="1"/>
          <dgm:bulletEnabled val="1"/>
        </dgm:presLayoutVars>
      </dgm:prSet>
      <dgm:spPr/>
    </dgm:pt>
    <dgm:pt modelId="{BC87A24A-370B-42D2-AD3B-5738DF00611A}" type="pres">
      <dgm:prSet presAssocID="{67F3E4CB-6654-4C0B-BFD8-CECFD8E61F99}" presName="descendantText" presStyleLbl="alignAcc1" presStyleIdx="0" presStyleCnt="4">
        <dgm:presLayoutVars>
          <dgm:bulletEnabled val="1"/>
        </dgm:presLayoutVars>
      </dgm:prSet>
      <dgm:spPr/>
    </dgm:pt>
    <dgm:pt modelId="{C61888CD-A1A3-4712-8F6E-DC320B3D32D9}" type="pres">
      <dgm:prSet presAssocID="{8C1FEE93-1D68-4373-8497-24DC80BC5274}" presName="sp" presStyleCnt="0"/>
      <dgm:spPr/>
    </dgm:pt>
    <dgm:pt modelId="{CCE89418-0F81-4276-9D8B-52EEFC40203A}" type="pres">
      <dgm:prSet presAssocID="{E6EB8824-9EFD-478F-9BC9-3463435AEBFC}" presName="composite" presStyleCnt="0"/>
      <dgm:spPr/>
    </dgm:pt>
    <dgm:pt modelId="{EB4884CA-772C-412D-AD51-B15F7D306DAE}" type="pres">
      <dgm:prSet presAssocID="{E6EB8824-9EFD-478F-9BC9-3463435AEBFC}" presName="parentText" presStyleLbl="alignNode1" presStyleIdx="1" presStyleCnt="4">
        <dgm:presLayoutVars>
          <dgm:chMax val="1"/>
          <dgm:bulletEnabled val="1"/>
        </dgm:presLayoutVars>
      </dgm:prSet>
      <dgm:spPr/>
    </dgm:pt>
    <dgm:pt modelId="{52179E5D-2438-415B-8A8B-F8B0C31B216B}" type="pres">
      <dgm:prSet presAssocID="{E6EB8824-9EFD-478F-9BC9-3463435AEBFC}" presName="descendantText" presStyleLbl="alignAcc1" presStyleIdx="1" presStyleCnt="4">
        <dgm:presLayoutVars>
          <dgm:bulletEnabled val="1"/>
        </dgm:presLayoutVars>
      </dgm:prSet>
      <dgm:spPr/>
    </dgm:pt>
    <dgm:pt modelId="{AE911905-1488-43D4-BEA9-BEEC1464B211}" type="pres">
      <dgm:prSet presAssocID="{65390A93-E112-4BDC-A6ED-571B184838F1}" presName="sp" presStyleCnt="0"/>
      <dgm:spPr/>
    </dgm:pt>
    <dgm:pt modelId="{7DA965B3-86A8-4CD2-8D83-3AFD82129F10}" type="pres">
      <dgm:prSet presAssocID="{679A3E4D-9DBF-474D-8233-EE5C142E7849}" presName="composite" presStyleCnt="0"/>
      <dgm:spPr/>
    </dgm:pt>
    <dgm:pt modelId="{32864FDE-7935-40CF-9E9B-3012C0AF0F64}" type="pres">
      <dgm:prSet presAssocID="{679A3E4D-9DBF-474D-8233-EE5C142E7849}" presName="parentText" presStyleLbl="alignNode1" presStyleIdx="2" presStyleCnt="4">
        <dgm:presLayoutVars>
          <dgm:chMax val="1"/>
          <dgm:bulletEnabled val="1"/>
        </dgm:presLayoutVars>
      </dgm:prSet>
      <dgm:spPr/>
    </dgm:pt>
    <dgm:pt modelId="{1832513F-E548-46DB-9A5A-8D7A310E5DA3}" type="pres">
      <dgm:prSet presAssocID="{679A3E4D-9DBF-474D-8233-EE5C142E7849}" presName="descendantText" presStyleLbl="alignAcc1" presStyleIdx="2" presStyleCnt="4">
        <dgm:presLayoutVars>
          <dgm:bulletEnabled val="1"/>
        </dgm:presLayoutVars>
      </dgm:prSet>
      <dgm:spPr/>
    </dgm:pt>
    <dgm:pt modelId="{CCFBF16A-6CE8-4094-8125-0D6F60762699}" type="pres">
      <dgm:prSet presAssocID="{B59EA520-C1FD-4C87-9824-0EAC5092A492}" presName="sp" presStyleCnt="0"/>
      <dgm:spPr/>
    </dgm:pt>
    <dgm:pt modelId="{D27F2647-59EF-481C-B52B-C9502C5DB43B}" type="pres">
      <dgm:prSet presAssocID="{709FD3EC-3549-40A1-8855-DBB15E8FE086}" presName="composite" presStyleCnt="0"/>
      <dgm:spPr/>
    </dgm:pt>
    <dgm:pt modelId="{D3A60A5C-E390-4AE9-AEC3-AB8786785943}" type="pres">
      <dgm:prSet presAssocID="{709FD3EC-3549-40A1-8855-DBB15E8FE086}" presName="parentText" presStyleLbl="alignNode1" presStyleIdx="3" presStyleCnt="4">
        <dgm:presLayoutVars>
          <dgm:chMax val="1"/>
          <dgm:bulletEnabled val="1"/>
        </dgm:presLayoutVars>
      </dgm:prSet>
      <dgm:spPr/>
    </dgm:pt>
    <dgm:pt modelId="{6EB58C04-1416-463F-8622-5714C4FF7DDD}" type="pres">
      <dgm:prSet presAssocID="{709FD3EC-3549-40A1-8855-DBB15E8FE086}" presName="descendantText" presStyleLbl="alignAcc1" presStyleIdx="3" presStyleCnt="4">
        <dgm:presLayoutVars>
          <dgm:bulletEnabled val="1"/>
        </dgm:presLayoutVars>
      </dgm:prSet>
      <dgm:spPr/>
    </dgm:pt>
  </dgm:ptLst>
  <dgm:cxnLst>
    <dgm:cxn modelId="{DAF2200A-AF1F-4AC3-8C98-ACE19DD4B406}" type="presOf" srcId="{E05BD1D2-86DD-48FE-8AD4-27C24C90DAD0}" destId="{52179E5D-2438-415B-8A8B-F8B0C31B216B}" srcOrd="0" destOrd="0" presId="urn:microsoft.com/office/officeart/2005/8/layout/chevron2"/>
    <dgm:cxn modelId="{8AF77F0D-4D62-4634-ACEB-67C37C6B0E46}" srcId="{ECF975C3-B8A1-4C72-82ED-9C9BC56D1C64}" destId="{E6EB8824-9EFD-478F-9BC9-3463435AEBFC}" srcOrd="1" destOrd="0" parTransId="{8140B62B-0A8B-489A-82FC-C87086941C77}" sibTransId="{65390A93-E112-4BDC-A6ED-571B184838F1}"/>
    <dgm:cxn modelId="{3A401F0F-AFD0-4983-98C9-D8796DA8F5E4}" srcId="{709FD3EC-3549-40A1-8855-DBB15E8FE086}" destId="{A5EC724C-D529-4DB3-8FFC-46EDD5B8B063}" srcOrd="0" destOrd="0" parTransId="{04C044CC-F5A1-4953-8A06-11A37155551B}" sibTransId="{987BDD0A-BAC8-4C50-82AC-289F8C2D2CDE}"/>
    <dgm:cxn modelId="{FCF23E11-B72D-468F-963D-94AFE232AFAE}" type="presOf" srcId="{67F3E4CB-6654-4C0B-BFD8-CECFD8E61F99}" destId="{989C25D9-7177-4857-953F-9A3B4D3A3448}" srcOrd="0" destOrd="0" presId="urn:microsoft.com/office/officeart/2005/8/layout/chevron2"/>
    <dgm:cxn modelId="{A2DB1223-E868-46D6-85D0-732BB8203F16}" srcId="{E6EB8824-9EFD-478F-9BC9-3463435AEBFC}" destId="{E05BD1D2-86DD-48FE-8AD4-27C24C90DAD0}" srcOrd="0" destOrd="0" parTransId="{D128BF72-9057-4651-AAA1-0E88F10AF5D4}" sibTransId="{07C57EF1-6262-4F39-B731-0DAD1277283C}"/>
    <dgm:cxn modelId="{443F8F5D-9588-4885-AD5B-759AFCB1084D}" type="presOf" srcId="{A5EC724C-D529-4DB3-8FFC-46EDD5B8B063}" destId="{6EB58C04-1416-463F-8622-5714C4FF7DDD}" srcOrd="0" destOrd="0" presId="urn:microsoft.com/office/officeart/2005/8/layout/chevron2"/>
    <dgm:cxn modelId="{3A8AEC67-83B1-4E35-A826-E1E2D33B12BB}" type="presOf" srcId="{03FCA170-8D7B-4450-B74A-2709359B6061}" destId="{1832513F-E548-46DB-9A5A-8D7A310E5DA3}" srcOrd="0" destOrd="0" presId="urn:microsoft.com/office/officeart/2005/8/layout/chevron2"/>
    <dgm:cxn modelId="{B732126B-E4B5-4D2D-A8E0-8A1AA6C004E7}" srcId="{ECF975C3-B8A1-4C72-82ED-9C9BC56D1C64}" destId="{67F3E4CB-6654-4C0B-BFD8-CECFD8E61F99}" srcOrd="0" destOrd="0" parTransId="{1CA071E8-EE9E-49E7-8350-A65B63542D57}" sibTransId="{8C1FEE93-1D68-4373-8497-24DC80BC5274}"/>
    <dgm:cxn modelId="{636C2974-2505-4DB7-BA96-0CA63297B783}" type="presOf" srcId="{709FD3EC-3549-40A1-8855-DBB15E8FE086}" destId="{D3A60A5C-E390-4AE9-AEC3-AB8786785943}" srcOrd="0" destOrd="0" presId="urn:microsoft.com/office/officeart/2005/8/layout/chevron2"/>
    <dgm:cxn modelId="{4D05AD55-EF6A-4289-A546-666C76CFC2C9}" type="presOf" srcId="{E6EB8824-9EFD-478F-9BC9-3463435AEBFC}" destId="{EB4884CA-772C-412D-AD51-B15F7D306DAE}" srcOrd="0" destOrd="0" presId="urn:microsoft.com/office/officeart/2005/8/layout/chevron2"/>
    <dgm:cxn modelId="{3B178477-9C15-40C3-86C7-D2156BB8A3E1}" type="presOf" srcId="{ECF975C3-B8A1-4C72-82ED-9C9BC56D1C64}" destId="{5D505227-B52A-4B1C-8566-2C483EC56F2E}" srcOrd="0" destOrd="0" presId="urn:microsoft.com/office/officeart/2005/8/layout/chevron2"/>
    <dgm:cxn modelId="{814CA482-0E02-4F6A-AED8-223FC226B345}" srcId="{679A3E4D-9DBF-474D-8233-EE5C142E7849}" destId="{03FCA170-8D7B-4450-B74A-2709359B6061}" srcOrd="0" destOrd="0" parTransId="{42B4B55A-813A-4DA9-93F1-19EAF3CFBAF2}" sibTransId="{BAE33262-47DF-40BE-8C8E-69CCBA2FEECE}"/>
    <dgm:cxn modelId="{5DDC6EB4-3432-4191-9219-4A431436C37C}" srcId="{67F3E4CB-6654-4C0B-BFD8-CECFD8E61F99}" destId="{0A3E1327-835A-43D9-B088-166979049128}" srcOrd="0" destOrd="0" parTransId="{321DC766-D292-4C6A-8557-7840455B26E0}" sibTransId="{0DCDE1E5-7553-4A70-8A59-99952DCD8E42}"/>
    <dgm:cxn modelId="{CEC0C5CA-224A-41E4-A966-BA58F43E4A46}" type="presOf" srcId="{679A3E4D-9DBF-474D-8233-EE5C142E7849}" destId="{32864FDE-7935-40CF-9E9B-3012C0AF0F64}" srcOrd="0" destOrd="0" presId="urn:microsoft.com/office/officeart/2005/8/layout/chevron2"/>
    <dgm:cxn modelId="{911E6CDE-42F0-4C92-869B-3E85A2BAC913}" srcId="{ECF975C3-B8A1-4C72-82ED-9C9BC56D1C64}" destId="{709FD3EC-3549-40A1-8855-DBB15E8FE086}" srcOrd="3" destOrd="0" parTransId="{D32BB429-E394-4F43-BD47-3AA857CB3694}" sibTransId="{645BB48A-A286-4E9E-8F2A-5EEF2DAD51D9}"/>
    <dgm:cxn modelId="{EA0CA3EC-1FC4-40F1-A7E8-04AB3B23B855}" type="presOf" srcId="{0A3E1327-835A-43D9-B088-166979049128}" destId="{BC87A24A-370B-42D2-AD3B-5738DF00611A}" srcOrd="0" destOrd="0" presId="urn:microsoft.com/office/officeart/2005/8/layout/chevron2"/>
    <dgm:cxn modelId="{66D994FD-1F1E-41AA-9E7E-0C3B7D0BBB21}" srcId="{ECF975C3-B8A1-4C72-82ED-9C9BC56D1C64}" destId="{679A3E4D-9DBF-474D-8233-EE5C142E7849}" srcOrd="2" destOrd="0" parTransId="{7A608E49-8189-436F-9349-EF00CA868B15}" sibTransId="{B59EA520-C1FD-4C87-9824-0EAC5092A492}"/>
    <dgm:cxn modelId="{E3398A67-1F85-4643-9DB5-4D5629AF4278}" type="presParOf" srcId="{5D505227-B52A-4B1C-8566-2C483EC56F2E}" destId="{E55CAD5D-2C77-415A-AF20-F20BB89FA6B3}" srcOrd="0" destOrd="0" presId="urn:microsoft.com/office/officeart/2005/8/layout/chevron2"/>
    <dgm:cxn modelId="{C37277D3-C324-43D5-9E27-FE365766CE64}" type="presParOf" srcId="{E55CAD5D-2C77-415A-AF20-F20BB89FA6B3}" destId="{989C25D9-7177-4857-953F-9A3B4D3A3448}" srcOrd="0" destOrd="0" presId="urn:microsoft.com/office/officeart/2005/8/layout/chevron2"/>
    <dgm:cxn modelId="{E43E6D53-B39A-4C24-A182-90B398EC6473}" type="presParOf" srcId="{E55CAD5D-2C77-415A-AF20-F20BB89FA6B3}" destId="{BC87A24A-370B-42D2-AD3B-5738DF00611A}" srcOrd="1" destOrd="0" presId="urn:microsoft.com/office/officeart/2005/8/layout/chevron2"/>
    <dgm:cxn modelId="{A4D24DE8-6E8A-406D-84B6-0B66BD3C636E}" type="presParOf" srcId="{5D505227-B52A-4B1C-8566-2C483EC56F2E}" destId="{C61888CD-A1A3-4712-8F6E-DC320B3D32D9}" srcOrd="1" destOrd="0" presId="urn:microsoft.com/office/officeart/2005/8/layout/chevron2"/>
    <dgm:cxn modelId="{57FAD03D-C52D-4055-AD5D-6B62F3C89F60}" type="presParOf" srcId="{5D505227-B52A-4B1C-8566-2C483EC56F2E}" destId="{CCE89418-0F81-4276-9D8B-52EEFC40203A}" srcOrd="2" destOrd="0" presId="urn:microsoft.com/office/officeart/2005/8/layout/chevron2"/>
    <dgm:cxn modelId="{9642C1F0-809D-4C6D-B611-376BA3F47F51}" type="presParOf" srcId="{CCE89418-0F81-4276-9D8B-52EEFC40203A}" destId="{EB4884CA-772C-412D-AD51-B15F7D306DAE}" srcOrd="0" destOrd="0" presId="urn:microsoft.com/office/officeart/2005/8/layout/chevron2"/>
    <dgm:cxn modelId="{3FEDA2FA-5067-437A-8D22-FE712BC4BEB2}" type="presParOf" srcId="{CCE89418-0F81-4276-9D8B-52EEFC40203A}" destId="{52179E5D-2438-415B-8A8B-F8B0C31B216B}" srcOrd="1" destOrd="0" presId="urn:microsoft.com/office/officeart/2005/8/layout/chevron2"/>
    <dgm:cxn modelId="{EAE763FE-F095-4E58-B19A-7FF62CD1B97B}" type="presParOf" srcId="{5D505227-B52A-4B1C-8566-2C483EC56F2E}" destId="{AE911905-1488-43D4-BEA9-BEEC1464B211}" srcOrd="3" destOrd="0" presId="urn:microsoft.com/office/officeart/2005/8/layout/chevron2"/>
    <dgm:cxn modelId="{3C167BDD-54FE-4422-93E8-0D4953E1ED79}" type="presParOf" srcId="{5D505227-B52A-4B1C-8566-2C483EC56F2E}" destId="{7DA965B3-86A8-4CD2-8D83-3AFD82129F10}" srcOrd="4" destOrd="0" presId="urn:microsoft.com/office/officeart/2005/8/layout/chevron2"/>
    <dgm:cxn modelId="{13EE33EE-6026-454D-B92D-697CC73C7D20}" type="presParOf" srcId="{7DA965B3-86A8-4CD2-8D83-3AFD82129F10}" destId="{32864FDE-7935-40CF-9E9B-3012C0AF0F64}" srcOrd="0" destOrd="0" presId="urn:microsoft.com/office/officeart/2005/8/layout/chevron2"/>
    <dgm:cxn modelId="{9EB47930-91D0-4834-8C67-F3018ABF7B3F}" type="presParOf" srcId="{7DA965B3-86A8-4CD2-8D83-3AFD82129F10}" destId="{1832513F-E548-46DB-9A5A-8D7A310E5DA3}" srcOrd="1" destOrd="0" presId="urn:microsoft.com/office/officeart/2005/8/layout/chevron2"/>
    <dgm:cxn modelId="{D391A7CD-3FD5-4FE7-ABE6-A88054C7D90A}" type="presParOf" srcId="{5D505227-B52A-4B1C-8566-2C483EC56F2E}" destId="{CCFBF16A-6CE8-4094-8125-0D6F60762699}" srcOrd="5" destOrd="0" presId="urn:microsoft.com/office/officeart/2005/8/layout/chevron2"/>
    <dgm:cxn modelId="{D93A6D6D-201E-46CB-B047-3CC93E2BB5DC}" type="presParOf" srcId="{5D505227-B52A-4B1C-8566-2C483EC56F2E}" destId="{D27F2647-59EF-481C-B52B-C9502C5DB43B}" srcOrd="6" destOrd="0" presId="urn:microsoft.com/office/officeart/2005/8/layout/chevron2"/>
    <dgm:cxn modelId="{3B838242-46C9-45A4-A3DD-D5BB00824646}" type="presParOf" srcId="{D27F2647-59EF-481C-B52B-C9502C5DB43B}" destId="{D3A60A5C-E390-4AE9-AEC3-AB8786785943}" srcOrd="0" destOrd="0" presId="urn:microsoft.com/office/officeart/2005/8/layout/chevron2"/>
    <dgm:cxn modelId="{9AEAA2CC-D3DC-4D8F-9924-4B8AC1F18766}" type="presParOf" srcId="{D27F2647-59EF-481C-B52B-C9502C5DB43B}" destId="{6EB58C04-1416-463F-8622-5714C4FF7DD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D5C855-881E-4E2F-AEED-9483DDF6AE0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71975576-E7F0-4989-9C81-3098D87599FD}">
      <dgm:prSet phldrT="[Metin]" custT="1"/>
      <dgm:spPr/>
      <dgm:t>
        <a:bodyPr/>
        <a:lstStyle/>
        <a:p>
          <a:pPr algn="ctr"/>
          <a:r>
            <a:rPr lang="tr-TR" sz="1400" dirty="0"/>
            <a:t>                     STEM eğitiminin temelinde;                 öğrencileri içerik öğrenmekten daha çok sorgulamaya, araştırma yapmaya, üretime ve yeni buluşlar yapmaya yönlendirme vardır.</a:t>
          </a:r>
        </a:p>
      </dgm:t>
    </dgm:pt>
    <dgm:pt modelId="{473BE3AA-3486-4026-AD75-7D702AE6817C}" type="parTrans" cxnId="{84038F33-2B46-4EC6-BC8E-F1EB10B008C0}">
      <dgm:prSet/>
      <dgm:spPr/>
      <dgm:t>
        <a:bodyPr/>
        <a:lstStyle/>
        <a:p>
          <a:endParaRPr lang="tr-TR"/>
        </a:p>
      </dgm:t>
    </dgm:pt>
    <dgm:pt modelId="{F480BD5A-E1F3-4E95-9889-2554298117C8}" type="sibTrans" cxnId="{84038F33-2B46-4EC6-BC8E-F1EB10B008C0}">
      <dgm:prSet/>
      <dgm:spPr/>
      <dgm:t>
        <a:bodyPr/>
        <a:lstStyle/>
        <a:p>
          <a:endParaRPr lang="tr-TR"/>
        </a:p>
      </dgm:t>
    </dgm:pt>
    <dgm:pt modelId="{C2CA4121-55C6-4ABB-9FDE-147E885DD71D}" type="pres">
      <dgm:prSet presAssocID="{94D5C855-881E-4E2F-AEED-9483DDF6AE00}" presName="linear" presStyleCnt="0">
        <dgm:presLayoutVars>
          <dgm:dir/>
          <dgm:resizeHandles val="exact"/>
        </dgm:presLayoutVars>
      </dgm:prSet>
      <dgm:spPr/>
    </dgm:pt>
    <dgm:pt modelId="{342CD3A7-28E2-4CDE-8D3D-E59DA3B99689}" type="pres">
      <dgm:prSet presAssocID="{71975576-E7F0-4989-9C81-3098D87599FD}" presName="comp" presStyleCnt="0"/>
      <dgm:spPr/>
    </dgm:pt>
    <dgm:pt modelId="{A81C9CD4-580A-4EEC-AC05-E5D148F9843F}" type="pres">
      <dgm:prSet presAssocID="{71975576-E7F0-4989-9C81-3098D87599FD}" presName="box" presStyleLbl="node1" presStyleIdx="0" presStyleCnt="1" custLinFactNeighborX="192" custLinFactNeighborY="17779"/>
      <dgm:spPr/>
    </dgm:pt>
    <dgm:pt modelId="{471C8B90-D81A-4685-B11D-005F17586AAD}" type="pres">
      <dgm:prSet presAssocID="{71975576-E7F0-4989-9C81-3098D87599FD}" presName="img" presStyleLbl="fgImgPlace1" presStyleIdx="0" presStyleCnt="1" custScaleX="122213" custScaleY="60866" custLinFactNeighborX="-40037" custLinFactNeighborY="5984"/>
      <dgm:spPr>
        <a:blipFill rotWithShape="1">
          <a:blip xmlns:r="http://schemas.openxmlformats.org/officeDocument/2006/relationships" r:embed="rId1"/>
          <a:stretch>
            <a:fillRect/>
          </a:stretch>
        </a:blipFill>
      </dgm:spPr>
    </dgm:pt>
    <dgm:pt modelId="{A8669001-3F7D-474E-BB60-6EF48357497D}" type="pres">
      <dgm:prSet presAssocID="{71975576-E7F0-4989-9C81-3098D87599FD}" presName="text" presStyleLbl="node1" presStyleIdx="0" presStyleCnt="1">
        <dgm:presLayoutVars>
          <dgm:bulletEnabled val="1"/>
        </dgm:presLayoutVars>
      </dgm:prSet>
      <dgm:spPr/>
    </dgm:pt>
  </dgm:ptLst>
  <dgm:cxnLst>
    <dgm:cxn modelId="{B68F5706-1D67-491C-9C6A-CFB7C76695B1}" type="presOf" srcId="{94D5C855-881E-4E2F-AEED-9483DDF6AE00}" destId="{C2CA4121-55C6-4ABB-9FDE-147E885DD71D}" srcOrd="0" destOrd="0" presId="urn:microsoft.com/office/officeart/2005/8/layout/vList4"/>
    <dgm:cxn modelId="{116EFA06-DE76-4FF1-9B21-17B873A5E6F3}" type="presOf" srcId="{71975576-E7F0-4989-9C81-3098D87599FD}" destId="{A81C9CD4-580A-4EEC-AC05-E5D148F9843F}" srcOrd="0" destOrd="0" presId="urn:microsoft.com/office/officeart/2005/8/layout/vList4"/>
    <dgm:cxn modelId="{C1C62814-5DCF-4B49-9B6D-CDD4E1E51C43}" type="presOf" srcId="{71975576-E7F0-4989-9C81-3098D87599FD}" destId="{A8669001-3F7D-474E-BB60-6EF48357497D}" srcOrd="1" destOrd="0" presId="urn:microsoft.com/office/officeart/2005/8/layout/vList4"/>
    <dgm:cxn modelId="{84038F33-2B46-4EC6-BC8E-F1EB10B008C0}" srcId="{94D5C855-881E-4E2F-AEED-9483DDF6AE00}" destId="{71975576-E7F0-4989-9C81-3098D87599FD}" srcOrd="0" destOrd="0" parTransId="{473BE3AA-3486-4026-AD75-7D702AE6817C}" sibTransId="{F480BD5A-E1F3-4E95-9889-2554298117C8}"/>
    <dgm:cxn modelId="{FA03674B-D298-44EB-BCA6-7E82C3F93BF2}" type="presParOf" srcId="{C2CA4121-55C6-4ABB-9FDE-147E885DD71D}" destId="{342CD3A7-28E2-4CDE-8D3D-E59DA3B99689}" srcOrd="0" destOrd="0" presId="urn:microsoft.com/office/officeart/2005/8/layout/vList4"/>
    <dgm:cxn modelId="{AB000894-8D53-4BCF-ACBB-0F98B6333341}" type="presParOf" srcId="{342CD3A7-28E2-4CDE-8D3D-E59DA3B99689}" destId="{A81C9CD4-580A-4EEC-AC05-E5D148F9843F}" srcOrd="0" destOrd="0" presId="urn:microsoft.com/office/officeart/2005/8/layout/vList4"/>
    <dgm:cxn modelId="{9F5E0373-F444-47F0-9E4A-54FCF123CBB5}" type="presParOf" srcId="{342CD3A7-28E2-4CDE-8D3D-E59DA3B99689}" destId="{471C8B90-D81A-4685-B11D-005F17586AAD}" srcOrd="1" destOrd="0" presId="urn:microsoft.com/office/officeart/2005/8/layout/vList4"/>
    <dgm:cxn modelId="{D497141E-D51B-445B-9F77-0C185DC627C1}" type="presParOf" srcId="{342CD3A7-28E2-4CDE-8D3D-E59DA3B99689}" destId="{A8669001-3F7D-474E-BB60-6EF48357497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0CD6AA-4809-4922-A936-3184C71EBE3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tr-TR"/>
        </a:p>
      </dgm:t>
    </dgm:pt>
    <dgm:pt modelId="{242B2185-A80F-426A-913B-753A0C247AB9}">
      <dgm:prSet phldrT="[Metin]"/>
      <dgm:spPr/>
      <dgm:t>
        <a:bodyPr/>
        <a:lstStyle/>
        <a:p>
          <a:r>
            <a:rPr lang="tr-TR" dirty="0">
              <a:latin typeface="Sniglet" panose="020B0604020202020204" charset="0"/>
            </a:rPr>
            <a:t>STEM Eğitimi Öğrenme Süreci</a:t>
          </a:r>
        </a:p>
      </dgm:t>
    </dgm:pt>
    <dgm:pt modelId="{E0F3E272-BEDE-45A6-896D-364D5CBA5DCB}" type="parTrans" cxnId="{F0B81CA1-FEC9-4081-AAD8-4DA6A5E0689A}">
      <dgm:prSet/>
      <dgm:spPr/>
      <dgm:t>
        <a:bodyPr/>
        <a:lstStyle/>
        <a:p>
          <a:endParaRPr lang="tr-TR"/>
        </a:p>
      </dgm:t>
    </dgm:pt>
    <dgm:pt modelId="{B9FDAD47-5B02-49C9-BAE9-78B57D16D6A1}" type="sibTrans" cxnId="{F0B81CA1-FEC9-4081-AAD8-4DA6A5E0689A}">
      <dgm:prSet/>
      <dgm:spPr/>
      <dgm:t>
        <a:bodyPr/>
        <a:lstStyle/>
        <a:p>
          <a:endParaRPr lang="tr-TR"/>
        </a:p>
      </dgm:t>
    </dgm:pt>
    <dgm:pt modelId="{6629142F-7393-4B98-B22C-C448C4B86342}">
      <dgm:prSet phldrT="[Metin]"/>
      <dgm:spPr/>
      <dgm:t>
        <a:bodyPr/>
        <a:lstStyle/>
        <a:p>
          <a:r>
            <a:rPr lang="tr-TR" dirty="0">
              <a:latin typeface="Sniglet" panose="020B0604020202020204" charset="0"/>
            </a:rPr>
            <a:t>Projeye/ Probleme dayalı yaklaşım</a:t>
          </a:r>
        </a:p>
      </dgm:t>
    </dgm:pt>
    <dgm:pt modelId="{7C72ED8F-9600-4E50-A33E-5733B4FB5A77}" type="parTrans" cxnId="{FE3FAB74-0801-40B4-8570-CEE26E24EFCE}">
      <dgm:prSet/>
      <dgm:spPr/>
      <dgm:t>
        <a:bodyPr/>
        <a:lstStyle/>
        <a:p>
          <a:endParaRPr lang="tr-TR"/>
        </a:p>
      </dgm:t>
    </dgm:pt>
    <dgm:pt modelId="{AE60E424-2983-4C3D-9644-458B65341FCE}" type="sibTrans" cxnId="{FE3FAB74-0801-40B4-8570-CEE26E24EFCE}">
      <dgm:prSet/>
      <dgm:spPr/>
      <dgm:t>
        <a:bodyPr/>
        <a:lstStyle/>
        <a:p>
          <a:endParaRPr lang="tr-TR"/>
        </a:p>
      </dgm:t>
    </dgm:pt>
    <dgm:pt modelId="{C692FFE8-2741-4665-A8F9-3DF7BBA2B0EF}">
      <dgm:prSet phldrT="[Metin]"/>
      <dgm:spPr/>
      <dgm:t>
        <a:bodyPr/>
        <a:lstStyle/>
        <a:p>
          <a:r>
            <a:rPr lang="tr-TR" dirty="0">
              <a:latin typeface="Sniglet" panose="020B0604020202020204" charset="0"/>
            </a:rPr>
            <a:t>Sorgulamaya Dayalı Fen Eğitimi</a:t>
          </a:r>
        </a:p>
      </dgm:t>
    </dgm:pt>
    <dgm:pt modelId="{C35EB67F-3CA8-4D0A-8DCE-0F78A78F0E7B}" type="parTrans" cxnId="{57396F35-DB03-4444-A057-5C343881AD0D}">
      <dgm:prSet/>
      <dgm:spPr/>
      <dgm:t>
        <a:bodyPr/>
        <a:lstStyle/>
        <a:p>
          <a:endParaRPr lang="tr-TR"/>
        </a:p>
      </dgm:t>
    </dgm:pt>
    <dgm:pt modelId="{CEE9E46D-A698-4435-8A90-A2A4FE6A1C2D}" type="sibTrans" cxnId="{57396F35-DB03-4444-A057-5C343881AD0D}">
      <dgm:prSet/>
      <dgm:spPr/>
      <dgm:t>
        <a:bodyPr/>
        <a:lstStyle/>
        <a:p>
          <a:endParaRPr lang="tr-TR"/>
        </a:p>
      </dgm:t>
    </dgm:pt>
    <dgm:pt modelId="{DF079282-EF2C-4FEF-911F-EB0309629BE9}">
      <dgm:prSet phldrT="[Metin]"/>
      <dgm:spPr/>
      <dgm:t>
        <a:bodyPr/>
        <a:lstStyle/>
        <a:p>
          <a:r>
            <a:rPr lang="tr-TR" dirty="0">
              <a:latin typeface="Sniglet" panose="020B0604020202020204" charset="0"/>
            </a:rPr>
            <a:t>İşbirlikçi öğrenme</a:t>
          </a:r>
        </a:p>
      </dgm:t>
    </dgm:pt>
    <dgm:pt modelId="{B3A831A1-7768-4334-B900-FA1548658848}" type="parTrans" cxnId="{9947DCF5-CA4C-4447-9B6A-92D510E665C8}">
      <dgm:prSet/>
      <dgm:spPr/>
      <dgm:t>
        <a:bodyPr/>
        <a:lstStyle/>
        <a:p>
          <a:endParaRPr lang="tr-TR"/>
        </a:p>
      </dgm:t>
    </dgm:pt>
    <dgm:pt modelId="{BBA85423-7CAA-4B1B-BC17-BDA88F1F3BB9}" type="sibTrans" cxnId="{9947DCF5-CA4C-4447-9B6A-92D510E665C8}">
      <dgm:prSet/>
      <dgm:spPr/>
      <dgm:t>
        <a:bodyPr/>
        <a:lstStyle/>
        <a:p>
          <a:endParaRPr lang="tr-TR"/>
        </a:p>
      </dgm:t>
    </dgm:pt>
    <dgm:pt modelId="{C4941213-2930-401E-A12F-FA75024A1AC9}">
      <dgm:prSet phldrT="[Metin]"/>
      <dgm:spPr/>
      <dgm:t>
        <a:bodyPr/>
        <a:lstStyle/>
        <a:p>
          <a:r>
            <a:rPr lang="tr-TR" dirty="0">
              <a:latin typeface="Sniglet" panose="020B0604020202020204" charset="0"/>
            </a:rPr>
            <a:t>Bireysel öğrenme</a:t>
          </a:r>
        </a:p>
      </dgm:t>
    </dgm:pt>
    <dgm:pt modelId="{833E7915-8EAA-4CD0-876F-49945EC7411F}" type="parTrans" cxnId="{AE10378F-8E10-4952-B38A-A37026E2E1FD}">
      <dgm:prSet/>
      <dgm:spPr/>
      <dgm:t>
        <a:bodyPr/>
        <a:lstStyle/>
        <a:p>
          <a:endParaRPr lang="tr-TR"/>
        </a:p>
      </dgm:t>
    </dgm:pt>
    <dgm:pt modelId="{EA9B85BC-0F28-447A-A794-E63BE98E42AB}" type="sibTrans" cxnId="{AE10378F-8E10-4952-B38A-A37026E2E1FD}">
      <dgm:prSet/>
      <dgm:spPr/>
      <dgm:t>
        <a:bodyPr/>
        <a:lstStyle/>
        <a:p>
          <a:endParaRPr lang="tr-TR"/>
        </a:p>
      </dgm:t>
    </dgm:pt>
    <dgm:pt modelId="{423043C8-0F83-4315-A662-CA6804D43A33}">
      <dgm:prSet phldrT="[Metin]"/>
      <dgm:spPr/>
      <dgm:t>
        <a:bodyPr/>
        <a:lstStyle/>
        <a:p>
          <a:r>
            <a:rPr lang="tr-TR" dirty="0">
              <a:latin typeface="Sniglet" panose="020B0604020202020204" charset="0"/>
            </a:rPr>
            <a:t>Bütünleşik öğrenme</a:t>
          </a:r>
        </a:p>
      </dgm:t>
    </dgm:pt>
    <dgm:pt modelId="{38E354B3-0C41-41AF-AC4A-8F8B8FF6E76B}" type="parTrans" cxnId="{37A0BACC-ECAC-4C48-B16D-D5909DB00980}">
      <dgm:prSet/>
      <dgm:spPr/>
      <dgm:t>
        <a:bodyPr/>
        <a:lstStyle/>
        <a:p>
          <a:endParaRPr lang="tr-TR"/>
        </a:p>
      </dgm:t>
    </dgm:pt>
    <dgm:pt modelId="{E93DCF06-ADBB-4B54-8C96-EF95D0C80DA0}" type="sibTrans" cxnId="{37A0BACC-ECAC-4C48-B16D-D5909DB00980}">
      <dgm:prSet/>
      <dgm:spPr/>
      <dgm:t>
        <a:bodyPr/>
        <a:lstStyle/>
        <a:p>
          <a:endParaRPr lang="tr-TR"/>
        </a:p>
      </dgm:t>
    </dgm:pt>
    <dgm:pt modelId="{1D112760-236B-4D3E-9C4A-E48AF07F4AA8}">
      <dgm:prSet phldrT="[Metin]"/>
      <dgm:spPr/>
      <dgm:t>
        <a:bodyPr/>
        <a:lstStyle/>
        <a:p>
          <a:r>
            <a:rPr lang="tr-TR" dirty="0">
              <a:latin typeface="Sniglet" panose="020B0604020202020204" charset="0"/>
            </a:rPr>
            <a:t>Bireysel farklılıklara göre ders öğretimi</a:t>
          </a:r>
        </a:p>
      </dgm:t>
    </dgm:pt>
    <dgm:pt modelId="{5658AA53-F703-446A-8F0B-322DEC1BA8D1}" type="parTrans" cxnId="{A052C78B-3C50-4811-B2EB-22E44F09DBF9}">
      <dgm:prSet/>
      <dgm:spPr/>
      <dgm:t>
        <a:bodyPr/>
        <a:lstStyle/>
        <a:p>
          <a:endParaRPr lang="tr-TR"/>
        </a:p>
      </dgm:t>
    </dgm:pt>
    <dgm:pt modelId="{1C5DB6D0-342D-47E2-9BDD-2622DC836AE2}" type="sibTrans" cxnId="{A052C78B-3C50-4811-B2EB-22E44F09DBF9}">
      <dgm:prSet/>
      <dgm:spPr/>
      <dgm:t>
        <a:bodyPr/>
        <a:lstStyle/>
        <a:p>
          <a:endParaRPr lang="tr-TR"/>
        </a:p>
      </dgm:t>
    </dgm:pt>
    <dgm:pt modelId="{61731DD3-5BC3-407F-BC5C-9E4D6A4254E8}" type="pres">
      <dgm:prSet presAssocID="{6C0CD6AA-4809-4922-A936-3184C71EBE31}" presName="cycle" presStyleCnt="0">
        <dgm:presLayoutVars>
          <dgm:chMax val="1"/>
          <dgm:dir/>
          <dgm:animLvl val="ctr"/>
          <dgm:resizeHandles val="exact"/>
        </dgm:presLayoutVars>
      </dgm:prSet>
      <dgm:spPr/>
    </dgm:pt>
    <dgm:pt modelId="{13221999-069E-493B-9306-F35A6862661A}" type="pres">
      <dgm:prSet presAssocID="{242B2185-A80F-426A-913B-753A0C247AB9}" presName="centerShape" presStyleLbl="node0" presStyleIdx="0" presStyleCnt="1"/>
      <dgm:spPr/>
    </dgm:pt>
    <dgm:pt modelId="{4B515585-6C53-44AD-BB1B-56E52B6F0B46}" type="pres">
      <dgm:prSet presAssocID="{7C72ED8F-9600-4E50-A33E-5733B4FB5A77}" presName="Name9" presStyleLbl="parChTrans1D2" presStyleIdx="0" presStyleCnt="6"/>
      <dgm:spPr/>
    </dgm:pt>
    <dgm:pt modelId="{D362AFD8-3D44-4B2D-B6D1-36BBA2A8B6CC}" type="pres">
      <dgm:prSet presAssocID="{7C72ED8F-9600-4E50-A33E-5733B4FB5A77}" presName="connTx" presStyleLbl="parChTrans1D2" presStyleIdx="0" presStyleCnt="6"/>
      <dgm:spPr/>
    </dgm:pt>
    <dgm:pt modelId="{58D965DE-26D5-44C6-82DD-E67659C2F5CD}" type="pres">
      <dgm:prSet presAssocID="{6629142F-7393-4B98-B22C-C448C4B86342}" presName="node" presStyleLbl="node1" presStyleIdx="0" presStyleCnt="6">
        <dgm:presLayoutVars>
          <dgm:bulletEnabled val="1"/>
        </dgm:presLayoutVars>
      </dgm:prSet>
      <dgm:spPr/>
    </dgm:pt>
    <dgm:pt modelId="{BA854EF8-61EF-4D65-8E15-8E03ACA69805}" type="pres">
      <dgm:prSet presAssocID="{C35EB67F-3CA8-4D0A-8DCE-0F78A78F0E7B}" presName="Name9" presStyleLbl="parChTrans1D2" presStyleIdx="1" presStyleCnt="6"/>
      <dgm:spPr/>
    </dgm:pt>
    <dgm:pt modelId="{12B3FB09-7613-4E71-B6A6-35D9DA7D635E}" type="pres">
      <dgm:prSet presAssocID="{C35EB67F-3CA8-4D0A-8DCE-0F78A78F0E7B}" presName="connTx" presStyleLbl="parChTrans1D2" presStyleIdx="1" presStyleCnt="6"/>
      <dgm:spPr/>
    </dgm:pt>
    <dgm:pt modelId="{F3213FBD-8AC8-4B89-8D97-F4AE85C1877B}" type="pres">
      <dgm:prSet presAssocID="{C692FFE8-2741-4665-A8F9-3DF7BBA2B0EF}" presName="node" presStyleLbl="node1" presStyleIdx="1" presStyleCnt="6">
        <dgm:presLayoutVars>
          <dgm:bulletEnabled val="1"/>
        </dgm:presLayoutVars>
      </dgm:prSet>
      <dgm:spPr/>
    </dgm:pt>
    <dgm:pt modelId="{728638F6-1936-4EFD-A80C-077B7C60BC0A}" type="pres">
      <dgm:prSet presAssocID="{B3A831A1-7768-4334-B900-FA1548658848}" presName="Name9" presStyleLbl="parChTrans1D2" presStyleIdx="2" presStyleCnt="6"/>
      <dgm:spPr/>
    </dgm:pt>
    <dgm:pt modelId="{E60B7269-BD40-454F-A9AC-9F118FF002E6}" type="pres">
      <dgm:prSet presAssocID="{B3A831A1-7768-4334-B900-FA1548658848}" presName="connTx" presStyleLbl="parChTrans1D2" presStyleIdx="2" presStyleCnt="6"/>
      <dgm:spPr/>
    </dgm:pt>
    <dgm:pt modelId="{45105F68-1C4F-4862-B307-890B3517B618}" type="pres">
      <dgm:prSet presAssocID="{DF079282-EF2C-4FEF-911F-EB0309629BE9}" presName="node" presStyleLbl="node1" presStyleIdx="2" presStyleCnt="6">
        <dgm:presLayoutVars>
          <dgm:bulletEnabled val="1"/>
        </dgm:presLayoutVars>
      </dgm:prSet>
      <dgm:spPr/>
    </dgm:pt>
    <dgm:pt modelId="{4C0A5EEF-C0B1-43BF-B91C-F6C1D237C722}" type="pres">
      <dgm:prSet presAssocID="{833E7915-8EAA-4CD0-876F-49945EC7411F}" presName="Name9" presStyleLbl="parChTrans1D2" presStyleIdx="3" presStyleCnt="6"/>
      <dgm:spPr/>
    </dgm:pt>
    <dgm:pt modelId="{1F356A1A-DC15-491B-95B9-C279E2BA7A6B}" type="pres">
      <dgm:prSet presAssocID="{833E7915-8EAA-4CD0-876F-49945EC7411F}" presName="connTx" presStyleLbl="parChTrans1D2" presStyleIdx="3" presStyleCnt="6"/>
      <dgm:spPr/>
    </dgm:pt>
    <dgm:pt modelId="{B095599C-B4E7-45C4-A703-BED4B407CA97}" type="pres">
      <dgm:prSet presAssocID="{C4941213-2930-401E-A12F-FA75024A1AC9}" presName="node" presStyleLbl="node1" presStyleIdx="3" presStyleCnt="6">
        <dgm:presLayoutVars>
          <dgm:bulletEnabled val="1"/>
        </dgm:presLayoutVars>
      </dgm:prSet>
      <dgm:spPr/>
    </dgm:pt>
    <dgm:pt modelId="{99AAA69C-79B9-4595-B813-D478908E693C}" type="pres">
      <dgm:prSet presAssocID="{38E354B3-0C41-41AF-AC4A-8F8B8FF6E76B}" presName="Name9" presStyleLbl="parChTrans1D2" presStyleIdx="4" presStyleCnt="6"/>
      <dgm:spPr/>
    </dgm:pt>
    <dgm:pt modelId="{91958718-157B-48AF-91EB-83EEB4EC8663}" type="pres">
      <dgm:prSet presAssocID="{38E354B3-0C41-41AF-AC4A-8F8B8FF6E76B}" presName="connTx" presStyleLbl="parChTrans1D2" presStyleIdx="4" presStyleCnt="6"/>
      <dgm:spPr/>
    </dgm:pt>
    <dgm:pt modelId="{BEECDB46-540C-47B6-B8F2-3741E002DBBF}" type="pres">
      <dgm:prSet presAssocID="{423043C8-0F83-4315-A662-CA6804D43A33}" presName="node" presStyleLbl="node1" presStyleIdx="4" presStyleCnt="6">
        <dgm:presLayoutVars>
          <dgm:bulletEnabled val="1"/>
        </dgm:presLayoutVars>
      </dgm:prSet>
      <dgm:spPr/>
    </dgm:pt>
    <dgm:pt modelId="{F2ECFCB7-6F77-488E-B8E8-EE335E627F31}" type="pres">
      <dgm:prSet presAssocID="{5658AA53-F703-446A-8F0B-322DEC1BA8D1}" presName="Name9" presStyleLbl="parChTrans1D2" presStyleIdx="5" presStyleCnt="6"/>
      <dgm:spPr/>
    </dgm:pt>
    <dgm:pt modelId="{FD5C3888-827F-4796-B822-2236E9ED0C34}" type="pres">
      <dgm:prSet presAssocID="{5658AA53-F703-446A-8F0B-322DEC1BA8D1}" presName="connTx" presStyleLbl="parChTrans1D2" presStyleIdx="5" presStyleCnt="6"/>
      <dgm:spPr/>
    </dgm:pt>
    <dgm:pt modelId="{A9CFF7EF-94F8-4E75-8C5D-609EE3540CE2}" type="pres">
      <dgm:prSet presAssocID="{1D112760-236B-4D3E-9C4A-E48AF07F4AA8}" presName="node" presStyleLbl="node1" presStyleIdx="5" presStyleCnt="6">
        <dgm:presLayoutVars>
          <dgm:bulletEnabled val="1"/>
        </dgm:presLayoutVars>
      </dgm:prSet>
      <dgm:spPr/>
    </dgm:pt>
  </dgm:ptLst>
  <dgm:cxnLst>
    <dgm:cxn modelId="{A9DA7208-8A44-4124-8DD7-2C4E337CA96C}" type="presOf" srcId="{833E7915-8EAA-4CD0-876F-49945EC7411F}" destId="{1F356A1A-DC15-491B-95B9-C279E2BA7A6B}" srcOrd="1" destOrd="0" presId="urn:microsoft.com/office/officeart/2005/8/layout/radial1"/>
    <dgm:cxn modelId="{8597EE14-2DED-4880-B145-B1F57FF49D4A}" type="presOf" srcId="{C692FFE8-2741-4665-A8F9-3DF7BBA2B0EF}" destId="{F3213FBD-8AC8-4B89-8D97-F4AE85C1877B}" srcOrd="0" destOrd="0" presId="urn:microsoft.com/office/officeart/2005/8/layout/radial1"/>
    <dgm:cxn modelId="{156D922B-4A80-4D1E-9072-0E39BA65AAB0}" type="presOf" srcId="{423043C8-0F83-4315-A662-CA6804D43A33}" destId="{BEECDB46-540C-47B6-B8F2-3741E002DBBF}" srcOrd="0" destOrd="0" presId="urn:microsoft.com/office/officeart/2005/8/layout/radial1"/>
    <dgm:cxn modelId="{57396F35-DB03-4444-A057-5C343881AD0D}" srcId="{242B2185-A80F-426A-913B-753A0C247AB9}" destId="{C692FFE8-2741-4665-A8F9-3DF7BBA2B0EF}" srcOrd="1" destOrd="0" parTransId="{C35EB67F-3CA8-4D0A-8DCE-0F78A78F0E7B}" sibTransId="{CEE9E46D-A698-4435-8A90-A2A4FE6A1C2D}"/>
    <dgm:cxn modelId="{F695A736-529D-404C-987B-18242E94C3BF}" type="presOf" srcId="{B3A831A1-7768-4334-B900-FA1548658848}" destId="{E60B7269-BD40-454F-A9AC-9F118FF002E6}" srcOrd="1" destOrd="0" presId="urn:microsoft.com/office/officeart/2005/8/layout/radial1"/>
    <dgm:cxn modelId="{4939EB5D-DA5C-46C7-BEEE-3DCD7632D5D4}" type="presOf" srcId="{6C0CD6AA-4809-4922-A936-3184C71EBE31}" destId="{61731DD3-5BC3-407F-BC5C-9E4D6A4254E8}" srcOrd="0" destOrd="0" presId="urn:microsoft.com/office/officeart/2005/8/layout/radial1"/>
    <dgm:cxn modelId="{228C324C-46D0-461A-B1E2-7734AF6819B7}" type="presOf" srcId="{C4941213-2930-401E-A12F-FA75024A1AC9}" destId="{B095599C-B4E7-45C4-A703-BED4B407CA97}" srcOrd="0" destOrd="0" presId="urn:microsoft.com/office/officeart/2005/8/layout/radial1"/>
    <dgm:cxn modelId="{8094034E-868A-4D71-8DC3-5E9ECE6012B1}" type="presOf" srcId="{38E354B3-0C41-41AF-AC4A-8F8B8FF6E76B}" destId="{91958718-157B-48AF-91EB-83EEB4EC8663}" srcOrd="1" destOrd="0" presId="urn:microsoft.com/office/officeart/2005/8/layout/radial1"/>
    <dgm:cxn modelId="{773C9570-FF34-4DE5-9E55-763EDC17C998}" type="presOf" srcId="{5658AA53-F703-446A-8F0B-322DEC1BA8D1}" destId="{F2ECFCB7-6F77-488E-B8E8-EE335E627F31}" srcOrd="0" destOrd="0" presId="urn:microsoft.com/office/officeart/2005/8/layout/radial1"/>
    <dgm:cxn modelId="{6089F651-2542-4F10-8EF7-0164E2F23C45}" type="presOf" srcId="{C35EB67F-3CA8-4D0A-8DCE-0F78A78F0E7B}" destId="{12B3FB09-7613-4E71-B6A6-35D9DA7D635E}" srcOrd="1" destOrd="0" presId="urn:microsoft.com/office/officeart/2005/8/layout/radial1"/>
    <dgm:cxn modelId="{3736FC52-B7B5-4232-9D5B-E88FD50507F8}" type="presOf" srcId="{242B2185-A80F-426A-913B-753A0C247AB9}" destId="{13221999-069E-493B-9306-F35A6862661A}" srcOrd="0" destOrd="0" presId="urn:microsoft.com/office/officeart/2005/8/layout/radial1"/>
    <dgm:cxn modelId="{FE3FAB74-0801-40B4-8570-CEE26E24EFCE}" srcId="{242B2185-A80F-426A-913B-753A0C247AB9}" destId="{6629142F-7393-4B98-B22C-C448C4B86342}" srcOrd="0" destOrd="0" parTransId="{7C72ED8F-9600-4E50-A33E-5733B4FB5A77}" sibTransId="{AE60E424-2983-4C3D-9644-458B65341FCE}"/>
    <dgm:cxn modelId="{3B8A667E-3C2E-41A9-839D-12024E8C5308}" type="presOf" srcId="{5658AA53-F703-446A-8F0B-322DEC1BA8D1}" destId="{FD5C3888-827F-4796-B822-2236E9ED0C34}" srcOrd="1" destOrd="0" presId="urn:microsoft.com/office/officeart/2005/8/layout/radial1"/>
    <dgm:cxn modelId="{D9C9E985-DB0F-4861-A15E-718B5AEB9165}" type="presOf" srcId="{DF079282-EF2C-4FEF-911F-EB0309629BE9}" destId="{45105F68-1C4F-4862-B307-890B3517B618}" srcOrd="0" destOrd="0" presId="urn:microsoft.com/office/officeart/2005/8/layout/radial1"/>
    <dgm:cxn modelId="{C003348B-6FCF-4C75-AEB8-5422B687B7E5}" type="presOf" srcId="{C35EB67F-3CA8-4D0A-8DCE-0F78A78F0E7B}" destId="{BA854EF8-61EF-4D65-8E15-8E03ACA69805}" srcOrd="0" destOrd="0" presId="urn:microsoft.com/office/officeart/2005/8/layout/radial1"/>
    <dgm:cxn modelId="{A052C78B-3C50-4811-B2EB-22E44F09DBF9}" srcId="{242B2185-A80F-426A-913B-753A0C247AB9}" destId="{1D112760-236B-4D3E-9C4A-E48AF07F4AA8}" srcOrd="5" destOrd="0" parTransId="{5658AA53-F703-446A-8F0B-322DEC1BA8D1}" sibTransId="{1C5DB6D0-342D-47E2-9BDD-2622DC836AE2}"/>
    <dgm:cxn modelId="{D0444D8E-5981-490D-9588-7B672D6A056C}" type="presOf" srcId="{B3A831A1-7768-4334-B900-FA1548658848}" destId="{728638F6-1936-4EFD-A80C-077B7C60BC0A}" srcOrd="0" destOrd="0" presId="urn:microsoft.com/office/officeart/2005/8/layout/radial1"/>
    <dgm:cxn modelId="{AE10378F-8E10-4952-B38A-A37026E2E1FD}" srcId="{242B2185-A80F-426A-913B-753A0C247AB9}" destId="{C4941213-2930-401E-A12F-FA75024A1AC9}" srcOrd="3" destOrd="0" parTransId="{833E7915-8EAA-4CD0-876F-49945EC7411F}" sibTransId="{EA9B85BC-0F28-447A-A794-E63BE98E42AB}"/>
    <dgm:cxn modelId="{F0B81CA1-FEC9-4081-AAD8-4DA6A5E0689A}" srcId="{6C0CD6AA-4809-4922-A936-3184C71EBE31}" destId="{242B2185-A80F-426A-913B-753A0C247AB9}" srcOrd="0" destOrd="0" parTransId="{E0F3E272-BEDE-45A6-896D-364D5CBA5DCB}" sibTransId="{B9FDAD47-5B02-49C9-BAE9-78B57D16D6A1}"/>
    <dgm:cxn modelId="{16A827A5-FE56-44DE-90F1-245FA0F3C444}" type="presOf" srcId="{7C72ED8F-9600-4E50-A33E-5733B4FB5A77}" destId="{D362AFD8-3D44-4B2D-B6D1-36BBA2A8B6CC}" srcOrd="1" destOrd="0" presId="urn:microsoft.com/office/officeart/2005/8/layout/radial1"/>
    <dgm:cxn modelId="{115113A7-676F-4345-936C-C83417154578}" type="presOf" srcId="{7C72ED8F-9600-4E50-A33E-5733B4FB5A77}" destId="{4B515585-6C53-44AD-BB1B-56E52B6F0B46}" srcOrd="0" destOrd="0" presId="urn:microsoft.com/office/officeart/2005/8/layout/radial1"/>
    <dgm:cxn modelId="{973AE7AB-6441-4DEC-A825-84A4A866F6DA}" type="presOf" srcId="{1D112760-236B-4D3E-9C4A-E48AF07F4AA8}" destId="{A9CFF7EF-94F8-4E75-8C5D-609EE3540CE2}" srcOrd="0" destOrd="0" presId="urn:microsoft.com/office/officeart/2005/8/layout/radial1"/>
    <dgm:cxn modelId="{0382C4AC-FEF6-4475-AE10-3B263F5CE602}" type="presOf" srcId="{833E7915-8EAA-4CD0-876F-49945EC7411F}" destId="{4C0A5EEF-C0B1-43BF-B91C-F6C1D237C722}" srcOrd="0" destOrd="0" presId="urn:microsoft.com/office/officeart/2005/8/layout/radial1"/>
    <dgm:cxn modelId="{37A0BACC-ECAC-4C48-B16D-D5909DB00980}" srcId="{242B2185-A80F-426A-913B-753A0C247AB9}" destId="{423043C8-0F83-4315-A662-CA6804D43A33}" srcOrd="4" destOrd="0" parTransId="{38E354B3-0C41-41AF-AC4A-8F8B8FF6E76B}" sibTransId="{E93DCF06-ADBB-4B54-8C96-EF95D0C80DA0}"/>
    <dgm:cxn modelId="{1E2DCBE4-7F7F-43C8-9303-5635A5981D08}" type="presOf" srcId="{38E354B3-0C41-41AF-AC4A-8F8B8FF6E76B}" destId="{99AAA69C-79B9-4595-B813-D478908E693C}" srcOrd="0" destOrd="0" presId="urn:microsoft.com/office/officeart/2005/8/layout/radial1"/>
    <dgm:cxn modelId="{9947DCF5-CA4C-4447-9B6A-92D510E665C8}" srcId="{242B2185-A80F-426A-913B-753A0C247AB9}" destId="{DF079282-EF2C-4FEF-911F-EB0309629BE9}" srcOrd="2" destOrd="0" parTransId="{B3A831A1-7768-4334-B900-FA1548658848}" sibTransId="{BBA85423-7CAA-4B1B-BC17-BDA88F1F3BB9}"/>
    <dgm:cxn modelId="{E08058FC-6DFE-4442-ADFB-DB3C8A5D650A}" type="presOf" srcId="{6629142F-7393-4B98-B22C-C448C4B86342}" destId="{58D965DE-26D5-44C6-82DD-E67659C2F5CD}" srcOrd="0" destOrd="0" presId="urn:microsoft.com/office/officeart/2005/8/layout/radial1"/>
    <dgm:cxn modelId="{020360EB-6584-4272-8646-A85433795A44}" type="presParOf" srcId="{61731DD3-5BC3-407F-BC5C-9E4D6A4254E8}" destId="{13221999-069E-493B-9306-F35A6862661A}" srcOrd="0" destOrd="0" presId="urn:microsoft.com/office/officeart/2005/8/layout/radial1"/>
    <dgm:cxn modelId="{C96910F5-99AD-469F-80FC-B51438681211}" type="presParOf" srcId="{61731DD3-5BC3-407F-BC5C-9E4D6A4254E8}" destId="{4B515585-6C53-44AD-BB1B-56E52B6F0B46}" srcOrd="1" destOrd="0" presId="urn:microsoft.com/office/officeart/2005/8/layout/radial1"/>
    <dgm:cxn modelId="{E8DD1848-C1A1-49FC-8403-9123DA5FEF89}" type="presParOf" srcId="{4B515585-6C53-44AD-BB1B-56E52B6F0B46}" destId="{D362AFD8-3D44-4B2D-B6D1-36BBA2A8B6CC}" srcOrd="0" destOrd="0" presId="urn:microsoft.com/office/officeart/2005/8/layout/radial1"/>
    <dgm:cxn modelId="{D84277B9-EA15-4701-BFCF-B6D2BDF17880}" type="presParOf" srcId="{61731DD3-5BC3-407F-BC5C-9E4D6A4254E8}" destId="{58D965DE-26D5-44C6-82DD-E67659C2F5CD}" srcOrd="2" destOrd="0" presId="urn:microsoft.com/office/officeart/2005/8/layout/radial1"/>
    <dgm:cxn modelId="{13868E0E-F744-49F2-939F-D7DBEA72F39F}" type="presParOf" srcId="{61731DD3-5BC3-407F-BC5C-9E4D6A4254E8}" destId="{BA854EF8-61EF-4D65-8E15-8E03ACA69805}" srcOrd="3" destOrd="0" presId="urn:microsoft.com/office/officeart/2005/8/layout/radial1"/>
    <dgm:cxn modelId="{40FA8BAE-43A4-42AE-8548-ABEC60CF1063}" type="presParOf" srcId="{BA854EF8-61EF-4D65-8E15-8E03ACA69805}" destId="{12B3FB09-7613-4E71-B6A6-35D9DA7D635E}" srcOrd="0" destOrd="0" presId="urn:microsoft.com/office/officeart/2005/8/layout/radial1"/>
    <dgm:cxn modelId="{77F73648-18B3-4689-B118-DE7696A962C0}" type="presParOf" srcId="{61731DD3-5BC3-407F-BC5C-9E4D6A4254E8}" destId="{F3213FBD-8AC8-4B89-8D97-F4AE85C1877B}" srcOrd="4" destOrd="0" presId="urn:microsoft.com/office/officeart/2005/8/layout/radial1"/>
    <dgm:cxn modelId="{AF4ABE06-4FBF-489B-AF30-08C316048DB3}" type="presParOf" srcId="{61731DD3-5BC3-407F-BC5C-9E4D6A4254E8}" destId="{728638F6-1936-4EFD-A80C-077B7C60BC0A}" srcOrd="5" destOrd="0" presId="urn:microsoft.com/office/officeart/2005/8/layout/radial1"/>
    <dgm:cxn modelId="{8E547391-2BBF-4300-8853-3FC8C3A23320}" type="presParOf" srcId="{728638F6-1936-4EFD-A80C-077B7C60BC0A}" destId="{E60B7269-BD40-454F-A9AC-9F118FF002E6}" srcOrd="0" destOrd="0" presId="urn:microsoft.com/office/officeart/2005/8/layout/radial1"/>
    <dgm:cxn modelId="{B8A9B688-6297-4A1A-9373-9080DAF30227}" type="presParOf" srcId="{61731DD3-5BC3-407F-BC5C-9E4D6A4254E8}" destId="{45105F68-1C4F-4862-B307-890B3517B618}" srcOrd="6" destOrd="0" presId="urn:microsoft.com/office/officeart/2005/8/layout/radial1"/>
    <dgm:cxn modelId="{B83BD31E-E395-4B88-8F0F-7952EB9D9298}" type="presParOf" srcId="{61731DD3-5BC3-407F-BC5C-9E4D6A4254E8}" destId="{4C0A5EEF-C0B1-43BF-B91C-F6C1D237C722}" srcOrd="7" destOrd="0" presId="urn:microsoft.com/office/officeart/2005/8/layout/radial1"/>
    <dgm:cxn modelId="{07154B6B-3A52-4328-A420-A05B52F23D55}" type="presParOf" srcId="{4C0A5EEF-C0B1-43BF-B91C-F6C1D237C722}" destId="{1F356A1A-DC15-491B-95B9-C279E2BA7A6B}" srcOrd="0" destOrd="0" presId="urn:microsoft.com/office/officeart/2005/8/layout/radial1"/>
    <dgm:cxn modelId="{BE69AFDC-B37C-452D-AC82-AD8B37EC27E9}" type="presParOf" srcId="{61731DD3-5BC3-407F-BC5C-9E4D6A4254E8}" destId="{B095599C-B4E7-45C4-A703-BED4B407CA97}" srcOrd="8" destOrd="0" presId="urn:microsoft.com/office/officeart/2005/8/layout/radial1"/>
    <dgm:cxn modelId="{10269EE5-6E60-4C88-A793-C726357C64F9}" type="presParOf" srcId="{61731DD3-5BC3-407F-BC5C-9E4D6A4254E8}" destId="{99AAA69C-79B9-4595-B813-D478908E693C}" srcOrd="9" destOrd="0" presId="urn:microsoft.com/office/officeart/2005/8/layout/radial1"/>
    <dgm:cxn modelId="{026FCAC5-BE7A-4F0A-A409-AA293DF7B5DC}" type="presParOf" srcId="{99AAA69C-79B9-4595-B813-D478908E693C}" destId="{91958718-157B-48AF-91EB-83EEB4EC8663}" srcOrd="0" destOrd="0" presId="urn:microsoft.com/office/officeart/2005/8/layout/radial1"/>
    <dgm:cxn modelId="{128E36C9-5EFA-40A8-BCAB-B4B87552272B}" type="presParOf" srcId="{61731DD3-5BC3-407F-BC5C-9E4D6A4254E8}" destId="{BEECDB46-540C-47B6-B8F2-3741E002DBBF}" srcOrd="10" destOrd="0" presId="urn:microsoft.com/office/officeart/2005/8/layout/radial1"/>
    <dgm:cxn modelId="{E507253A-6F09-4C77-A6F4-7CDB665C3BAF}" type="presParOf" srcId="{61731DD3-5BC3-407F-BC5C-9E4D6A4254E8}" destId="{F2ECFCB7-6F77-488E-B8E8-EE335E627F31}" srcOrd="11" destOrd="0" presId="urn:microsoft.com/office/officeart/2005/8/layout/radial1"/>
    <dgm:cxn modelId="{CE5AB5C1-1B1F-479D-8B9B-B13E51EEB392}" type="presParOf" srcId="{F2ECFCB7-6F77-488E-B8E8-EE335E627F31}" destId="{FD5C3888-827F-4796-B822-2236E9ED0C34}" srcOrd="0" destOrd="0" presId="urn:microsoft.com/office/officeart/2005/8/layout/radial1"/>
    <dgm:cxn modelId="{DF2F5E28-F56A-4DBD-977A-2F71DB92F158}" type="presParOf" srcId="{61731DD3-5BC3-407F-BC5C-9E4D6A4254E8}" destId="{A9CFF7EF-94F8-4E75-8C5D-609EE3540CE2}"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9EA43-BF0D-4CF1-8088-1CF85078FF65}">
      <dsp:nvSpPr>
        <dsp:cNvPr id="0" name=""/>
        <dsp:cNvSpPr/>
      </dsp:nvSpPr>
      <dsp:spPr>
        <a:xfrm>
          <a:off x="2827326" y="198617"/>
          <a:ext cx="3237702" cy="334067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tr-TR" sz="1000" kern="1200" dirty="0">
              <a:latin typeface="Sniglet" panose="020B0604020202020204" charset="0"/>
            </a:rPr>
            <a:t>STEM (Fen, Teknoloji, Mühendislik, Matematik) eğitimi disiplinleri bir araya getirerek aralarındaki ayrımı ortadan kaldırarak, anaokulundan üniversiteye  kadar    bu  eğitim  yaklaşımı öğrencilere uygulanmasıdır</a:t>
          </a:r>
          <a:r>
            <a:rPr lang="tr-TR" sz="600" kern="1200" dirty="0">
              <a:latin typeface="Sniglet" panose="020B0604020202020204" charset="0"/>
            </a:rPr>
            <a:t>. </a:t>
          </a:r>
        </a:p>
      </dsp:txBody>
      <dsp:txXfrm>
        <a:off x="3478248" y="974312"/>
        <a:ext cx="1935858" cy="1730405"/>
      </dsp:txXfrm>
    </dsp:sp>
    <dsp:sp modelId="{6BA69BD2-A2A5-4515-9B17-81BFEF7B9581}">
      <dsp:nvSpPr>
        <dsp:cNvPr id="0" name=""/>
        <dsp:cNvSpPr/>
      </dsp:nvSpPr>
      <dsp:spPr>
        <a:xfrm>
          <a:off x="3229518" y="3251200"/>
          <a:ext cx="2167466" cy="216746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tr-TR" sz="700" kern="1200" dirty="0">
              <a:latin typeface="Sniglet" panose="020B0604020202020204" charset="0"/>
            </a:rPr>
            <a:t>Ülkemizde Fen, Teknoloji, Mühendislik ve Matematik kelimelerinin kısaltmaları </a:t>
          </a:r>
          <a:r>
            <a:rPr lang="tr-TR" sz="1400" kern="1200" dirty="0" err="1">
              <a:latin typeface="Sniglet" panose="020B0604020202020204" charset="0"/>
            </a:rPr>
            <a:t>FeTeMM</a:t>
          </a:r>
          <a:endParaRPr lang="tr-TR" sz="1400" kern="1200" dirty="0">
            <a:latin typeface="Sniglet" panose="020B0604020202020204" charset="0"/>
          </a:endParaRPr>
        </a:p>
      </dsp:txBody>
      <dsp:txXfrm>
        <a:off x="3775184" y="3800164"/>
        <a:ext cx="1076134" cy="1069538"/>
      </dsp:txXfrm>
    </dsp:sp>
    <dsp:sp modelId="{D2EC57BE-A6A4-4B57-B22D-8CD5187D3947}">
      <dsp:nvSpPr>
        <dsp:cNvPr id="0" name=""/>
        <dsp:cNvSpPr/>
      </dsp:nvSpPr>
      <dsp:spPr>
        <a:xfrm rot="20700000">
          <a:off x="5253247" y="2511904"/>
          <a:ext cx="2123675" cy="212367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tr-TR" sz="1050" kern="1200" dirty="0">
              <a:latin typeface="Sniglet" panose="020B0604020202020204" charset="0"/>
            </a:rPr>
            <a:t>Sorgulayan,  araştıran,  üreten  ve  yeni  buluşlar yapabilen bir nesil</a:t>
          </a:r>
        </a:p>
      </dsp:txBody>
      <dsp:txXfrm rot="-20700000">
        <a:off x="5719031" y="2977688"/>
        <a:ext cx="1192106" cy="1192106"/>
      </dsp:txXfrm>
    </dsp:sp>
    <dsp:sp modelId="{43F19252-235F-4D2A-8626-A99AAA83E28E}">
      <dsp:nvSpPr>
        <dsp:cNvPr id="0" name=""/>
        <dsp:cNvSpPr/>
      </dsp:nvSpPr>
      <dsp:spPr>
        <a:xfrm rot="14569171">
          <a:off x="2406676" y="-292107"/>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724590-E1B6-4082-BF24-AD44E6C7370F}">
      <dsp:nvSpPr>
        <dsp:cNvPr id="0" name=""/>
        <dsp:cNvSpPr/>
      </dsp:nvSpPr>
      <dsp:spPr>
        <a:xfrm>
          <a:off x="2717848" y="2960001"/>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A2F3C1-7226-4F21-8238-4063234B3F56}">
      <dsp:nvSpPr>
        <dsp:cNvPr id="0" name=""/>
        <dsp:cNvSpPr/>
      </dsp:nvSpPr>
      <dsp:spPr>
        <a:xfrm rot="5988542">
          <a:off x="4815571" y="2101471"/>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C25D9-7177-4857-953F-9A3B4D3A3448}">
      <dsp:nvSpPr>
        <dsp:cNvPr id="0" name=""/>
        <dsp:cNvSpPr/>
      </dsp:nvSpPr>
      <dsp:spPr>
        <a:xfrm rot="5400000">
          <a:off x="-154626" y="157140"/>
          <a:ext cx="1030842" cy="7215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t>STEM</a:t>
          </a:r>
        </a:p>
      </dsp:txBody>
      <dsp:txXfrm rot="-5400000">
        <a:off x="1" y="363309"/>
        <a:ext cx="721589" cy="309253"/>
      </dsp:txXfrm>
    </dsp:sp>
    <dsp:sp modelId="{BC87A24A-370B-42D2-AD3B-5738DF00611A}">
      <dsp:nvSpPr>
        <dsp:cNvPr id="0" name=""/>
        <dsp:cNvSpPr/>
      </dsp:nvSpPr>
      <dsp:spPr>
        <a:xfrm rot="5400000">
          <a:off x="3780921" y="-3056817"/>
          <a:ext cx="670047" cy="678871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tr-TR" sz="1000" kern="1200" dirty="0">
              <a:solidFill>
                <a:schemeClr val="accent1"/>
              </a:solidFill>
              <a:latin typeface="Sniglet" panose="020B0604020202020204" charset="0"/>
            </a:rPr>
            <a:t>Disiplinlerarası STEM Eğitimi, Benjamin </a:t>
          </a:r>
          <a:r>
            <a:rPr lang="tr-TR" sz="1000" kern="1200" dirty="0" err="1">
              <a:solidFill>
                <a:schemeClr val="accent1"/>
              </a:solidFill>
              <a:latin typeface="Sniglet" panose="020B0604020202020204" charset="0"/>
            </a:rPr>
            <a:t>Bloom'un</a:t>
          </a:r>
          <a:r>
            <a:rPr lang="tr-TR" sz="1000" kern="1200" dirty="0">
              <a:solidFill>
                <a:schemeClr val="accent1"/>
              </a:solidFill>
              <a:latin typeface="Sniglet" panose="020B0604020202020204" charset="0"/>
            </a:rPr>
            <a:t> Davranış  Sınıflandırma sistemindeki analiz, sentez ve değerlendirme yapma seviyelerindeki üst düzey bilişsel davranışlarının gelişmesini sağlayacaktır.</a:t>
          </a:r>
        </a:p>
      </dsp:txBody>
      <dsp:txXfrm rot="-5400000">
        <a:off x="721590" y="35223"/>
        <a:ext cx="6756002" cy="604629"/>
      </dsp:txXfrm>
    </dsp:sp>
    <dsp:sp modelId="{EB4884CA-772C-412D-AD51-B15F7D306DAE}">
      <dsp:nvSpPr>
        <dsp:cNvPr id="0" name=""/>
        <dsp:cNvSpPr/>
      </dsp:nvSpPr>
      <dsp:spPr>
        <a:xfrm rot="5400000">
          <a:off x="-154626" y="1037846"/>
          <a:ext cx="1030842" cy="7215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t>STEM</a:t>
          </a:r>
        </a:p>
      </dsp:txBody>
      <dsp:txXfrm rot="-5400000">
        <a:off x="1" y="1244015"/>
        <a:ext cx="721589" cy="309253"/>
      </dsp:txXfrm>
    </dsp:sp>
    <dsp:sp modelId="{52179E5D-2438-415B-8A8B-F8B0C31B216B}">
      <dsp:nvSpPr>
        <dsp:cNvPr id="0" name=""/>
        <dsp:cNvSpPr/>
      </dsp:nvSpPr>
      <dsp:spPr>
        <a:xfrm rot="5400000">
          <a:off x="3780921" y="-2176111"/>
          <a:ext cx="670047" cy="678871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tr-TR" sz="1000" kern="1200" dirty="0">
              <a:solidFill>
                <a:schemeClr val="accent1"/>
              </a:solidFill>
              <a:latin typeface="Sniglet" panose="020B0604020202020204" charset="0"/>
            </a:rPr>
            <a:t>Analiz davranışı seviyesindeki bir öğrenci, STEM bileşenlerini sorgulayarak, bir ürünü veya bir buluşu oluşturan fen, teknoloji, mühendislik, matematik bileşenlerini ayırt ve tespit etme becerilerini geliştirebilir. (Örneğin bir televizyonun fizikî (Fen), elektronik (Teknoloji), tasarıma dönük (Mühendislik) ve fonksiyonel (Matematik) bileşenlerini ayırt eder.) </a:t>
          </a:r>
        </a:p>
      </dsp:txBody>
      <dsp:txXfrm rot="-5400000">
        <a:off x="721590" y="915929"/>
        <a:ext cx="6756002" cy="604629"/>
      </dsp:txXfrm>
    </dsp:sp>
    <dsp:sp modelId="{32864FDE-7935-40CF-9E9B-3012C0AF0F64}">
      <dsp:nvSpPr>
        <dsp:cNvPr id="0" name=""/>
        <dsp:cNvSpPr/>
      </dsp:nvSpPr>
      <dsp:spPr>
        <a:xfrm rot="5400000">
          <a:off x="-154626" y="1918551"/>
          <a:ext cx="1030842" cy="7215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t>STEM</a:t>
          </a:r>
        </a:p>
      </dsp:txBody>
      <dsp:txXfrm rot="-5400000">
        <a:off x="1" y="2124720"/>
        <a:ext cx="721589" cy="309253"/>
      </dsp:txXfrm>
    </dsp:sp>
    <dsp:sp modelId="{1832513F-E548-46DB-9A5A-8D7A310E5DA3}">
      <dsp:nvSpPr>
        <dsp:cNvPr id="0" name=""/>
        <dsp:cNvSpPr/>
      </dsp:nvSpPr>
      <dsp:spPr>
        <a:xfrm rot="5400000">
          <a:off x="3780921" y="-1295406"/>
          <a:ext cx="670047" cy="678871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tr-TR" sz="1000" kern="1200" dirty="0">
              <a:solidFill>
                <a:schemeClr val="accent1"/>
              </a:solidFill>
              <a:latin typeface="Sniglet" panose="020B0604020202020204" charset="0"/>
            </a:rPr>
            <a:t>Sentez davranışı seviyesindeki öğrenciler ise bir ürünü ya da buluşu, STEM bilgi ve becerilerini kullanarak tasarlayıp üretebilirler. Sözgelimi bir tarım robotunu yapabilirler.</a:t>
          </a:r>
        </a:p>
      </dsp:txBody>
      <dsp:txXfrm rot="-5400000">
        <a:off x="721590" y="1796634"/>
        <a:ext cx="6756002" cy="604629"/>
      </dsp:txXfrm>
    </dsp:sp>
    <dsp:sp modelId="{D3A60A5C-E390-4AE9-AEC3-AB8786785943}">
      <dsp:nvSpPr>
        <dsp:cNvPr id="0" name=""/>
        <dsp:cNvSpPr/>
      </dsp:nvSpPr>
      <dsp:spPr>
        <a:xfrm rot="5400000">
          <a:off x="-154626" y="2799257"/>
          <a:ext cx="1030842" cy="7215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t>STEM</a:t>
          </a:r>
        </a:p>
      </dsp:txBody>
      <dsp:txXfrm rot="-5400000">
        <a:off x="1" y="3005426"/>
        <a:ext cx="721589" cy="309253"/>
      </dsp:txXfrm>
    </dsp:sp>
    <dsp:sp modelId="{6EB58C04-1416-463F-8622-5714C4FF7DDD}">
      <dsp:nvSpPr>
        <dsp:cNvPr id="0" name=""/>
        <dsp:cNvSpPr/>
      </dsp:nvSpPr>
      <dsp:spPr>
        <a:xfrm rot="5400000">
          <a:off x="3780921" y="-414700"/>
          <a:ext cx="670047" cy="678871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tr-TR" sz="1000" kern="1200" dirty="0">
              <a:solidFill>
                <a:schemeClr val="accent1"/>
              </a:solidFill>
              <a:latin typeface="Sniglet" panose="020B0604020202020204" charset="0"/>
            </a:rPr>
            <a:t>Değerlendirme davranışı seviyesinde ise öğrenciler, bir ürün ya da buluş oluşturan STEM bileşenlerinin uygunluk ve yeterliğini değerlendirebilirler. (Örneğin, bir gözetleme </a:t>
          </a:r>
          <a:r>
            <a:rPr lang="tr-TR" sz="1000" kern="1200" dirty="0" err="1">
              <a:solidFill>
                <a:schemeClr val="accent1"/>
              </a:solidFill>
              <a:latin typeface="Sniglet" panose="020B0604020202020204" charset="0"/>
            </a:rPr>
            <a:t>dronunu</a:t>
          </a:r>
          <a:r>
            <a:rPr lang="tr-TR" sz="1000" kern="1200" dirty="0">
              <a:solidFill>
                <a:schemeClr val="accent1"/>
              </a:solidFill>
              <a:latin typeface="Sniglet" panose="020B0604020202020204" charset="0"/>
            </a:rPr>
            <a:t> daha iyi hale getirebilirler.)</a:t>
          </a:r>
        </a:p>
      </dsp:txBody>
      <dsp:txXfrm rot="-5400000">
        <a:off x="721590" y="2677340"/>
        <a:ext cx="6756002" cy="604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C9CD4-580A-4EEC-AC05-E5D148F9843F}">
      <dsp:nvSpPr>
        <dsp:cNvPr id="0" name=""/>
        <dsp:cNvSpPr/>
      </dsp:nvSpPr>
      <dsp:spPr>
        <a:xfrm>
          <a:off x="0" y="0"/>
          <a:ext cx="7168627" cy="2951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                     STEM eğitiminin temelinde;                 öğrencileri içerik öğrenmekten daha çok sorgulamaya, araştırma yapmaya, üretime ve yeni buluşlar yapmaya yönlendirme vardır.</a:t>
          </a:r>
        </a:p>
      </dsp:txBody>
      <dsp:txXfrm>
        <a:off x="1728900" y="0"/>
        <a:ext cx="5439726" cy="2951748"/>
      </dsp:txXfrm>
    </dsp:sp>
    <dsp:sp modelId="{471C8B90-D81A-4685-B11D-005F17586AAD}">
      <dsp:nvSpPr>
        <dsp:cNvPr id="0" name=""/>
        <dsp:cNvSpPr/>
      </dsp:nvSpPr>
      <dsp:spPr>
        <a:xfrm>
          <a:off x="0" y="898535"/>
          <a:ext cx="1752198" cy="143728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21999-069E-493B-9306-F35A6862661A}">
      <dsp:nvSpPr>
        <dsp:cNvPr id="0" name=""/>
        <dsp:cNvSpPr/>
      </dsp:nvSpPr>
      <dsp:spPr>
        <a:xfrm>
          <a:off x="3611422" y="1946723"/>
          <a:ext cx="1479878" cy="14798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latin typeface="Sniglet" panose="020B0604020202020204" charset="0"/>
            </a:rPr>
            <a:t>STEM Eğitimi Öğrenme Süreci</a:t>
          </a:r>
        </a:p>
      </dsp:txBody>
      <dsp:txXfrm>
        <a:off x="3828145" y="2163446"/>
        <a:ext cx="1046432" cy="1046432"/>
      </dsp:txXfrm>
    </dsp:sp>
    <dsp:sp modelId="{4B515585-6C53-44AD-BB1B-56E52B6F0B46}">
      <dsp:nvSpPr>
        <dsp:cNvPr id="0" name=""/>
        <dsp:cNvSpPr/>
      </dsp:nvSpPr>
      <dsp:spPr>
        <a:xfrm rot="16200000">
          <a:off x="4128316" y="1708373"/>
          <a:ext cx="446090" cy="30608"/>
        </a:xfrm>
        <a:custGeom>
          <a:avLst/>
          <a:gdLst/>
          <a:ahLst/>
          <a:cxnLst/>
          <a:rect l="0" t="0" r="0" b="0"/>
          <a:pathLst>
            <a:path>
              <a:moveTo>
                <a:pt x="0" y="15304"/>
              </a:moveTo>
              <a:lnTo>
                <a:pt x="446090"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340209" y="1712525"/>
        <a:ext cx="22304" cy="22304"/>
      </dsp:txXfrm>
    </dsp:sp>
    <dsp:sp modelId="{58D965DE-26D5-44C6-82DD-E67659C2F5CD}">
      <dsp:nvSpPr>
        <dsp:cNvPr id="0" name=""/>
        <dsp:cNvSpPr/>
      </dsp:nvSpPr>
      <dsp:spPr>
        <a:xfrm>
          <a:off x="3611422" y="20753"/>
          <a:ext cx="1479878" cy="14798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latin typeface="Sniglet" panose="020B0604020202020204" charset="0"/>
            </a:rPr>
            <a:t>Projeye/ Probleme dayalı yaklaşım</a:t>
          </a:r>
        </a:p>
      </dsp:txBody>
      <dsp:txXfrm>
        <a:off x="3828145" y="237476"/>
        <a:ext cx="1046432" cy="1046432"/>
      </dsp:txXfrm>
    </dsp:sp>
    <dsp:sp modelId="{BA854EF8-61EF-4D65-8E15-8E03ACA69805}">
      <dsp:nvSpPr>
        <dsp:cNvPr id="0" name=""/>
        <dsp:cNvSpPr/>
      </dsp:nvSpPr>
      <dsp:spPr>
        <a:xfrm rot="19800000">
          <a:off x="4962285" y="2189865"/>
          <a:ext cx="446090" cy="30608"/>
        </a:xfrm>
        <a:custGeom>
          <a:avLst/>
          <a:gdLst/>
          <a:ahLst/>
          <a:cxnLst/>
          <a:rect l="0" t="0" r="0" b="0"/>
          <a:pathLst>
            <a:path>
              <a:moveTo>
                <a:pt x="0" y="15304"/>
              </a:moveTo>
              <a:lnTo>
                <a:pt x="446090"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174178" y="2194017"/>
        <a:ext cx="22304" cy="22304"/>
      </dsp:txXfrm>
    </dsp:sp>
    <dsp:sp modelId="{F3213FBD-8AC8-4B89-8D97-F4AE85C1877B}">
      <dsp:nvSpPr>
        <dsp:cNvPr id="0" name=""/>
        <dsp:cNvSpPr/>
      </dsp:nvSpPr>
      <dsp:spPr>
        <a:xfrm>
          <a:off x="5279361" y="983738"/>
          <a:ext cx="1479878" cy="14798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latin typeface="Sniglet" panose="020B0604020202020204" charset="0"/>
            </a:rPr>
            <a:t>Sorgulamaya Dayalı Fen Eğitimi</a:t>
          </a:r>
        </a:p>
      </dsp:txBody>
      <dsp:txXfrm>
        <a:off x="5496084" y="1200461"/>
        <a:ext cx="1046432" cy="1046432"/>
      </dsp:txXfrm>
    </dsp:sp>
    <dsp:sp modelId="{728638F6-1936-4EFD-A80C-077B7C60BC0A}">
      <dsp:nvSpPr>
        <dsp:cNvPr id="0" name=""/>
        <dsp:cNvSpPr/>
      </dsp:nvSpPr>
      <dsp:spPr>
        <a:xfrm rot="1800000">
          <a:off x="4962285" y="3152850"/>
          <a:ext cx="446090" cy="30608"/>
        </a:xfrm>
        <a:custGeom>
          <a:avLst/>
          <a:gdLst/>
          <a:ahLst/>
          <a:cxnLst/>
          <a:rect l="0" t="0" r="0" b="0"/>
          <a:pathLst>
            <a:path>
              <a:moveTo>
                <a:pt x="0" y="15304"/>
              </a:moveTo>
              <a:lnTo>
                <a:pt x="446090"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174178" y="3157002"/>
        <a:ext cx="22304" cy="22304"/>
      </dsp:txXfrm>
    </dsp:sp>
    <dsp:sp modelId="{45105F68-1C4F-4862-B307-890B3517B618}">
      <dsp:nvSpPr>
        <dsp:cNvPr id="0" name=""/>
        <dsp:cNvSpPr/>
      </dsp:nvSpPr>
      <dsp:spPr>
        <a:xfrm>
          <a:off x="5279361" y="2909707"/>
          <a:ext cx="1479878" cy="14798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latin typeface="Sniglet" panose="020B0604020202020204" charset="0"/>
            </a:rPr>
            <a:t>İşbirlikçi öğrenme</a:t>
          </a:r>
        </a:p>
      </dsp:txBody>
      <dsp:txXfrm>
        <a:off x="5496084" y="3126430"/>
        <a:ext cx="1046432" cy="1046432"/>
      </dsp:txXfrm>
    </dsp:sp>
    <dsp:sp modelId="{4C0A5EEF-C0B1-43BF-B91C-F6C1D237C722}">
      <dsp:nvSpPr>
        <dsp:cNvPr id="0" name=""/>
        <dsp:cNvSpPr/>
      </dsp:nvSpPr>
      <dsp:spPr>
        <a:xfrm rot="5400000">
          <a:off x="4128316" y="3634342"/>
          <a:ext cx="446090" cy="30608"/>
        </a:xfrm>
        <a:custGeom>
          <a:avLst/>
          <a:gdLst/>
          <a:ahLst/>
          <a:cxnLst/>
          <a:rect l="0" t="0" r="0" b="0"/>
          <a:pathLst>
            <a:path>
              <a:moveTo>
                <a:pt x="0" y="15304"/>
              </a:moveTo>
              <a:lnTo>
                <a:pt x="446090"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340209" y="3638494"/>
        <a:ext cx="22304" cy="22304"/>
      </dsp:txXfrm>
    </dsp:sp>
    <dsp:sp modelId="{B095599C-B4E7-45C4-A703-BED4B407CA97}">
      <dsp:nvSpPr>
        <dsp:cNvPr id="0" name=""/>
        <dsp:cNvSpPr/>
      </dsp:nvSpPr>
      <dsp:spPr>
        <a:xfrm>
          <a:off x="3611422" y="3872692"/>
          <a:ext cx="1479878" cy="14798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latin typeface="Sniglet" panose="020B0604020202020204" charset="0"/>
            </a:rPr>
            <a:t>Bireysel öğrenme</a:t>
          </a:r>
        </a:p>
      </dsp:txBody>
      <dsp:txXfrm>
        <a:off x="3828145" y="4089415"/>
        <a:ext cx="1046432" cy="1046432"/>
      </dsp:txXfrm>
    </dsp:sp>
    <dsp:sp modelId="{99AAA69C-79B9-4595-B813-D478908E693C}">
      <dsp:nvSpPr>
        <dsp:cNvPr id="0" name=""/>
        <dsp:cNvSpPr/>
      </dsp:nvSpPr>
      <dsp:spPr>
        <a:xfrm rot="9000000">
          <a:off x="3294347" y="3152850"/>
          <a:ext cx="446090" cy="30608"/>
        </a:xfrm>
        <a:custGeom>
          <a:avLst/>
          <a:gdLst/>
          <a:ahLst/>
          <a:cxnLst/>
          <a:rect l="0" t="0" r="0" b="0"/>
          <a:pathLst>
            <a:path>
              <a:moveTo>
                <a:pt x="0" y="15304"/>
              </a:moveTo>
              <a:lnTo>
                <a:pt x="446090"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3506240" y="3157002"/>
        <a:ext cx="22304" cy="22304"/>
      </dsp:txXfrm>
    </dsp:sp>
    <dsp:sp modelId="{BEECDB46-540C-47B6-B8F2-3741E002DBBF}">
      <dsp:nvSpPr>
        <dsp:cNvPr id="0" name=""/>
        <dsp:cNvSpPr/>
      </dsp:nvSpPr>
      <dsp:spPr>
        <a:xfrm>
          <a:off x="1943484" y="2909707"/>
          <a:ext cx="1479878" cy="14798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latin typeface="Sniglet" panose="020B0604020202020204" charset="0"/>
            </a:rPr>
            <a:t>Bütünleşik öğrenme</a:t>
          </a:r>
        </a:p>
      </dsp:txBody>
      <dsp:txXfrm>
        <a:off x="2160207" y="3126430"/>
        <a:ext cx="1046432" cy="1046432"/>
      </dsp:txXfrm>
    </dsp:sp>
    <dsp:sp modelId="{F2ECFCB7-6F77-488E-B8E8-EE335E627F31}">
      <dsp:nvSpPr>
        <dsp:cNvPr id="0" name=""/>
        <dsp:cNvSpPr/>
      </dsp:nvSpPr>
      <dsp:spPr>
        <a:xfrm rot="12600000">
          <a:off x="3294347" y="2189865"/>
          <a:ext cx="446090" cy="30608"/>
        </a:xfrm>
        <a:custGeom>
          <a:avLst/>
          <a:gdLst/>
          <a:ahLst/>
          <a:cxnLst/>
          <a:rect l="0" t="0" r="0" b="0"/>
          <a:pathLst>
            <a:path>
              <a:moveTo>
                <a:pt x="0" y="15304"/>
              </a:moveTo>
              <a:lnTo>
                <a:pt x="446090"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3506240" y="2194017"/>
        <a:ext cx="22304" cy="22304"/>
      </dsp:txXfrm>
    </dsp:sp>
    <dsp:sp modelId="{A9CFF7EF-94F8-4E75-8C5D-609EE3540CE2}">
      <dsp:nvSpPr>
        <dsp:cNvPr id="0" name=""/>
        <dsp:cNvSpPr/>
      </dsp:nvSpPr>
      <dsp:spPr>
        <a:xfrm>
          <a:off x="1943484" y="983738"/>
          <a:ext cx="1479878" cy="14798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latin typeface="Sniglet" panose="020B0604020202020204" charset="0"/>
            </a:rPr>
            <a:t>Bireysel farklılıklara göre ders öğretimi</a:t>
          </a:r>
        </a:p>
      </dsp:txBody>
      <dsp:txXfrm>
        <a:off x="2160207" y="1200461"/>
        <a:ext cx="1046432" cy="104643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A87CE-7A20-4648-9739-4AD2306E7158}" type="datetimeFigureOut">
              <a:rPr lang="tr-TR" smtClean="0"/>
              <a:t>7.04.2020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F7E97-7C02-4BD9-98B6-D12AB9F30168}" type="slidenum">
              <a:rPr lang="tr-TR" smtClean="0"/>
              <a:t>‹#›</a:t>
            </a:fld>
            <a:endParaRPr lang="tr-TR"/>
          </a:p>
        </p:txBody>
      </p:sp>
    </p:spTree>
    <p:extLst>
      <p:ext uri="{BB962C8B-B14F-4D97-AF65-F5344CB8AC3E}">
        <p14:creationId xmlns:p14="http://schemas.microsoft.com/office/powerpoint/2010/main" val="342090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7" name="Shape 5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5" name="Shape 5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1" name="Shape 5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7" name="Shape 5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5" name="Shape 5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470935-F445-4440-A34F-B6C86E8C3A6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D3957A-0A86-4B91-BB65-617410239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7797DAA-57F3-4E41-9026-E9FCB7008E4D}"/>
              </a:ext>
            </a:extLst>
          </p:cNvPr>
          <p:cNvSpPr>
            <a:spLocks noGrp="1"/>
          </p:cNvSpPr>
          <p:nvPr>
            <p:ph type="dt" sz="half" idx="10"/>
          </p:nvPr>
        </p:nvSpPr>
        <p:spPr/>
        <p:txBody>
          <a:bodyPr/>
          <a:lstStyle/>
          <a:p>
            <a:fld id="{F402FBE5-6013-41E5-AB9C-8D76FD94E6A4}" type="datetimeFigureOut">
              <a:rPr lang="tr-TR" smtClean="0"/>
              <a:t>7.04.2020</a:t>
            </a:fld>
            <a:endParaRPr lang="tr-TR"/>
          </a:p>
        </p:txBody>
      </p:sp>
      <p:sp>
        <p:nvSpPr>
          <p:cNvPr id="5" name="Alt Bilgi Yer Tutucusu 4">
            <a:extLst>
              <a:ext uri="{FF2B5EF4-FFF2-40B4-BE49-F238E27FC236}">
                <a16:creationId xmlns:a16="http://schemas.microsoft.com/office/drawing/2014/main" id="{62864A86-00A0-4DAB-9C23-F26856B325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CEB86A-3A31-4869-8E44-3B2D77307721}"/>
              </a:ext>
            </a:extLst>
          </p:cNvPr>
          <p:cNvSpPr>
            <a:spLocks noGrp="1"/>
          </p:cNvSpPr>
          <p:nvPr>
            <p:ph type="sldNum" sz="quarter" idx="12"/>
          </p:nvPr>
        </p:nvSpPr>
        <p:spPr/>
        <p:txBody>
          <a:bodyPr/>
          <a:lstStyle/>
          <a:p>
            <a:fld id="{DCFF45BF-53D5-4302-A40E-0EB6F584DE1E}" type="slidenum">
              <a:rPr lang="tr-TR" smtClean="0"/>
              <a:t>‹#›</a:t>
            </a:fld>
            <a:endParaRPr lang="tr-TR"/>
          </a:p>
        </p:txBody>
      </p:sp>
    </p:spTree>
    <p:extLst>
      <p:ext uri="{BB962C8B-B14F-4D97-AF65-F5344CB8AC3E}">
        <p14:creationId xmlns:p14="http://schemas.microsoft.com/office/powerpoint/2010/main" val="402735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03E560-C981-4E0A-9A9B-13BF731DD5E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84B5D96-4B06-43BB-B382-7E1242E3205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C996AC5-CD09-4343-A2FF-5556388F95CD}"/>
              </a:ext>
            </a:extLst>
          </p:cNvPr>
          <p:cNvSpPr>
            <a:spLocks noGrp="1"/>
          </p:cNvSpPr>
          <p:nvPr>
            <p:ph type="dt" sz="half" idx="10"/>
          </p:nvPr>
        </p:nvSpPr>
        <p:spPr/>
        <p:txBody>
          <a:bodyPr/>
          <a:lstStyle/>
          <a:p>
            <a:fld id="{F402FBE5-6013-41E5-AB9C-8D76FD94E6A4}" type="datetimeFigureOut">
              <a:rPr lang="tr-TR" smtClean="0"/>
              <a:t>7.04.2020</a:t>
            </a:fld>
            <a:endParaRPr lang="tr-TR"/>
          </a:p>
        </p:txBody>
      </p:sp>
      <p:sp>
        <p:nvSpPr>
          <p:cNvPr id="5" name="Alt Bilgi Yer Tutucusu 4">
            <a:extLst>
              <a:ext uri="{FF2B5EF4-FFF2-40B4-BE49-F238E27FC236}">
                <a16:creationId xmlns:a16="http://schemas.microsoft.com/office/drawing/2014/main" id="{58B2F3B0-1E4D-4649-9ED7-661C007094D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08837D4-EC00-4681-A608-615C9E8FAA75}"/>
              </a:ext>
            </a:extLst>
          </p:cNvPr>
          <p:cNvSpPr>
            <a:spLocks noGrp="1"/>
          </p:cNvSpPr>
          <p:nvPr>
            <p:ph type="sldNum" sz="quarter" idx="12"/>
          </p:nvPr>
        </p:nvSpPr>
        <p:spPr/>
        <p:txBody>
          <a:bodyPr/>
          <a:lstStyle/>
          <a:p>
            <a:fld id="{DCFF45BF-53D5-4302-A40E-0EB6F584DE1E}" type="slidenum">
              <a:rPr lang="tr-TR" smtClean="0"/>
              <a:t>‹#›</a:t>
            </a:fld>
            <a:endParaRPr lang="tr-TR"/>
          </a:p>
        </p:txBody>
      </p:sp>
    </p:spTree>
    <p:extLst>
      <p:ext uri="{BB962C8B-B14F-4D97-AF65-F5344CB8AC3E}">
        <p14:creationId xmlns:p14="http://schemas.microsoft.com/office/powerpoint/2010/main" val="49064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375A9CF-5807-478E-98DC-2844DE01108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CA2CFA7-4D2F-4344-8719-63A9102B993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6EE6F23-705C-4CAB-90EF-6557D58833E0}"/>
              </a:ext>
            </a:extLst>
          </p:cNvPr>
          <p:cNvSpPr>
            <a:spLocks noGrp="1"/>
          </p:cNvSpPr>
          <p:nvPr>
            <p:ph type="dt" sz="half" idx="10"/>
          </p:nvPr>
        </p:nvSpPr>
        <p:spPr/>
        <p:txBody>
          <a:bodyPr/>
          <a:lstStyle/>
          <a:p>
            <a:fld id="{F402FBE5-6013-41E5-AB9C-8D76FD94E6A4}" type="datetimeFigureOut">
              <a:rPr lang="tr-TR" smtClean="0"/>
              <a:t>7.04.2020</a:t>
            </a:fld>
            <a:endParaRPr lang="tr-TR"/>
          </a:p>
        </p:txBody>
      </p:sp>
      <p:sp>
        <p:nvSpPr>
          <p:cNvPr id="5" name="Alt Bilgi Yer Tutucusu 4">
            <a:extLst>
              <a:ext uri="{FF2B5EF4-FFF2-40B4-BE49-F238E27FC236}">
                <a16:creationId xmlns:a16="http://schemas.microsoft.com/office/drawing/2014/main" id="{4CFF4A77-16F3-4434-A205-4A0C05002A9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F3710D-98AC-458A-AC62-FD90EE68740C}"/>
              </a:ext>
            </a:extLst>
          </p:cNvPr>
          <p:cNvSpPr>
            <a:spLocks noGrp="1"/>
          </p:cNvSpPr>
          <p:nvPr>
            <p:ph type="sldNum" sz="quarter" idx="12"/>
          </p:nvPr>
        </p:nvSpPr>
        <p:spPr/>
        <p:txBody>
          <a:bodyPr/>
          <a:lstStyle/>
          <a:p>
            <a:fld id="{DCFF45BF-53D5-4302-A40E-0EB6F584DE1E}" type="slidenum">
              <a:rPr lang="tr-TR" smtClean="0"/>
              <a:t>‹#›</a:t>
            </a:fld>
            <a:endParaRPr lang="tr-TR"/>
          </a:p>
        </p:txBody>
      </p:sp>
    </p:spTree>
    <p:extLst>
      <p:ext uri="{BB962C8B-B14F-4D97-AF65-F5344CB8AC3E}">
        <p14:creationId xmlns:p14="http://schemas.microsoft.com/office/powerpoint/2010/main" val="610879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92"/>
        <p:cNvGrpSpPr/>
        <p:nvPr/>
      </p:nvGrpSpPr>
      <p:grpSpPr>
        <a:xfrm>
          <a:off x="0" y="0"/>
          <a:ext cx="0" cy="0"/>
          <a:chOff x="0" y="0"/>
          <a:chExt cx="0" cy="0"/>
        </a:xfrm>
      </p:grpSpPr>
      <p:sp>
        <p:nvSpPr>
          <p:cNvPr id="193" name="Shape 193"/>
          <p:cNvSpPr txBox="1">
            <a:spLocks noGrp="1"/>
          </p:cNvSpPr>
          <p:nvPr>
            <p:ph type="ctrTitle"/>
          </p:nvPr>
        </p:nvSpPr>
        <p:spPr>
          <a:xfrm>
            <a:off x="4281247" y="2215683"/>
            <a:ext cx="7068800" cy="1546400"/>
          </a:xfrm>
          <a:prstGeom prst="rect">
            <a:avLst/>
          </a:prstGeom>
        </p:spPr>
        <p:txBody>
          <a:bodyPr spcFirstLastPara="1" wrap="square" lIns="91425" tIns="91425" rIns="91425" bIns="91425" anchor="b" anchorCtr="0"/>
          <a:lstStyle>
            <a:lvl1pPr lvl="0" algn="r" rtl="0">
              <a:spcBef>
                <a:spcPts val="0"/>
              </a:spcBef>
              <a:spcAft>
                <a:spcPts val="0"/>
              </a:spcAft>
              <a:buSzPts val="3700"/>
              <a:buNone/>
              <a:defRPr sz="4933" b="0"/>
            </a:lvl1pPr>
            <a:lvl2pPr lvl="1" algn="r" rtl="0">
              <a:spcBef>
                <a:spcPts val="0"/>
              </a:spcBef>
              <a:spcAft>
                <a:spcPts val="0"/>
              </a:spcAft>
              <a:buSzPts val="3700"/>
              <a:buNone/>
              <a:defRPr sz="4933" b="0"/>
            </a:lvl2pPr>
            <a:lvl3pPr lvl="2" algn="r" rtl="0">
              <a:spcBef>
                <a:spcPts val="0"/>
              </a:spcBef>
              <a:spcAft>
                <a:spcPts val="0"/>
              </a:spcAft>
              <a:buSzPts val="3700"/>
              <a:buNone/>
              <a:defRPr sz="4933" b="0"/>
            </a:lvl3pPr>
            <a:lvl4pPr lvl="3" algn="r" rtl="0">
              <a:spcBef>
                <a:spcPts val="0"/>
              </a:spcBef>
              <a:spcAft>
                <a:spcPts val="0"/>
              </a:spcAft>
              <a:buSzPts val="3700"/>
              <a:buNone/>
              <a:defRPr sz="4933" b="0"/>
            </a:lvl4pPr>
            <a:lvl5pPr lvl="4" algn="r" rtl="0">
              <a:spcBef>
                <a:spcPts val="0"/>
              </a:spcBef>
              <a:spcAft>
                <a:spcPts val="0"/>
              </a:spcAft>
              <a:buSzPts val="3700"/>
              <a:buNone/>
              <a:defRPr sz="4933" b="0"/>
            </a:lvl5pPr>
            <a:lvl6pPr lvl="5" algn="r" rtl="0">
              <a:spcBef>
                <a:spcPts val="0"/>
              </a:spcBef>
              <a:spcAft>
                <a:spcPts val="0"/>
              </a:spcAft>
              <a:buSzPts val="3700"/>
              <a:buNone/>
              <a:defRPr sz="4933" b="0"/>
            </a:lvl6pPr>
            <a:lvl7pPr lvl="6" algn="r" rtl="0">
              <a:spcBef>
                <a:spcPts val="0"/>
              </a:spcBef>
              <a:spcAft>
                <a:spcPts val="0"/>
              </a:spcAft>
              <a:buSzPts val="3700"/>
              <a:buNone/>
              <a:defRPr sz="4933" b="0"/>
            </a:lvl7pPr>
            <a:lvl8pPr lvl="7" algn="r" rtl="0">
              <a:spcBef>
                <a:spcPts val="0"/>
              </a:spcBef>
              <a:spcAft>
                <a:spcPts val="0"/>
              </a:spcAft>
              <a:buSzPts val="3700"/>
              <a:buNone/>
              <a:defRPr sz="4933" b="0"/>
            </a:lvl8pPr>
            <a:lvl9pPr lvl="8" algn="r" rtl="0">
              <a:spcBef>
                <a:spcPts val="0"/>
              </a:spcBef>
              <a:spcAft>
                <a:spcPts val="0"/>
              </a:spcAft>
              <a:buSzPts val="3700"/>
              <a:buNone/>
              <a:defRPr sz="4933" b="0"/>
            </a:lvl9pPr>
          </a:lstStyle>
          <a:p>
            <a:endParaRPr/>
          </a:p>
        </p:txBody>
      </p:sp>
      <p:sp>
        <p:nvSpPr>
          <p:cNvPr id="194" name="Shape 194"/>
          <p:cNvSpPr txBox="1">
            <a:spLocks noGrp="1"/>
          </p:cNvSpPr>
          <p:nvPr>
            <p:ph type="subTitle" idx="1"/>
          </p:nvPr>
        </p:nvSpPr>
        <p:spPr>
          <a:xfrm>
            <a:off x="4281180" y="3818903"/>
            <a:ext cx="7068800" cy="1046400"/>
          </a:xfrm>
          <a:prstGeom prst="rect">
            <a:avLst/>
          </a:prstGeom>
        </p:spPr>
        <p:txBody>
          <a:bodyPr spcFirstLastPara="1" wrap="square" lIns="91425" tIns="91425" rIns="91425" bIns="91425" anchor="t" anchorCtr="0"/>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4000">
                <a:solidFill>
                  <a:srgbClr val="1C4587"/>
                </a:solidFill>
              </a:defRPr>
            </a:lvl2pPr>
            <a:lvl3pPr lvl="2" algn="r" rtl="0">
              <a:spcBef>
                <a:spcPts val="0"/>
              </a:spcBef>
              <a:spcAft>
                <a:spcPts val="0"/>
              </a:spcAft>
              <a:buClr>
                <a:srgbClr val="1C4587"/>
              </a:buClr>
              <a:buSzPts val="3000"/>
              <a:buNone/>
              <a:defRPr sz="4000">
                <a:solidFill>
                  <a:srgbClr val="1C4587"/>
                </a:solidFill>
              </a:defRPr>
            </a:lvl3pPr>
            <a:lvl4pPr lvl="3" algn="r" rtl="0">
              <a:spcBef>
                <a:spcPts val="0"/>
              </a:spcBef>
              <a:spcAft>
                <a:spcPts val="0"/>
              </a:spcAft>
              <a:buClr>
                <a:srgbClr val="1C4587"/>
              </a:buClr>
              <a:buSzPts val="3000"/>
              <a:buNone/>
              <a:defRPr sz="4000">
                <a:solidFill>
                  <a:srgbClr val="1C4587"/>
                </a:solidFill>
              </a:defRPr>
            </a:lvl4pPr>
            <a:lvl5pPr lvl="4" algn="r" rtl="0">
              <a:spcBef>
                <a:spcPts val="0"/>
              </a:spcBef>
              <a:spcAft>
                <a:spcPts val="0"/>
              </a:spcAft>
              <a:buClr>
                <a:srgbClr val="1C4587"/>
              </a:buClr>
              <a:buSzPts val="3000"/>
              <a:buNone/>
              <a:defRPr sz="4000">
                <a:solidFill>
                  <a:srgbClr val="1C4587"/>
                </a:solidFill>
              </a:defRPr>
            </a:lvl5pPr>
            <a:lvl6pPr lvl="5" algn="r" rtl="0">
              <a:spcBef>
                <a:spcPts val="0"/>
              </a:spcBef>
              <a:spcAft>
                <a:spcPts val="0"/>
              </a:spcAft>
              <a:buClr>
                <a:srgbClr val="1C4587"/>
              </a:buClr>
              <a:buSzPts val="3000"/>
              <a:buNone/>
              <a:defRPr sz="4000">
                <a:solidFill>
                  <a:srgbClr val="1C4587"/>
                </a:solidFill>
              </a:defRPr>
            </a:lvl6pPr>
            <a:lvl7pPr lvl="6" algn="r" rtl="0">
              <a:spcBef>
                <a:spcPts val="0"/>
              </a:spcBef>
              <a:spcAft>
                <a:spcPts val="0"/>
              </a:spcAft>
              <a:buClr>
                <a:srgbClr val="1C4587"/>
              </a:buClr>
              <a:buSzPts val="3000"/>
              <a:buNone/>
              <a:defRPr sz="4000">
                <a:solidFill>
                  <a:srgbClr val="1C4587"/>
                </a:solidFill>
              </a:defRPr>
            </a:lvl7pPr>
            <a:lvl8pPr lvl="7" algn="r" rtl="0">
              <a:spcBef>
                <a:spcPts val="0"/>
              </a:spcBef>
              <a:spcAft>
                <a:spcPts val="0"/>
              </a:spcAft>
              <a:buClr>
                <a:srgbClr val="1C4587"/>
              </a:buClr>
              <a:buSzPts val="3000"/>
              <a:buNone/>
              <a:defRPr sz="4000">
                <a:solidFill>
                  <a:srgbClr val="1C4587"/>
                </a:solidFill>
              </a:defRPr>
            </a:lvl8pPr>
            <a:lvl9pPr lvl="8" algn="r" rtl="0">
              <a:spcBef>
                <a:spcPts val="0"/>
              </a:spcBef>
              <a:spcAft>
                <a:spcPts val="0"/>
              </a:spcAft>
              <a:buClr>
                <a:srgbClr val="1C4587"/>
              </a:buClr>
              <a:buSzPts val="3000"/>
              <a:buNone/>
              <a:defRPr sz="4000">
                <a:solidFill>
                  <a:srgbClr val="1C4587"/>
                </a:solidFill>
              </a:defRPr>
            </a:lvl9pPr>
          </a:lstStyle>
          <a:p>
            <a:endParaRPr/>
          </a:p>
        </p:txBody>
      </p:sp>
      <p:sp>
        <p:nvSpPr>
          <p:cNvPr id="195" name="Shape 195"/>
          <p:cNvSpPr/>
          <p:nvPr/>
        </p:nvSpPr>
        <p:spPr>
          <a:xfrm>
            <a:off x="5882774" y="6215517"/>
            <a:ext cx="600733" cy="744979"/>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196" name="Shape 196"/>
          <p:cNvSpPr/>
          <p:nvPr/>
        </p:nvSpPr>
        <p:spPr>
          <a:xfrm>
            <a:off x="5291768" y="5333718"/>
            <a:ext cx="591013" cy="672893"/>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197" name="Shape 197"/>
          <p:cNvSpPr/>
          <p:nvPr/>
        </p:nvSpPr>
        <p:spPr>
          <a:xfrm>
            <a:off x="8377819" y="5612687"/>
            <a:ext cx="280284" cy="611852"/>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198" name="Shape 198"/>
          <p:cNvSpPr/>
          <p:nvPr/>
        </p:nvSpPr>
        <p:spPr>
          <a:xfrm>
            <a:off x="7662081" y="5390448"/>
            <a:ext cx="552209" cy="677016"/>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199" name="Shape 199"/>
          <p:cNvSpPr/>
          <p:nvPr/>
        </p:nvSpPr>
        <p:spPr>
          <a:xfrm>
            <a:off x="9418147" y="5509371"/>
            <a:ext cx="609091" cy="567451"/>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00" name="Shape 200"/>
          <p:cNvSpPr/>
          <p:nvPr/>
        </p:nvSpPr>
        <p:spPr>
          <a:xfrm>
            <a:off x="11657298" y="5555569"/>
            <a:ext cx="660375" cy="453651"/>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01" name="Shape 201"/>
          <p:cNvSpPr/>
          <p:nvPr/>
        </p:nvSpPr>
        <p:spPr>
          <a:xfrm>
            <a:off x="8775356" y="5388321"/>
            <a:ext cx="496691" cy="513331"/>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02" name="Shape 202"/>
          <p:cNvSpPr/>
          <p:nvPr/>
        </p:nvSpPr>
        <p:spPr>
          <a:xfrm>
            <a:off x="8676176" y="6045283"/>
            <a:ext cx="695056" cy="718656"/>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03" name="Shape 203"/>
          <p:cNvSpPr/>
          <p:nvPr/>
        </p:nvSpPr>
        <p:spPr>
          <a:xfrm>
            <a:off x="7334739" y="6076801"/>
            <a:ext cx="672893" cy="534169"/>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04" name="Shape 204"/>
          <p:cNvSpPr/>
          <p:nvPr/>
        </p:nvSpPr>
        <p:spPr>
          <a:xfrm>
            <a:off x="6935423" y="5434132"/>
            <a:ext cx="627093" cy="58961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05" name="Shape 205"/>
          <p:cNvSpPr/>
          <p:nvPr/>
        </p:nvSpPr>
        <p:spPr>
          <a:xfrm>
            <a:off x="6354112" y="5434125"/>
            <a:ext cx="452803" cy="53415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06" name="Shape 206"/>
          <p:cNvSpPr/>
          <p:nvPr/>
        </p:nvSpPr>
        <p:spPr>
          <a:xfrm>
            <a:off x="7362478" y="6664025"/>
            <a:ext cx="617412" cy="237283"/>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07" name="Shape 207"/>
          <p:cNvSpPr/>
          <p:nvPr/>
        </p:nvSpPr>
        <p:spPr>
          <a:xfrm>
            <a:off x="10736763" y="6433681"/>
            <a:ext cx="786656" cy="552172"/>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08" name="Shape 208"/>
          <p:cNvSpPr/>
          <p:nvPr/>
        </p:nvSpPr>
        <p:spPr>
          <a:xfrm>
            <a:off x="10736769" y="5372369"/>
            <a:ext cx="517491" cy="545251"/>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09" name="Shape 209"/>
          <p:cNvSpPr/>
          <p:nvPr/>
        </p:nvSpPr>
        <p:spPr>
          <a:xfrm>
            <a:off x="9312764" y="6600511"/>
            <a:ext cx="396808" cy="28164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10" name="Shape 210"/>
          <p:cNvSpPr/>
          <p:nvPr/>
        </p:nvSpPr>
        <p:spPr>
          <a:xfrm>
            <a:off x="11666301" y="6600167"/>
            <a:ext cx="384327" cy="245603"/>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11" name="Shape 211"/>
          <p:cNvSpPr/>
          <p:nvPr/>
        </p:nvSpPr>
        <p:spPr>
          <a:xfrm>
            <a:off x="8214287" y="6373645"/>
            <a:ext cx="431488" cy="428728"/>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12" name="Shape 212"/>
          <p:cNvSpPr/>
          <p:nvPr/>
        </p:nvSpPr>
        <p:spPr>
          <a:xfrm>
            <a:off x="11363259" y="5333706"/>
            <a:ext cx="409288" cy="513369"/>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13" name="Shape 213"/>
          <p:cNvSpPr/>
          <p:nvPr/>
        </p:nvSpPr>
        <p:spPr>
          <a:xfrm>
            <a:off x="6522965" y="6070569"/>
            <a:ext cx="554971" cy="546651"/>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14" name="Shape 214"/>
          <p:cNvSpPr/>
          <p:nvPr/>
        </p:nvSpPr>
        <p:spPr>
          <a:xfrm>
            <a:off x="11772537" y="6111825"/>
            <a:ext cx="521651" cy="385727"/>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15" name="Shape 215"/>
          <p:cNvSpPr/>
          <p:nvPr/>
        </p:nvSpPr>
        <p:spPr>
          <a:xfrm>
            <a:off x="5985573" y="5608925"/>
            <a:ext cx="240044" cy="498052"/>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16" name="Shape 216"/>
          <p:cNvSpPr/>
          <p:nvPr/>
        </p:nvSpPr>
        <p:spPr>
          <a:xfrm rot="1920548">
            <a:off x="9648968" y="6210900"/>
            <a:ext cx="668696" cy="56740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17" name="Shape 217"/>
          <p:cNvSpPr/>
          <p:nvPr/>
        </p:nvSpPr>
        <p:spPr>
          <a:xfrm>
            <a:off x="11017723" y="6023741"/>
            <a:ext cx="639575" cy="452289"/>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18" name="Shape 218"/>
          <p:cNvSpPr/>
          <p:nvPr/>
        </p:nvSpPr>
        <p:spPr>
          <a:xfrm rot="-5400000">
            <a:off x="10245807" y="5309640"/>
            <a:ext cx="373208" cy="477288"/>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19" name="Shape 219"/>
          <p:cNvSpPr/>
          <p:nvPr/>
        </p:nvSpPr>
        <p:spPr>
          <a:xfrm>
            <a:off x="10212864" y="5826928"/>
            <a:ext cx="503611" cy="568851"/>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20" name="Shape 220"/>
          <p:cNvSpPr/>
          <p:nvPr/>
        </p:nvSpPr>
        <p:spPr>
          <a:xfrm>
            <a:off x="6746084" y="6610610"/>
            <a:ext cx="514731" cy="3440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21" name="Shape 221"/>
          <p:cNvSpPr/>
          <p:nvPr/>
        </p:nvSpPr>
        <p:spPr>
          <a:xfrm>
            <a:off x="10376560" y="6513509"/>
            <a:ext cx="233123" cy="249763"/>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22" name="Shape 222"/>
          <p:cNvSpPr/>
          <p:nvPr/>
        </p:nvSpPr>
        <p:spPr>
          <a:xfrm>
            <a:off x="1977021" y="5612687"/>
            <a:ext cx="280284" cy="611852"/>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23" name="Shape 223"/>
          <p:cNvSpPr/>
          <p:nvPr/>
        </p:nvSpPr>
        <p:spPr>
          <a:xfrm>
            <a:off x="1261281" y="5390448"/>
            <a:ext cx="552209" cy="677016"/>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24" name="Shape 224"/>
          <p:cNvSpPr/>
          <p:nvPr/>
        </p:nvSpPr>
        <p:spPr>
          <a:xfrm>
            <a:off x="3017347" y="5509371"/>
            <a:ext cx="609091" cy="567451"/>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25" name="Shape 225"/>
          <p:cNvSpPr/>
          <p:nvPr/>
        </p:nvSpPr>
        <p:spPr>
          <a:xfrm>
            <a:off x="2374556" y="5388321"/>
            <a:ext cx="496691" cy="513331"/>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26" name="Shape 226"/>
          <p:cNvSpPr/>
          <p:nvPr/>
        </p:nvSpPr>
        <p:spPr>
          <a:xfrm>
            <a:off x="2275376" y="6045283"/>
            <a:ext cx="695056" cy="718656"/>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27" name="Shape 227"/>
          <p:cNvSpPr/>
          <p:nvPr/>
        </p:nvSpPr>
        <p:spPr>
          <a:xfrm>
            <a:off x="933939" y="6076801"/>
            <a:ext cx="672893" cy="534169"/>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28" name="Shape 228"/>
          <p:cNvSpPr/>
          <p:nvPr/>
        </p:nvSpPr>
        <p:spPr>
          <a:xfrm>
            <a:off x="534623" y="5434132"/>
            <a:ext cx="627093" cy="58961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29" name="Shape 229"/>
          <p:cNvSpPr/>
          <p:nvPr/>
        </p:nvSpPr>
        <p:spPr>
          <a:xfrm>
            <a:off x="-46688" y="5434125"/>
            <a:ext cx="452803" cy="53415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30" name="Shape 230"/>
          <p:cNvSpPr/>
          <p:nvPr/>
        </p:nvSpPr>
        <p:spPr>
          <a:xfrm>
            <a:off x="961678" y="6664025"/>
            <a:ext cx="617412" cy="237283"/>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31" name="Shape 231"/>
          <p:cNvSpPr/>
          <p:nvPr/>
        </p:nvSpPr>
        <p:spPr>
          <a:xfrm>
            <a:off x="4335963" y="6433681"/>
            <a:ext cx="786656" cy="552172"/>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32" name="Shape 232"/>
          <p:cNvSpPr/>
          <p:nvPr/>
        </p:nvSpPr>
        <p:spPr>
          <a:xfrm>
            <a:off x="4335971" y="5372369"/>
            <a:ext cx="517491" cy="545251"/>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33" name="Shape 233"/>
          <p:cNvSpPr/>
          <p:nvPr/>
        </p:nvSpPr>
        <p:spPr>
          <a:xfrm>
            <a:off x="2911965" y="6600511"/>
            <a:ext cx="396808" cy="28164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34" name="Shape 234"/>
          <p:cNvSpPr/>
          <p:nvPr/>
        </p:nvSpPr>
        <p:spPr>
          <a:xfrm>
            <a:off x="5265501" y="6600167"/>
            <a:ext cx="384327" cy="245603"/>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35" name="Shape 235"/>
          <p:cNvSpPr/>
          <p:nvPr/>
        </p:nvSpPr>
        <p:spPr>
          <a:xfrm>
            <a:off x="1813487" y="6373645"/>
            <a:ext cx="431488" cy="428728"/>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36" name="Shape 236"/>
          <p:cNvSpPr/>
          <p:nvPr/>
        </p:nvSpPr>
        <p:spPr>
          <a:xfrm>
            <a:off x="4962459" y="5333706"/>
            <a:ext cx="409288" cy="513369"/>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37" name="Shape 237"/>
          <p:cNvSpPr/>
          <p:nvPr/>
        </p:nvSpPr>
        <p:spPr>
          <a:xfrm>
            <a:off x="122165" y="6070569"/>
            <a:ext cx="554971" cy="546651"/>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38" name="Shape 238"/>
          <p:cNvSpPr/>
          <p:nvPr/>
        </p:nvSpPr>
        <p:spPr>
          <a:xfrm>
            <a:off x="5371737" y="6111825"/>
            <a:ext cx="521651" cy="385727"/>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39" name="Shape 239"/>
          <p:cNvSpPr/>
          <p:nvPr/>
        </p:nvSpPr>
        <p:spPr>
          <a:xfrm>
            <a:off x="3606" y="6533642"/>
            <a:ext cx="240044" cy="498052"/>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40" name="Shape 240"/>
          <p:cNvSpPr/>
          <p:nvPr/>
        </p:nvSpPr>
        <p:spPr>
          <a:xfrm rot="1920548">
            <a:off x="3248167" y="6210900"/>
            <a:ext cx="668696" cy="56740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41" name="Shape 241"/>
          <p:cNvSpPr/>
          <p:nvPr/>
        </p:nvSpPr>
        <p:spPr>
          <a:xfrm>
            <a:off x="4616923" y="6023741"/>
            <a:ext cx="639575" cy="452289"/>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42" name="Shape 242"/>
          <p:cNvSpPr/>
          <p:nvPr/>
        </p:nvSpPr>
        <p:spPr>
          <a:xfrm rot="-5400000">
            <a:off x="3845007" y="5309640"/>
            <a:ext cx="373208" cy="477288"/>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43" name="Shape 243"/>
          <p:cNvSpPr/>
          <p:nvPr/>
        </p:nvSpPr>
        <p:spPr>
          <a:xfrm>
            <a:off x="3812064" y="5826928"/>
            <a:ext cx="503611" cy="568851"/>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44" name="Shape 244"/>
          <p:cNvSpPr/>
          <p:nvPr/>
        </p:nvSpPr>
        <p:spPr>
          <a:xfrm>
            <a:off x="345284" y="6610610"/>
            <a:ext cx="514731" cy="3440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45" name="Shape 245"/>
          <p:cNvSpPr/>
          <p:nvPr/>
        </p:nvSpPr>
        <p:spPr>
          <a:xfrm>
            <a:off x="3975760" y="6513509"/>
            <a:ext cx="233123" cy="249763"/>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Tree>
    <p:extLst>
      <p:ext uri="{BB962C8B-B14F-4D97-AF65-F5344CB8AC3E}">
        <p14:creationId xmlns:p14="http://schemas.microsoft.com/office/powerpoint/2010/main" val="2949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879100" y="2882400"/>
            <a:ext cx="6434000" cy="1093200"/>
          </a:xfrm>
          <a:prstGeom prst="rect">
            <a:avLst/>
          </a:prstGeom>
        </p:spPr>
        <p:txBody>
          <a:bodyPr spcFirstLastPara="1" wrap="square" lIns="91425" tIns="91425" rIns="91425" bIns="91425" anchor="ctr" anchorCtr="0"/>
          <a:lstStyle>
            <a:lvl1pPr marL="609585" lvl="0" indent="-516454" algn="ctr" rtl="0">
              <a:spcBef>
                <a:spcPts val="800"/>
              </a:spcBef>
              <a:spcAft>
                <a:spcPts val="0"/>
              </a:spcAft>
              <a:buClr>
                <a:srgbClr val="1C4587"/>
              </a:buClr>
              <a:buSzPts val="2500"/>
              <a:buChar char="✘"/>
              <a:defRPr sz="3333" b="1">
                <a:solidFill>
                  <a:srgbClr val="1C4587"/>
                </a:solidFill>
              </a:defRPr>
            </a:lvl1pPr>
            <a:lvl2pPr marL="1219170" lvl="1" indent="-516454" algn="ctr" rtl="0">
              <a:spcBef>
                <a:spcPts val="0"/>
              </a:spcBef>
              <a:spcAft>
                <a:spcPts val="0"/>
              </a:spcAft>
              <a:buClr>
                <a:srgbClr val="1C4587"/>
              </a:buClr>
              <a:buSzPts val="2500"/>
              <a:buChar char="✗"/>
              <a:defRPr sz="3333" b="1">
                <a:solidFill>
                  <a:srgbClr val="1C4587"/>
                </a:solidFill>
              </a:defRPr>
            </a:lvl2pPr>
            <a:lvl3pPr marL="1828754" lvl="2" indent="-516454" algn="ctr" rtl="0">
              <a:spcBef>
                <a:spcPts val="0"/>
              </a:spcBef>
              <a:spcAft>
                <a:spcPts val="0"/>
              </a:spcAft>
              <a:buClr>
                <a:srgbClr val="1C4587"/>
              </a:buClr>
              <a:buSzPts val="2500"/>
              <a:buChar char="■"/>
              <a:defRPr sz="3333" b="1">
                <a:solidFill>
                  <a:srgbClr val="1C4587"/>
                </a:solidFill>
              </a:defRPr>
            </a:lvl3pPr>
            <a:lvl4pPr marL="2438339" lvl="3" indent="-516454" algn="ctr" rtl="0">
              <a:spcBef>
                <a:spcPts val="0"/>
              </a:spcBef>
              <a:spcAft>
                <a:spcPts val="0"/>
              </a:spcAft>
              <a:buClr>
                <a:srgbClr val="1C4587"/>
              </a:buClr>
              <a:buSzPts val="2500"/>
              <a:buChar char="●"/>
              <a:defRPr sz="3333" b="1">
                <a:solidFill>
                  <a:srgbClr val="1C4587"/>
                </a:solidFill>
              </a:defRPr>
            </a:lvl4pPr>
            <a:lvl5pPr marL="3047924" lvl="4" indent="-516454" algn="ctr" rtl="0">
              <a:spcBef>
                <a:spcPts val="0"/>
              </a:spcBef>
              <a:spcAft>
                <a:spcPts val="0"/>
              </a:spcAft>
              <a:buClr>
                <a:srgbClr val="1C4587"/>
              </a:buClr>
              <a:buSzPts val="2500"/>
              <a:buChar char="○"/>
              <a:defRPr sz="3333" b="1">
                <a:solidFill>
                  <a:srgbClr val="1C4587"/>
                </a:solidFill>
              </a:defRPr>
            </a:lvl5pPr>
            <a:lvl6pPr marL="3657509" lvl="5" indent="-516454" algn="ctr" rtl="0">
              <a:spcBef>
                <a:spcPts val="0"/>
              </a:spcBef>
              <a:spcAft>
                <a:spcPts val="0"/>
              </a:spcAft>
              <a:buClr>
                <a:srgbClr val="1C4587"/>
              </a:buClr>
              <a:buSzPts val="2500"/>
              <a:buChar char="■"/>
              <a:defRPr sz="3333" b="1">
                <a:solidFill>
                  <a:srgbClr val="1C4587"/>
                </a:solidFill>
              </a:defRPr>
            </a:lvl6pPr>
            <a:lvl7pPr marL="4267093" lvl="6" indent="-516454" algn="ctr" rtl="0">
              <a:spcBef>
                <a:spcPts val="0"/>
              </a:spcBef>
              <a:spcAft>
                <a:spcPts val="0"/>
              </a:spcAft>
              <a:buClr>
                <a:srgbClr val="1C4587"/>
              </a:buClr>
              <a:buSzPts val="2500"/>
              <a:buChar char="●"/>
              <a:defRPr sz="3333" b="1">
                <a:solidFill>
                  <a:srgbClr val="1C4587"/>
                </a:solidFill>
              </a:defRPr>
            </a:lvl7pPr>
            <a:lvl8pPr marL="4876678" lvl="7" indent="-516454" algn="ctr" rtl="0">
              <a:spcBef>
                <a:spcPts val="0"/>
              </a:spcBef>
              <a:spcAft>
                <a:spcPts val="0"/>
              </a:spcAft>
              <a:buClr>
                <a:srgbClr val="1C4587"/>
              </a:buClr>
              <a:buSzPts val="2500"/>
              <a:buChar char="○"/>
              <a:defRPr sz="3333" b="1">
                <a:solidFill>
                  <a:srgbClr val="1C4587"/>
                </a:solidFill>
              </a:defRPr>
            </a:lvl8pPr>
            <a:lvl9pPr marL="5486263" lvl="8" indent="-516454" algn="ctr">
              <a:spcBef>
                <a:spcPts val="0"/>
              </a:spcBef>
              <a:spcAft>
                <a:spcPts val="0"/>
              </a:spcAft>
              <a:buClr>
                <a:srgbClr val="1C4587"/>
              </a:buClr>
              <a:buSzPts val="2500"/>
              <a:buChar char="■"/>
              <a:defRPr sz="3333" b="1">
                <a:solidFill>
                  <a:srgbClr val="1C4587"/>
                </a:solidFill>
              </a:defRPr>
            </a:lvl9pPr>
          </a:lstStyle>
          <a:p>
            <a:endParaRPr/>
          </a:p>
        </p:txBody>
      </p:sp>
      <p:sp>
        <p:nvSpPr>
          <p:cNvPr id="248" name="Shape 248"/>
          <p:cNvSpPr/>
          <p:nvPr/>
        </p:nvSpPr>
        <p:spPr>
          <a:xfrm>
            <a:off x="9737174" y="-392483"/>
            <a:ext cx="600733" cy="744979"/>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49" name="Shape 249"/>
          <p:cNvSpPr/>
          <p:nvPr/>
        </p:nvSpPr>
        <p:spPr>
          <a:xfrm>
            <a:off x="-47165" y="4489284"/>
            <a:ext cx="591013" cy="672893"/>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50" name="Shape 250"/>
          <p:cNvSpPr/>
          <p:nvPr/>
        </p:nvSpPr>
        <p:spPr>
          <a:xfrm>
            <a:off x="11757265" y="4586215"/>
            <a:ext cx="552209" cy="677016"/>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51" name="Shape 251"/>
          <p:cNvSpPr/>
          <p:nvPr/>
        </p:nvSpPr>
        <p:spPr>
          <a:xfrm>
            <a:off x="11657298" y="5555569"/>
            <a:ext cx="660375" cy="453651"/>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52" name="Shape 252"/>
          <p:cNvSpPr/>
          <p:nvPr/>
        </p:nvSpPr>
        <p:spPr>
          <a:xfrm>
            <a:off x="11147940" y="6009221"/>
            <a:ext cx="496691" cy="513331"/>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53" name="Shape 253"/>
          <p:cNvSpPr/>
          <p:nvPr/>
        </p:nvSpPr>
        <p:spPr>
          <a:xfrm>
            <a:off x="-102771" y="1984025"/>
            <a:ext cx="452803" cy="53415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54" name="Shape 254"/>
          <p:cNvSpPr/>
          <p:nvPr/>
        </p:nvSpPr>
        <p:spPr>
          <a:xfrm>
            <a:off x="10736763" y="6433681"/>
            <a:ext cx="786656" cy="552172"/>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55" name="Shape 255"/>
          <p:cNvSpPr/>
          <p:nvPr/>
        </p:nvSpPr>
        <p:spPr>
          <a:xfrm>
            <a:off x="10736769" y="5509769"/>
            <a:ext cx="517491" cy="545251"/>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56" name="Shape 256"/>
          <p:cNvSpPr/>
          <p:nvPr/>
        </p:nvSpPr>
        <p:spPr>
          <a:xfrm>
            <a:off x="9907864" y="6497562"/>
            <a:ext cx="396808" cy="28164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57" name="Shape 257"/>
          <p:cNvSpPr/>
          <p:nvPr/>
        </p:nvSpPr>
        <p:spPr>
          <a:xfrm>
            <a:off x="11666301" y="6600167"/>
            <a:ext cx="384327" cy="245603"/>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58" name="Shape 258"/>
          <p:cNvSpPr/>
          <p:nvPr/>
        </p:nvSpPr>
        <p:spPr>
          <a:xfrm>
            <a:off x="11363259" y="5333706"/>
            <a:ext cx="409288" cy="513369"/>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59" name="Shape 259"/>
          <p:cNvSpPr/>
          <p:nvPr/>
        </p:nvSpPr>
        <p:spPr>
          <a:xfrm>
            <a:off x="11772537" y="6111825"/>
            <a:ext cx="521651" cy="385727"/>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60" name="Shape 260"/>
          <p:cNvSpPr/>
          <p:nvPr/>
        </p:nvSpPr>
        <p:spPr>
          <a:xfrm>
            <a:off x="11951973" y="1784958"/>
            <a:ext cx="240044" cy="498052"/>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61" name="Shape 261"/>
          <p:cNvSpPr/>
          <p:nvPr/>
        </p:nvSpPr>
        <p:spPr>
          <a:xfrm rot="-2426120">
            <a:off x="9480176" y="6502682"/>
            <a:ext cx="373213" cy="477295"/>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62" name="Shape 262"/>
          <p:cNvSpPr/>
          <p:nvPr/>
        </p:nvSpPr>
        <p:spPr>
          <a:xfrm>
            <a:off x="10212864" y="5826928"/>
            <a:ext cx="503611" cy="568851"/>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63" name="Shape 263"/>
          <p:cNvSpPr/>
          <p:nvPr/>
        </p:nvSpPr>
        <p:spPr>
          <a:xfrm>
            <a:off x="11730117" y="4104977"/>
            <a:ext cx="514731" cy="3440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64" name="Shape 264"/>
          <p:cNvSpPr/>
          <p:nvPr/>
        </p:nvSpPr>
        <p:spPr>
          <a:xfrm>
            <a:off x="10376560" y="6513509"/>
            <a:ext cx="233123" cy="249763"/>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65" name="Shape 265"/>
          <p:cNvSpPr/>
          <p:nvPr/>
        </p:nvSpPr>
        <p:spPr>
          <a:xfrm>
            <a:off x="462503" y="811487"/>
            <a:ext cx="280284" cy="611852"/>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66" name="Shape 266"/>
          <p:cNvSpPr/>
          <p:nvPr/>
        </p:nvSpPr>
        <p:spPr>
          <a:xfrm>
            <a:off x="860014" y="474615"/>
            <a:ext cx="552209" cy="677016"/>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67" name="Shape 267"/>
          <p:cNvSpPr/>
          <p:nvPr/>
        </p:nvSpPr>
        <p:spPr>
          <a:xfrm>
            <a:off x="11091747" y="-39763"/>
            <a:ext cx="609091" cy="567451"/>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68" name="Shape 268"/>
          <p:cNvSpPr/>
          <p:nvPr/>
        </p:nvSpPr>
        <p:spPr>
          <a:xfrm>
            <a:off x="-11" y="1351155"/>
            <a:ext cx="496691" cy="513331"/>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69" name="Shape 269"/>
          <p:cNvSpPr/>
          <p:nvPr/>
        </p:nvSpPr>
        <p:spPr>
          <a:xfrm>
            <a:off x="11599141" y="238816"/>
            <a:ext cx="695056" cy="718656"/>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70" name="Shape 270"/>
          <p:cNvSpPr/>
          <p:nvPr/>
        </p:nvSpPr>
        <p:spPr>
          <a:xfrm>
            <a:off x="933939" y="6076801"/>
            <a:ext cx="672893" cy="534169"/>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71" name="Shape 271"/>
          <p:cNvSpPr/>
          <p:nvPr/>
        </p:nvSpPr>
        <p:spPr>
          <a:xfrm>
            <a:off x="345290" y="-115001"/>
            <a:ext cx="627093" cy="58961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72" name="Shape 272"/>
          <p:cNvSpPr/>
          <p:nvPr/>
        </p:nvSpPr>
        <p:spPr>
          <a:xfrm>
            <a:off x="-46688" y="5434125"/>
            <a:ext cx="452803" cy="53415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73" name="Shape 273"/>
          <p:cNvSpPr/>
          <p:nvPr/>
        </p:nvSpPr>
        <p:spPr>
          <a:xfrm>
            <a:off x="961678" y="6664025"/>
            <a:ext cx="617412" cy="237283"/>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74" name="Shape 274"/>
          <p:cNvSpPr/>
          <p:nvPr/>
        </p:nvSpPr>
        <p:spPr>
          <a:xfrm>
            <a:off x="-324171" y="72281"/>
            <a:ext cx="786656" cy="552172"/>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75" name="Shape 275"/>
          <p:cNvSpPr/>
          <p:nvPr/>
        </p:nvSpPr>
        <p:spPr>
          <a:xfrm>
            <a:off x="10456069" y="-134498"/>
            <a:ext cx="517491" cy="545251"/>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76" name="Shape 276"/>
          <p:cNvSpPr/>
          <p:nvPr/>
        </p:nvSpPr>
        <p:spPr>
          <a:xfrm>
            <a:off x="-51501" y="772062"/>
            <a:ext cx="396808" cy="28164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77" name="Shape 277"/>
          <p:cNvSpPr/>
          <p:nvPr/>
        </p:nvSpPr>
        <p:spPr>
          <a:xfrm>
            <a:off x="1871701" y="15333"/>
            <a:ext cx="384327" cy="245603"/>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78" name="Shape 278"/>
          <p:cNvSpPr/>
          <p:nvPr/>
        </p:nvSpPr>
        <p:spPr>
          <a:xfrm>
            <a:off x="1274653" y="-76221"/>
            <a:ext cx="431488" cy="428728"/>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79" name="Shape 279"/>
          <p:cNvSpPr/>
          <p:nvPr/>
        </p:nvSpPr>
        <p:spPr>
          <a:xfrm>
            <a:off x="1777725" y="6237940"/>
            <a:ext cx="409288" cy="513369"/>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80" name="Shape 280"/>
          <p:cNvSpPr/>
          <p:nvPr/>
        </p:nvSpPr>
        <p:spPr>
          <a:xfrm>
            <a:off x="122165" y="6070569"/>
            <a:ext cx="554971" cy="546651"/>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81" name="Shape 281"/>
          <p:cNvSpPr/>
          <p:nvPr/>
        </p:nvSpPr>
        <p:spPr>
          <a:xfrm>
            <a:off x="2034237" y="6548458"/>
            <a:ext cx="521651" cy="385727"/>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82" name="Shape 282"/>
          <p:cNvSpPr/>
          <p:nvPr/>
        </p:nvSpPr>
        <p:spPr>
          <a:xfrm>
            <a:off x="3606" y="6533642"/>
            <a:ext cx="240044" cy="498052"/>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83" name="Shape 283"/>
          <p:cNvSpPr/>
          <p:nvPr/>
        </p:nvSpPr>
        <p:spPr>
          <a:xfrm rot="1920548">
            <a:off x="10967401" y="833700"/>
            <a:ext cx="668696" cy="56740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84" name="Shape 284"/>
          <p:cNvSpPr/>
          <p:nvPr/>
        </p:nvSpPr>
        <p:spPr>
          <a:xfrm>
            <a:off x="462490" y="5418857"/>
            <a:ext cx="639575" cy="452289"/>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85" name="Shape 285"/>
          <p:cNvSpPr/>
          <p:nvPr/>
        </p:nvSpPr>
        <p:spPr>
          <a:xfrm rot="-5400000">
            <a:off x="10661707" y="422573"/>
            <a:ext cx="373208" cy="477288"/>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86" name="Shape 286"/>
          <p:cNvSpPr/>
          <p:nvPr/>
        </p:nvSpPr>
        <p:spPr>
          <a:xfrm>
            <a:off x="11735680" y="1053695"/>
            <a:ext cx="503611" cy="568851"/>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87" name="Shape 287"/>
          <p:cNvSpPr/>
          <p:nvPr/>
        </p:nvSpPr>
        <p:spPr>
          <a:xfrm>
            <a:off x="345284" y="6610610"/>
            <a:ext cx="514731" cy="3440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88" name="Shape 288"/>
          <p:cNvSpPr/>
          <p:nvPr/>
        </p:nvSpPr>
        <p:spPr>
          <a:xfrm>
            <a:off x="11599127" y="1535209"/>
            <a:ext cx="233123" cy="249763"/>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A4C2F4"/>
              </a:solidFill>
            </a:endParaRPr>
          </a:p>
        </p:txBody>
      </p:sp>
      <p:sp>
        <p:nvSpPr>
          <p:cNvPr id="289" name="Shape 289"/>
          <p:cNvSpPr txBox="1">
            <a:spLocks noGrp="1"/>
          </p:cNvSpPr>
          <p:nvPr>
            <p:ph type="sldNum" idx="12"/>
          </p:nvPr>
        </p:nvSpPr>
        <p:spPr>
          <a:xfrm>
            <a:off x="5730200" y="6471065"/>
            <a:ext cx="731600" cy="3868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489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997233" y="300033"/>
            <a:ext cx="8187200" cy="1143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Shape 292"/>
          <p:cNvSpPr txBox="1">
            <a:spLocks noGrp="1"/>
          </p:cNvSpPr>
          <p:nvPr>
            <p:ph type="body" idx="1"/>
          </p:nvPr>
        </p:nvSpPr>
        <p:spPr>
          <a:xfrm>
            <a:off x="997233" y="1737116"/>
            <a:ext cx="8187200" cy="4814400"/>
          </a:xfrm>
          <a:prstGeom prst="rect">
            <a:avLst/>
          </a:prstGeom>
        </p:spPr>
        <p:txBody>
          <a:bodyPr spcFirstLastPara="1" wrap="square" lIns="91425" tIns="91425" rIns="91425" bIns="91425" anchor="t" anchorCtr="0"/>
          <a:lstStyle>
            <a:lvl1pPr marL="609585" lvl="0" indent="-516454">
              <a:spcBef>
                <a:spcPts val="800"/>
              </a:spcBef>
              <a:spcAft>
                <a:spcPts val="0"/>
              </a:spcAft>
              <a:buSzPts val="2500"/>
              <a:buChar char="✘"/>
              <a:defRPr sz="3333"/>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grpSp>
        <p:nvGrpSpPr>
          <p:cNvPr id="293" name="Shape 293"/>
          <p:cNvGrpSpPr/>
          <p:nvPr/>
        </p:nvGrpSpPr>
        <p:grpSpPr>
          <a:xfrm>
            <a:off x="9923870" y="-121539"/>
            <a:ext cx="2395052" cy="7107432"/>
            <a:chOff x="6023725" y="842300"/>
            <a:chExt cx="1358150" cy="4030375"/>
          </a:xfrm>
        </p:grpSpPr>
        <p:sp>
          <p:nvSpPr>
            <p:cNvPr id="294" name="Shape 294"/>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02" name="Shape 302"/>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03" name="Shape 303"/>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04" name="Shape 304"/>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10" name="Shape 310"/>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16" name="Shape 316"/>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solidFill>
                  <a:srgbClr val="A4C2F4"/>
                </a:solidFill>
              </a:endParaRPr>
            </a:p>
          </p:txBody>
        </p:sp>
      </p:grpSp>
      <p:cxnSp>
        <p:nvCxnSpPr>
          <p:cNvPr id="323" name="Shape 323"/>
          <p:cNvCxnSpPr/>
          <p:nvPr/>
        </p:nvCxnSpPr>
        <p:spPr>
          <a:xfrm>
            <a:off x="1133967" y="1375233"/>
            <a:ext cx="8050400" cy="0"/>
          </a:xfrm>
          <a:prstGeom prst="straightConnector1">
            <a:avLst/>
          </a:prstGeom>
          <a:noFill/>
          <a:ln w="19050" cap="rnd" cmpd="sng">
            <a:solidFill>
              <a:srgbClr val="A4C2F4"/>
            </a:solidFill>
            <a:prstDash val="dash"/>
            <a:round/>
            <a:headEnd type="none" w="med" len="med"/>
            <a:tailEnd type="none" w="med" len="med"/>
          </a:ln>
        </p:spPr>
      </p:cxnSp>
      <p:sp>
        <p:nvSpPr>
          <p:cNvPr id="324" name="Shape 324"/>
          <p:cNvSpPr txBox="1">
            <a:spLocks noGrp="1"/>
          </p:cNvSpPr>
          <p:nvPr>
            <p:ph type="sldNum" idx="12"/>
          </p:nvPr>
        </p:nvSpPr>
        <p:spPr>
          <a:xfrm>
            <a:off x="120825" y="6296983"/>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3935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997233" y="300033"/>
            <a:ext cx="8187200" cy="1143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Shape 327"/>
          <p:cNvSpPr txBox="1">
            <a:spLocks noGrp="1"/>
          </p:cNvSpPr>
          <p:nvPr>
            <p:ph type="body" idx="1"/>
          </p:nvPr>
        </p:nvSpPr>
        <p:spPr>
          <a:xfrm>
            <a:off x="997233" y="1817537"/>
            <a:ext cx="4212000" cy="4814400"/>
          </a:xfrm>
          <a:prstGeom prst="rect">
            <a:avLst/>
          </a:prstGeom>
        </p:spPr>
        <p:txBody>
          <a:bodyPr spcFirstLastPara="1" wrap="square" lIns="91425" tIns="91425" rIns="91425" bIns="91425" anchor="t" anchorCtr="0"/>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328" name="Shape 328"/>
          <p:cNvSpPr txBox="1">
            <a:spLocks noGrp="1"/>
          </p:cNvSpPr>
          <p:nvPr>
            <p:ph type="body" idx="2"/>
          </p:nvPr>
        </p:nvSpPr>
        <p:spPr>
          <a:xfrm>
            <a:off x="5462797" y="1817537"/>
            <a:ext cx="4212000" cy="4814400"/>
          </a:xfrm>
          <a:prstGeom prst="rect">
            <a:avLst/>
          </a:prstGeom>
        </p:spPr>
        <p:txBody>
          <a:bodyPr spcFirstLastPara="1" wrap="square" lIns="91425" tIns="91425" rIns="91425" bIns="91425" anchor="t" anchorCtr="0"/>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grpSp>
        <p:nvGrpSpPr>
          <p:cNvPr id="329" name="Shape 329"/>
          <p:cNvGrpSpPr/>
          <p:nvPr/>
        </p:nvGrpSpPr>
        <p:grpSpPr>
          <a:xfrm>
            <a:off x="9923870" y="-121539"/>
            <a:ext cx="2395052" cy="7107432"/>
            <a:chOff x="6023725" y="842300"/>
            <a:chExt cx="1358150" cy="4030375"/>
          </a:xfrm>
        </p:grpSpPr>
        <p:sp>
          <p:nvSpPr>
            <p:cNvPr id="330" name="Shape 330"/>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31" name="Shape 331"/>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32" name="Shape 332"/>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33" name="Shape 333"/>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34" name="Shape 334"/>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35" name="Shape 335"/>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36" name="Shape 336"/>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37" name="Shape 337"/>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38" name="Shape 338"/>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39" name="Shape 339"/>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40" name="Shape 340"/>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41" name="Shape 341"/>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42" name="Shape 342"/>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43" name="Shape 343"/>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44" name="Shape 344"/>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45" name="Shape 345"/>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46" name="Shape 346"/>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47" name="Shape 347"/>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48" name="Shape 348"/>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49" name="Shape 349"/>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50" name="Shape 350"/>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51" name="Shape 351"/>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52" name="Shape 352"/>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53" name="Shape 353"/>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54" name="Shape 354"/>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55" name="Shape 355"/>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56" name="Shape 356"/>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57" name="Shape 357"/>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58" name="Shape 358"/>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grpSp>
      <p:cxnSp>
        <p:nvCxnSpPr>
          <p:cNvPr id="359" name="Shape 359"/>
          <p:cNvCxnSpPr/>
          <p:nvPr/>
        </p:nvCxnSpPr>
        <p:spPr>
          <a:xfrm>
            <a:off x="1133967" y="1375233"/>
            <a:ext cx="80504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120825" y="6296983"/>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15325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997233" y="300033"/>
            <a:ext cx="8187200" cy="11432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63" name="Shape 363"/>
          <p:cNvSpPr txBox="1">
            <a:spLocks noGrp="1"/>
          </p:cNvSpPr>
          <p:nvPr>
            <p:ph type="body" idx="1"/>
          </p:nvPr>
        </p:nvSpPr>
        <p:spPr>
          <a:xfrm>
            <a:off x="997233" y="1745167"/>
            <a:ext cx="2797200" cy="48228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364" name="Shape 364"/>
          <p:cNvSpPr txBox="1">
            <a:spLocks noGrp="1"/>
          </p:cNvSpPr>
          <p:nvPr>
            <p:ph type="body" idx="2"/>
          </p:nvPr>
        </p:nvSpPr>
        <p:spPr>
          <a:xfrm>
            <a:off x="3937449" y="1745167"/>
            <a:ext cx="2797200" cy="48228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365" name="Shape 365"/>
          <p:cNvSpPr txBox="1">
            <a:spLocks noGrp="1"/>
          </p:cNvSpPr>
          <p:nvPr>
            <p:ph type="body" idx="3"/>
          </p:nvPr>
        </p:nvSpPr>
        <p:spPr>
          <a:xfrm>
            <a:off x="6877664" y="1745167"/>
            <a:ext cx="2797200" cy="48228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grpSp>
        <p:nvGrpSpPr>
          <p:cNvPr id="366" name="Shape 366"/>
          <p:cNvGrpSpPr/>
          <p:nvPr/>
        </p:nvGrpSpPr>
        <p:grpSpPr>
          <a:xfrm>
            <a:off x="9923870" y="-121539"/>
            <a:ext cx="2395052" cy="7107432"/>
            <a:chOff x="6023725" y="842300"/>
            <a:chExt cx="1358150" cy="4030375"/>
          </a:xfrm>
        </p:grpSpPr>
        <p:sp>
          <p:nvSpPr>
            <p:cNvPr id="367" name="Shape 36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68" name="Shape 36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69" name="Shape 36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70" name="Shape 37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71" name="Shape 37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72" name="Shape 37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73" name="Shape 37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74" name="Shape 37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75" name="Shape 37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76" name="Shape 37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77" name="Shape 37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78" name="Shape 37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79" name="Shape 37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80" name="Shape 38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81" name="Shape 38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82" name="Shape 38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83" name="Shape 38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84" name="Shape 38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85" name="Shape 38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86" name="Shape 38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87" name="Shape 38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88" name="Shape 38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89" name="Shape 38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90" name="Shape 39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91" name="Shape 39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92" name="Shape 39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93" name="Shape 39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94" name="Shape 39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395" name="Shape 39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grpSp>
      <p:cxnSp>
        <p:nvCxnSpPr>
          <p:cNvPr id="396" name="Shape 396"/>
          <p:cNvCxnSpPr/>
          <p:nvPr/>
        </p:nvCxnSpPr>
        <p:spPr>
          <a:xfrm>
            <a:off x="1133967" y="1375233"/>
            <a:ext cx="8050400" cy="0"/>
          </a:xfrm>
          <a:prstGeom prst="straightConnector1">
            <a:avLst/>
          </a:prstGeom>
          <a:noFill/>
          <a:ln w="19050" cap="rnd" cmpd="sng">
            <a:solidFill>
              <a:srgbClr val="A4C2F4"/>
            </a:solidFill>
            <a:prstDash val="dash"/>
            <a:round/>
            <a:headEnd type="none" w="med" len="med"/>
            <a:tailEnd type="none" w="med" len="med"/>
          </a:ln>
        </p:spPr>
      </p:cxnSp>
      <p:sp>
        <p:nvSpPr>
          <p:cNvPr id="397" name="Shape 397"/>
          <p:cNvSpPr txBox="1">
            <a:spLocks noGrp="1"/>
          </p:cNvSpPr>
          <p:nvPr>
            <p:ph type="sldNum" idx="12"/>
          </p:nvPr>
        </p:nvSpPr>
        <p:spPr>
          <a:xfrm>
            <a:off x="120825" y="6296983"/>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8972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197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516EF6-8685-4908-AE89-C4565AEBFEF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870DF39-1437-4747-B242-11E54568777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219202-0070-47F7-AC5E-D395A84217D0}"/>
              </a:ext>
            </a:extLst>
          </p:cNvPr>
          <p:cNvSpPr>
            <a:spLocks noGrp="1"/>
          </p:cNvSpPr>
          <p:nvPr>
            <p:ph type="dt" sz="half" idx="10"/>
          </p:nvPr>
        </p:nvSpPr>
        <p:spPr/>
        <p:txBody>
          <a:bodyPr/>
          <a:lstStyle/>
          <a:p>
            <a:fld id="{F402FBE5-6013-41E5-AB9C-8D76FD94E6A4}" type="datetimeFigureOut">
              <a:rPr lang="tr-TR" smtClean="0"/>
              <a:t>7.04.2020</a:t>
            </a:fld>
            <a:endParaRPr lang="tr-TR"/>
          </a:p>
        </p:txBody>
      </p:sp>
      <p:sp>
        <p:nvSpPr>
          <p:cNvPr id="5" name="Alt Bilgi Yer Tutucusu 4">
            <a:extLst>
              <a:ext uri="{FF2B5EF4-FFF2-40B4-BE49-F238E27FC236}">
                <a16:creationId xmlns:a16="http://schemas.microsoft.com/office/drawing/2014/main" id="{7C8C7838-7FBB-4E69-AE36-02196A66C66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1A1AD6E-385C-43EE-A2DE-9A835B588CEE}"/>
              </a:ext>
            </a:extLst>
          </p:cNvPr>
          <p:cNvSpPr>
            <a:spLocks noGrp="1"/>
          </p:cNvSpPr>
          <p:nvPr>
            <p:ph type="sldNum" sz="quarter" idx="12"/>
          </p:nvPr>
        </p:nvSpPr>
        <p:spPr/>
        <p:txBody>
          <a:bodyPr/>
          <a:lstStyle/>
          <a:p>
            <a:fld id="{DCFF45BF-53D5-4302-A40E-0EB6F584DE1E}" type="slidenum">
              <a:rPr lang="tr-TR" smtClean="0"/>
              <a:t>‹#›</a:t>
            </a:fld>
            <a:endParaRPr lang="tr-TR"/>
          </a:p>
        </p:txBody>
      </p:sp>
    </p:spTree>
    <p:extLst>
      <p:ext uri="{BB962C8B-B14F-4D97-AF65-F5344CB8AC3E}">
        <p14:creationId xmlns:p14="http://schemas.microsoft.com/office/powerpoint/2010/main" val="322357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48C0D6-098A-4E01-8C90-0AC05B071CD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F3608AA-B941-4CE5-A465-6D6755986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F990868-000A-420B-B793-8A5AA7099CC3}"/>
              </a:ext>
            </a:extLst>
          </p:cNvPr>
          <p:cNvSpPr>
            <a:spLocks noGrp="1"/>
          </p:cNvSpPr>
          <p:nvPr>
            <p:ph type="dt" sz="half" idx="10"/>
          </p:nvPr>
        </p:nvSpPr>
        <p:spPr/>
        <p:txBody>
          <a:bodyPr/>
          <a:lstStyle/>
          <a:p>
            <a:fld id="{F402FBE5-6013-41E5-AB9C-8D76FD94E6A4}" type="datetimeFigureOut">
              <a:rPr lang="tr-TR" smtClean="0"/>
              <a:t>7.04.2020</a:t>
            </a:fld>
            <a:endParaRPr lang="tr-TR"/>
          </a:p>
        </p:txBody>
      </p:sp>
      <p:sp>
        <p:nvSpPr>
          <p:cNvPr id="5" name="Alt Bilgi Yer Tutucusu 4">
            <a:extLst>
              <a:ext uri="{FF2B5EF4-FFF2-40B4-BE49-F238E27FC236}">
                <a16:creationId xmlns:a16="http://schemas.microsoft.com/office/drawing/2014/main" id="{B8666815-0C5F-495D-B738-6C1C5EB61F2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1BABDBB-F7DF-48E6-BB9E-7AD4D7366640}"/>
              </a:ext>
            </a:extLst>
          </p:cNvPr>
          <p:cNvSpPr>
            <a:spLocks noGrp="1"/>
          </p:cNvSpPr>
          <p:nvPr>
            <p:ph type="sldNum" sz="quarter" idx="12"/>
          </p:nvPr>
        </p:nvSpPr>
        <p:spPr/>
        <p:txBody>
          <a:bodyPr/>
          <a:lstStyle/>
          <a:p>
            <a:fld id="{DCFF45BF-53D5-4302-A40E-0EB6F584DE1E}" type="slidenum">
              <a:rPr lang="tr-TR" smtClean="0"/>
              <a:t>‹#›</a:t>
            </a:fld>
            <a:endParaRPr lang="tr-TR"/>
          </a:p>
        </p:txBody>
      </p:sp>
    </p:spTree>
    <p:extLst>
      <p:ext uri="{BB962C8B-B14F-4D97-AF65-F5344CB8AC3E}">
        <p14:creationId xmlns:p14="http://schemas.microsoft.com/office/powerpoint/2010/main" val="171917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4BDAF5-0734-42FB-ACEE-CDFACBC5D27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BFEBBA7-27F5-427E-B57E-7EE8F81F6CF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EAB4553-97A0-4716-8188-F3424A92F69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1D9AFBE-1AC6-4FB8-8992-C6C163D54D23}"/>
              </a:ext>
            </a:extLst>
          </p:cNvPr>
          <p:cNvSpPr>
            <a:spLocks noGrp="1"/>
          </p:cNvSpPr>
          <p:nvPr>
            <p:ph type="dt" sz="half" idx="10"/>
          </p:nvPr>
        </p:nvSpPr>
        <p:spPr/>
        <p:txBody>
          <a:bodyPr/>
          <a:lstStyle/>
          <a:p>
            <a:fld id="{F402FBE5-6013-41E5-AB9C-8D76FD94E6A4}" type="datetimeFigureOut">
              <a:rPr lang="tr-TR" smtClean="0"/>
              <a:t>7.04.2020</a:t>
            </a:fld>
            <a:endParaRPr lang="tr-TR"/>
          </a:p>
        </p:txBody>
      </p:sp>
      <p:sp>
        <p:nvSpPr>
          <p:cNvPr id="6" name="Alt Bilgi Yer Tutucusu 5">
            <a:extLst>
              <a:ext uri="{FF2B5EF4-FFF2-40B4-BE49-F238E27FC236}">
                <a16:creationId xmlns:a16="http://schemas.microsoft.com/office/drawing/2014/main" id="{677F58A7-9666-4317-A3F4-ACC810A02E8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99973FF-3614-4442-9FCC-497DCEB6D8CC}"/>
              </a:ext>
            </a:extLst>
          </p:cNvPr>
          <p:cNvSpPr>
            <a:spLocks noGrp="1"/>
          </p:cNvSpPr>
          <p:nvPr>
            <p:ph type="sldNum" sz="quarter" idx="12"/>
          </p:nvPr>
        </p:nvSpPr>
        <p:spPr/>
        <p:txBody>
          <a:bodyPr/>
          <a:lstStyle/>
          <a:p>
            <a:fld id="{DCFF45BF-53D5-4302-A40E-0EB6F584DE1E}" type="slidenum">
              <a:rPr lang="tr-TR" smtClean="0"/>
              <a:t>‹#›</a:t>
            </a:fld>
            <a:endParaRPr lang="tr-TR"/>
          </a:p>
        </p:txBody>
      </p:sp>
    </p:spTree>
    <p:extLst>
      <p:ext uri="{BB962C8B-B14F-4D97-AF65-F5344CB8AC3E}">
        <p14:creationId xmlns:p14="http://schemas.microsoft.com/office/powerpoint/2010/main" val="179241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3429CC-93FD-4690-ABA9-1BA1BA45B68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BE54F3D-D4C9-481F-8367-65E20232E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16DDC53-B419-4EA1-A834-435CD8E6852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9EFF96E-33AF-45F4-A990-4AEFFDEE6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7FB43F7-CF50-4785-9654-28829C458F5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A306231-91F1-4ECA-ABC3-1B846241F820}"/>
              </a:ext>
            </a:extLst>
          </p:cNvPr>
          <p:cNvSpPr>
            <a:spLocks noGrp="1"/>
          </p:cNvSpPr>
          <p:nvPr>
            <p:ph type="dt" sz="half" idx="10"/>
          </p:nvPr>
        </p:nvSpPr>
        <p:spPr/>
        <p:txBody>
          <a:bodyPr/>
          <a:lstStyle/>
          <a:p>
            <a:fld id="{F402FBE5-6013-41E5-AB9C-8D76FD94E6A4}" type="datetimeFigureOut">
              <a:rPr lang="tr-TR" smtClean="0"/>
              <a:t>7.04.2020</a:t>
            </a:fld>
            <a:endParaRPr lang="tr-TR"/>
          </a:p>
        </p:txBody>
      </p:sp>
      <p:sp>
        <p:nvSpPr>
          <p:cNvPr id="8" name="Alt Bilgi Yer Tutucusu 7">
            <a:extLst>
              <a:ext uri="{FF2B5EF4-FFF2-40B4-BE49-F238E27FC236}">
                <a16:creationId xmlns:a16="http://schemas.microsoft.com/office/drawing/2014/main" id="{9819D3E3-0BEA-48E9-B82C-3EA9D0C60DC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EA00DE5-768C-42AA-87A5-A62A2423283B}"/>
              </a:ext>
            </a:extLst>
          </p:cNvPr>
          <p:cNvSpPr>
            <a:spLocks noGrp="1"/>
          </p:cNvSpPr>
          <p:nvPr>
            <p:ph type="sldNum" sz="quarter" idx="12"/>
          </p:nvPr>
        </p:nvSpPr>
        <p:spPr/>
        <p:txBody>
          <a:bodyPr/>
          <a:lstStyle/>
          <a:p>
            <a:fld id="{DCFF45BF-53D5-4302-A40E-0EB6F584DE1E}" type="slidenum">
              <a:rPr lang="tr-TR" smtClean="0"/>
              <a:t>‹#›</a:t>
            </a:fld>
            <a:endParaRPr lang="tr-TR"/>
          </a:p>
        </p:txBody>
      </p:sp>
    </p:spTree>
    <p:extLst>
      <p:ext uri="{BB962C8B-B14F-4D97-AF65-F5344CB8AC3E}">
        <p14:creationId xmlns:p14="http://schemas.microsoft.com/office/powerpoint/2010/main" val="307488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31FF98-4DA0-42E8-BAC1-43F781FC810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4D3CBCB-2D12-4B8C-877C-7B9700CB6A7F}"/>
              </a:ext>
            </a:extLst>
          </p:cNvPr>
          <p:cNvSpPr>
            <a:spLocks noGrp="1"/>
          </p:cNvSpPr>
          <p:nvPr>
            <p:ph type="dt" sz="half" idx="10"/>
          </p:nvPr>
        </p:nvSpPr>
        <p:spPr/>
        <p:txBody>
          <a:bodyPr/>
          <a:lstStyle/>
          <a:p>
            <a:fld id="{F402FBE5-6013-41E5-AB9C-8D76FD94E6A4}" type="datetimeFigureOut">
              <a:rPr lang="tr-TR" smtClean="0"/>
              <a:t>7.04.2020</a:t>
            </a:fld>
            <a:endParaRPr lang="tr-TR"/>
          </a:p>
        </p:txBody>
      </p:sp>
      <p:sp>
        <p:nvSpPr>
          <p:cNvPr id="4" name="Alt Bilgi Yer Tutucusu 3">
            <a:extLst>
              <a:ext uri="{FF2B5EF4-FFF2-40B4-BE49-F238E27FC236}">
                <a16:creationId xmlns:a16="http://schemas.microsoft.com/office/drawing/2014/main" id="{6132E2BA-0114-4F8A-BF37-360C83A9587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3798310-78C8-4904-83F8-689ED14D0D76}"/>
              </a:ext>
            </a:extLst>
          </p:cNvPr>
          <p:cNvSpPr>
            <a:spLocks noGrp="1"/>
          </p:cNvSpPr>
          <p:nvPr>
            <p:ph type="sldNum" sz="quarter" idx="12"/>
          </p:nvPr>
        </p:nvSpPr>
        <p:spPr/>
        <p:txBody>
          <a:bodyPr/>
          <a:lstStyle/>
          <a:p>
            <a:fld id="{DCFF45BF-53D5-4302-A40E-0EB6F584DE1E}" type="slidenum">
              <a:rPr lang="tr-TR" smtClean="0"/>
              <a:t>‹#›</a:t>
            </a:fld>
            <a:endParaRPr lang="tr-TR"/>
          </a:p>
        </p:txBody>
      </p:sp>
    </p:spTree>
    <p:extLst>
      <p:ext uri="{BB962C8B-B14F-4D97-AF65-F5344CB8AC3E}">
        <p14:creationId xmlns:p14="http://schemas.microsoft.com/office/powerpoint/2010/main" val="261785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85CED30-3EC6-4375-B46D-00ACEF0DDCE5}"/>
              </a:ext>
            </a:extLst>
          </p:cNvPr>
          <p:cNvSpPr>
            <a:spLocks noGrp="1"/>
          </p:cNvSpPr>
          <p:nvPr>
            <p:ph type="dt" sz="half" idx="10"/>
          </p:nvPr>
        </p:nvSpPr>
        <p:spPr/>
        <p:txBody>
          <a:bodyPr/>
          <a:lstStyle/>
          <a:p>
            <a:fld id="{F402FBE5-6013-41E5-AB9C-8D76FD94E6A4}" type="datetimeFigureOut">
              <a:rPr lang="tr-TR" smtClean="0"/>
              <a:t>7.04.2020</a:t>
            </a:fld>
            <a:endParaRPr lang="tr-TR"/>
          </a:p>
        </p:txBody>
      </p:sp>
      <p:sp>
        <p:nvSpPr>
          <p:cNvPr id="3" name="Alt Bilgi Yer Tutucusu 2">
            <a:extLst>
              <a:ext uri="{FF2B5EF4-FFF2-40B4-BE49-F238E27FC236}">
                <a16:creationId xmlns:a16="http://schemas.microsoft.com/office/drawing/2014/main" id="{A650CB47-5C2B-4D97-8512-E33B8A27ED9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59EEF0A-1210-4E45-B5A0-4B1753564C1E}"/>
              </a:ext>
            </a:extLst>
          </p:cNvPr>
          <p:cNvSpPr>
            <a:spLocks noGrp="1"/>
          </p:cNvSpPr>
          <p:nvPr>
            <p:ph type="sldNum" sz="quarter" idx="12"/>
          </p:nvPr>
        </p:nvSpPr>
        <p:spPr/>
        <p:txBody>
          <a:bodyPr/>
          <a:lstStyle/>
          <a:p>
            <a:fld id="{DCFF45BF-53D5-4302-A40E-0EB6F584DE1E}" type="slidenum">
              <a:rPr lang="tr-TR" smtClean="0"/>
              <a:t>‹#›</a:t>
            </a:fld>
            <a:endParaRPr lang="tr-TR"/>
          </a:p>
        </p:txBody>
      </p:sp>
    </p:spTree>
    <p:extLst>
      <p:ext uri="{BB962C8B-B14F-4D97-AF65-F5344CB8AC3E}">
        <p14:creationId xmlns:p14="http://schemas.microsoft.com/office/powerpoint/2010/main" val="86272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382674-B531-4740-BEB5-EA9D389B2DA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00A2D61-6B69-4D37-A8B2-E112F476B3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B052A8A-4152-4085-ACF6-8773A687DE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92C021F-DBB7-4599-81B4-40CC57D87983}"/>
              </a:ext>
            </a:extLst>
          </p:cNvPr>
          <p:cNvSpPr>
            <a:spLocks noGrp="1"/>
          </p:cNvSpPr>
          <p:nvPr>
            <p:ph type="dt" sz="half" idx="10"/>
          </p:nvPr>
        </p:nvSpPr>
        <p:spPr/>
        <p:txBody>
          <a:bodyPr/>
          <a:lstStyle/>
          <a:p>
            <a:fld id="{F402FBE5-6013-41E5-AB9C-8D76FD94E6A4}" type="datetimeFigureOut">
              <a:rPr lang="tr-TR" smtClean="0"/>
              <a:t>7.04.2020</a:t>
            </a:fld>
            <a:endParaRPr lang="tr-TR"/>
          </a:p>
        </p:txBody>
      </p:sp>
      <p:sp>
        <p:nvSpPr>
          <p:cNvPr id="6" name="Alt Bilgi Yer Tutucusu 5">
            <a:extLst>
              <a:ext uri="{FF2B5EF4-FFF2-40B4-BE49-F238E27FC236}">
                <a16:creationId xmlns:a16="http://schemas.microsoft.com/office/drawing/2014/main" id="{2B1C7853-966D-461F-A809-5DB934FE5AD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B2ABD5D-00F0-4A78-8600-4B4EB194E44D}"/>
              </a:ext>
            </a:extLst>
          </p:cNvPr>
          <p:cNvSpPr>
            <a:spLocks noGrp="1"/>
          </p:cNvSpPr>
          <p:nvPr>
            <p:ph type="sldNum" sz="quarter" idx="12"/>
          </p:nvPr>
        </p:nvSpPr>
        <p:spPr/>
        <p:txBody>
          <a:bodyPr/>
          <a:lstStyle/>
          <a:p>
            <a:fld id="{DCFF45BF-53D5-4302-A40E-0EB6F584DE1E}" type="slidenum">
              <a:rPr lang="tr-TR" smtClean="0"/>
              <a:t>‹#›</a:t>
            </a:fld>
            <a:endParaRPr lang="tr-TR"/>
          </a:p>
        </p:txBody>
      </p:sp>
    </p:spTree>
    <p:extLst>
      <p:ext uri="{BB962C8B-B14F-4D97-AF65-F5344CB8AC3E}">
        <p14:creationId xmlns:p14="http://schemas.microsoft.com/office/powerpoint/2010/main" val="336698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A69C36-20DA-4EDD-BE0F-DCFB56E748B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0EF3C46-DF77-4584-ABC1-63AFDBF50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4C826F0-398C-44C9-956E-4F8938F02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E5F3E23-9D58-482C-B222-04BBD37C4FFD}"/>
              </a:ext>
            </a:extLst>
          </p:cNvPr>
          <p:cNvSpPr>
            <a:spLocks noGrp="1"/>
          </p:cNvSpPr>
          <p:nvPr>
            <p:ph type="dt" sz="half" idx="10"/>
          </p:nvPr>
        </p:nvSpPr>
        <p:spPr/>
        <p:txBody>
          <a:bodyPr/>
          <a:lstStyle/>
          <a:p>
            <a:fld id="{F402FBE5-6013-41E5-AB9C-8D76FD94E6A4}" type="datetimeFigureOut">
              <a:rPr lang="tr-TR" smtClean="0"/>
              <a:t>7.04.2020</a:t>
            </a:fld>
            <a:endParaRPr lang="tr-TR"/>
          </a:p>
        </p:txBody>
      </p:sp>
      <p:sp>
        <p:nvSpPr>
          <p:cNvPr id="6" name="Alt Bilgi Yer Tutucusu 5">
            <a:extLst>
              <a:ext uri="{FF2B5EF4-FFF2-40B4-BE49-F238E27FC236}">
                <a16:creationId xmlns:a16="http://schemas.microsoft.com/office/drawing/2014/main" id="{CDBCE2BB-CAF9-4C0C-9581-9AA7D0240CD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E3075C-9865-4DF3-BCAA-44A0AA551744}"/>
              </a:ext>
            </a:extLst>
          </p:cNvPr>
          <p:cNvSpPr>
            <a:spLocks noGrp="1"/>
          </p:cNvSpPr>
          <p:nvPr>
            <p:ph type="sldNum" sz="quarter" idx="12"/>
          </p:nvPr>
        </p:nvSpPr>
        <p:spPr/>
        <p:txBody>
          <a:bodyPr/>
          <a:lstStyle/>
          <a:p>
            <a:fld id="{DCFF45BF-53D5-4302-A40E-0EB6F584DE1E}" type="slidenum">
              <a:rPr lang="tr-TR" smtClean="0"/>
              <a:t>‹#›</a:t>
            </a:fld>
            <a:endParaRPr lang="tr-TR"/>
          </a:p>
        </p:txBody>
      </p:sp>
    </p:spTree>
    <p:extLst>
      <p:ext uri="{BB962C8B-B14F-4D97-AF65-F5344CB8AC3E}">
        <p14:creationId xmlns:p14="http://schemas.microsoft.com/office/powerpoint/2010/main" val="234833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8269927-BC42-480C-979E-689F8D44E3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65443CD-2B7A-43FB-AB13-251964BF0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F7DF75-1521-46EC-8942-CADFB80FA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2FBE5-6013-41E5-AB9C-8D76FD94E6A4}" type="datetimeFigureOut">
              <a:rPr lang="tr-TR" smtClean="0"/>
              <a:t>7.04.2020</a:t>
            </a:fld>
            <a:endParaRPr lang="tr-TR"/>
          </a:p>
        </p:txBody>
      </p:sp>
      <p:sp>
        <p:nvSpPr>
          <p:cNvPr id="5" name="Alt Bilgi Yer Tutucusu 4">
            <a:extLst>
              <a:ext uri="{FF2B5EF4-FFF2-40B4-BE49-F238E27FC236}">
                <a16:creationId xmlns:a16="http://schemas.microsoft.com/office/drawing/2014/main" id="{6DCAF765-4214-43B1-AED8-AE05A29B8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059B8A4-EC72-4E74-A1A4-0BFFF7E79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F45BF-53D5-4302-A40E-0EB6F584DE1E}" type="slidenum">
              <a:rPr lang="tr-TR" smtClean="0"/>
              <a:t>‹#›</a:t>
            </a:fld>
            <a:endParaRPr lang="tr-TR"/>
          </a:p>
        </p:txBody>
      </p:sp>
    </p:spTree>
    <p:extLst>
      <p:ext uri="{BB962C8B-B14F-4D97-AF65-F5344CB8AC3E}">
        <p14:creationId xmlns:p14="http://schemas.microsoft.com/office/powerpoint/2010/main" val="388649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2" name="Shape 542"/>
          <p:cNvSpPr txBox="1">
            <a:spLocks noGrp="1"/>
          </p:cNvSpPr>
          <p:nvPr>
            <p:ph type="sldNum" idx="12"/>
          </p:nvPr>
        </p:nvSpPr>
        <p:spPr>
          <a:xfrm>
            <a:off x="4297650" y="4853299"/>
            <a:ext cx="548700" cy="290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1pPr>
            <a:lvl2pPr marR="0" lvl="1"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2pPr>
            <a:lvl3pPr marR="0" lvl="2"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3pPr>
            <a:lvl4pPr marR="0" lvl="3"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4pPr>
            <a:lvl5pPr marR="0" lvl="4"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5pPr>
            <a:lvl6pPr marR="0" lvl="5"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6pPr>
            <a:lvl7pPr marR="0" lvl="6"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7pPr>
            <a:lvl8pPr marR="0" lvl="7"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8pPr>
            <a:lvl9pPr marR="0" lvl="8"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 smtClean="0"/>
              <a:pPr/>
              <a:t>1</a:t>
            </a:fld>
            <a:endParaRPr/>
          </a:p>
        </p:txBody>
      </p:sp>
      <p:sp>
        <p:nvSpPr>
          <p:cNvPr id="3" name="Dikdörtgen 2"/>
          <p:cNvSpPr/>
          <p:nvPr/>
        </p:nvSpPr>
        <p:spPr>
          <a:xfrm>
            <a:off x="3413801" y="153907"/>
            <a:ext cx="8018544" cy="913007"/>
          </a:xfrm>
          <a:prstGeom prst="rect">
            <a:avLst/>
          </a:prstGeom>
        </p:spPr>
        <p:txBody>
          <a:bodyPr wrap="square">
            <a:spAutoFit/>
          </a:bodyPr>
          <a:lstStyle/>
          <a:p>
            <a:pPr>
              <a:buClr>
                <a:srgbClr val="002060"/>
              </a:buClr>
            </a:pPr>
            <a:r>
              <a:rPr lang="tr-TR" sz="5333" dirty="0">
                <a:solidFill>
                  <a:srgbClr val="002060"/>
                </a:solidFill>
                <a:latin typeface="Sniglet" panose="020B0604020202020204" charset="0"/>
              </a:rPr>
              <a:t>STEM Nedir?</a:t>
            </a:r>
          </a:p>
        </p:txBody>
      </p:sp>
      <p:graphicFrame>
        <p:nvGraphicFramePr>
          <p:cNvPr id="7" name="Diyagram 6"/>
          <p:cNvGraphicFramePr/>
          <p:nvPr/>
        </p:nvGraphicFramePr>
        <p:xfrm>
          <a:off x="-969108" y="124579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Resim 12"/>
          <p:cNvPicPr>
            <a:picLocks noChangeAspect="1"/>
          </p:cNvPicPr>
          <p:nvPr/>
        </p:nvPicPr>
        <p:blipFill>
          <a:blip r:embed="rId8"/>
          <a:stretch>
            <a:fillRect/>
          </a:stretch>
        </p:blipFill>
        <p:spPr>
          <a:xfrm>
            <a:off x="6957963" y="1534602"/>
            <a:ext cx="3733484" cy="21323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3CAC7CD-CA38-457F-BB69-DAB1CF27D143}"/>
              </a:ext>
            </a:extLst>
          </p:cNvPr>
          <p:cNvPicPr>
            <a:picLocks noChangeAspect="1"/>
          </p:cNvPicPr>
          <p:nvPr/>
        </p:nvPicPr>
        <p:blipFill>
          <a:blip r:embed="rId2"/>
          <a:stretch>
            <a:fillRect/>
          </a:stretch>
        </p:blipFill>
        <p:spPr>
          <a:xfrm>
            <a:off x="1934818" y="689113"/>
            <a:ext cx="8613912" cy="5353878"/>
          </a:xfrm>
          <a:prstGeom prst="rect">
            <a:avLst/>
          </a:prstGeom>
        </p:spPr>
      </p:pic>
    </p:spTree>
    <p:extLst>
      <p:ext uri="{BB962C8B-B14F-4D97-AF65-F5344CB8AC3E}">
        <p14:creationId xmlns:p14="http://schemas.microsoft.com/office/powerpoint/2010/main" val="116029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idx="12"/>
          </p:nvPr>
        </p:nvSpPr>
        <p:spPr>
          <a:xfrm>
            <a:off x="4297650" y="4853299"/>
            <a:ext cx="548700" cy="290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1pPr>
            <a:lvl2pPr marR="0" lvl="1"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2pPr>
            <a:lvl3pPr marR="0" lvl="2"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3pPr>
            <a:lvl4pPr marR="0" lvl="3"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4pPr>
            <a:lvl5pPr marR="0" lvl="4"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5pPr>
            <a:lvl6pPr marR="0" lvl="5"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6pPr>
            <a:lvl7pPr marR="0" lvl="6"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7pPr>
            <a:lvl8pPr marR="0" lvl="7"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8pPr>
            <a:lvl9pPr marR="0" lvl="8"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 smtClean="0"/>
              <a:pPr/>
              <a:t>2</a:t>
            </a:fld>
            <a:endParaRPr lang="en"/>
          </a:p>
        </p:txBody>
      </p:sp>
      <p:sp>
        <p:nvSpPr>
          <p:cNvPr id="4" name="Dikdörtgen 3"/>
          <p:cNvSpPr/>
          <p:nvPr/>
        </p:nvSpPr>
        <p:spPr>
          <a:xfrm>
            <a:off x="2248727" y="420664"/>
            <a:ext cx="8018544" cy="913007"/>
          </a:xfrm>
          <a:prstGeom prst="rect">
            <a:avLst/>
          </a:prstGeom>
        </p:spPr>
        <p:txBody>
          <a:bodyPr wrap="square">
            <a:spAutoFit/>
          </a:bodyPr>
          <a:lstStyle/>
          <a:p>
            <a:pPr algn="ctr">
              <a:buClr>
                <a:srgbClr val="002060"/>
              </a:buClr>
            </a:pPr>
            <a:r>
              <a:rPr lang="tr-TR" sz="5333" dirty="0">
                <a:solidFill>
                  <a:srgbClr val="002060"/>
                </a:solidFill>
                <a:latin typeface="Sniglet" panose="020B0604020202020204" charset="0"/>
              </a:rPr>
              <a:t>Disiplinler Arası İlişkiler</a:t>
            </a:r>
          </a:p>
        </p:txBody>
      </p:sp>
      <p:pic>
        <p:nvPicPr>
          <p:cNvPr id="6" name="Resim 5"/>
          <p:cNvPicPr>
            <a:picLocks noChangeAspect="1"/>
          </p:cNvPicPr>
          <p:nvPr/>
        </p:nvPicPr>
        <p:blipFill>
          <a:blip r:embed="rId2"/>
          <a:stretch>
            <a:fillRect/>
          </a:stretch>
        </p:blipFill>
        <p:spPr>
          <a:xfrm>
            <a:off x="689113" y="1805883"/>
            <a:ext cx="9697889" cy="3747837"/>
          </a:xfrm>
          <a:prstGeom prst="rect">
            <a:avLst/>
          </a:prstGeom>
        </p:spPr>
      </p:pic>
    </p:spTree>
    <p:extLst>
      <p:ext uri="{BB962C8B-B14F-4D97-AF65-F5344CB8AC3E}">
        <p14:creationId xmlns:p14="http://schemas.microsoft.com/office/powerpoint/2010/main" val="114483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4" name="Dikdörtgen 3"/>
          <p:cNvSpPr/>
          <p:nvPr/>
        </p:nvSpPr>
        <p:spPr>
          <a:xfrm>
            <a:off x="1299663" y="229464"/>
            <a:ext cx="6754532" cy="913007"/>
          </a:xfrm>
          <a:prstGeom prst="rect">
            <a:avLst/>
          </a:prstGeom>
        </p:spPr>
        <p:txBody>
          <a:bodyPr wrap="square">
            <a:spAutoFit/>
          </a:bodyPr>
          <a:lstStyle/>
          <a:p>
            <a:pPr>
              <a:buClr>
                <a:srgbClr val="002060"/>
              </a:buClr>
            </a:pPr>
            <a:r>
              <a:rPr lang="tr-TR" sz="5333" dirty="0" err="1">
                <a:solidFill>
                  <a:srgbClr val="002060"/>
                </a:solidFill>
                <a:latin typeface="Sniglet" panose="020B0604020202020204" charset="0"/>
              </a:rPr>
              <a:t>STEM’in</a:t>
            </a:r>
            <a:r>
              <a:rPr lang="tr-TR" sz="5333" dirty="0">
                <a:solidFill>
                  <a:srgbClr val="002060"/>
                </a:solidFill>
                <a:latin typeface="Sniglet" panose="020B0604020202020204" charset="0"/>
              </a:rPr>
              <a:t> Hedefleri</a:t>
            </a:r>
          </a:p>
        </p:txBody>
      </p:sp>
      <p:graphicFrame>
        <p:nvGraphicFramePr>
          <p:cNvPr id="8" name="Diyagram 7"/>
          <p:cNvGraphicFramePr/>
          <p:nvPr/>
        </p:nvGraphicFramePr>
        <p:xfrm>
          <a:off x="1024100" y="1322385"/>
          <a:ext cx="7510301" cy="3677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hape 568"/>
          <p:cNvSpPr/>
          <p:nvPr/>
        </p:nvSpPr>
        <p:spPr>
          <a:xfrm>
            <a:off x="9871023" y="3005490"/>
            <a:ext cx="1764704" cy="1788199"/>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14" name="Shape 569"/>
          <p:cNvSpPr/>
          <p:nvPr/>
        </p:nvSpPr>
        <p:spPr>
          <a:xfrm rot="1473079">
            <a:off x="10237497" y="1037712"/>
            <a:ext cx="1031755" cy="1005019"/>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15" name="Shape 571"/>
          <p:cNvSpPr/>
          <p:nvPr/>
        </p:nvSpPr>
        <p:spPr>
          <a:xfrm rot="2487273">
            <a:off x="9486499" y="2849329"/>
            <a:ext cx="321403" cy="31232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16" name="Shape 570"/>
          <p:cNvSpPr/>
          <p:nvPr/>
        </p:nvSpPr>
        <p:spPr>
          <a:xfrm>
            <a:off x="11472945" y="250431"/>
            <a:ext cx="451699" cy="438936"/>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17" name="Shape 570"/>
          <p:cNvSpPr/>
          <p:nvPr/>
        </p:nvSpPr>
        <p:spPr>
          <a:xfrm>
            <a:off x="11625605" y="4793688"/>
            <a:ext cx="451699" cy="438936"/>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18" name="Shape 570"/>
          <p:cNvSpPr/>
          <p:nvPr/>
        </p:nvSpPr>
        <p:spPr>
          <a:xfrm>
            <a:off x="9606449" y="524616"/>
            <a:ext cx="451699" cy="438936"/>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19" name="Shape 570"/>
          <p:cNvSpPr/>
          <p:nvPr/>
        </p:nvSpPr>
        <p:spPr>
          <a:xfrm>
            <a:off x="10884683" y="2312392"/>
            <a:ext cx="451699" cy="438936"/>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20" name="Shape 570"/>
          <p:cNvSpPr/>
          <p:nvPr/>
        </p:nvSpPr>
        <p:spPr>
          <a:xfrm>
            <a:off x="11728768" y="1627937"/>
            <a:ext cx="451699" cy="438936"/>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21" name="Shape 570"/>
          <p:cNvSpPr/>
          <p:nvPr/>
        </p:nvSpPr>
        <p:spPr>
          <a:xfrm>
            <a:off x="9419324" y="5000372"/>
            <a:ext cx="451699" cy="438936"/>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121900" tIns="121900" rIns="121900" bIns="121900" anchor="ctr" anchorCtr="0">
            <a:noAutofit/>
          </a:bodyPr>
          <a:lstStyle/>
          <a:p>
            <a:endParaRPr sz="2400">
              <a:solidFill>
                <a:srgbClr val="6D9EE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Shape 554"/>
          <p:cNvSpPr txBox="1">
            <a:spLocks noGrp="1"/>
          </p:cNvSpPr>
          <p:nvPr>
            <p:ph type="sldNum" idx="12"/>
          </p:nvPr>
        </p:nvSpPr>
        <p:spPr>
          <a:xfrm>
            <a:off x="5730200" y="6471065"/>
            <a:ext cx="731600" cy="386800"/>
          </a:xfrm>
          <a:prstGeom prst="rect">
            <a:avLst/>
          </a:prstGeom>
        </p:spPr>
        <p:txBody>
          <a:bodyPr spcFirstLastPara="1" wrap="square" lIns="121900" tIns="121900" rIns="121900" bIns="121900" anchor="ctr" anchorCtr="0">
            <a:noAutofit/>
          </a:bodyPr>
          <a:lstStyle/>
          <a:p>
            <a:fld id="{00000000-1234-1234-1234-123412341234}" type="slidenum">
              <a:rPr lang="en"/>
              <a:pPr/>
              <a:t>4</a:t>
            </a:fld>
            <a:endParaRPr/>
          </a:p>
        </p:txBody>
      </p:sp>
      <p:sp>
        <p:nvSpPr>
          <p:cNvPr id="3" name="Dikdörtgen 2"/>
          <p:cNvSpPr/>
          <p:nvPr/>
        </p:nvSpPr>
        <p:spPr>
          <a:xfrm>
            <a:off x="1566203" y="504063"/>
            <a:ext cx="10325687" cy="913007"/>
          </a:xfrm>
          <a:prstGeom prst="rect">
            <a:avLst/>
          </a:prstGeom>
        </p:spPr>
        <p:txBody>
          <a:bodyPr wrap="square">
            <a:spAutoFit/>
          </a:bodyPr>
          <a:lstStyle/>
          <a:p>
            <a:pPr>
              <a:buClr>
                <a:srgbClr val="002060"/>
              </a:buClr>
            </a:pPr>
            <a:r>
              <a:rPr lang="tr-TR" sz="5333" dirty="0">
                <a:solidFill>
                  <a:srgbClr val="002060"/>
                </a:solidFill>
                <a:latin typeface="Sniglet" panose="020B0604020202020204" charset="0"/>
              </a:rPr>
              <a:t>Öğretmenlerden Beklenenler</a:t>
            </a:r>
          </a:p>
        </p:txBody>
      </p:sp>
      <p:pic>
        <p:nvPicPr>
          <p:cNvPr id="1026" name="Picture 2" descr="STEM ÃÄRETMENLERÄ°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977" y="2004713"/>
            <a:ext cx="3216257" cy="2973135"/>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a:stretch>
            <a:fillRect/>
          </a:stretch>
        </p:blipFill>
        <p:spPr>
          <a:xfrm>
            <a:off x="2149329" y="1913044"/>
            <a:ext cx="5358376" cy="35774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997233" y="300033"/>
            <a:ext cx="9656699" cy="1143200"/>
          </a:xfrm>
          <a:prstGeom prst="rect">
            <a:avLst/>
          </a:prstGeom>
        </p:spPr>
        <p:txBody>
          <a:bodyPr spcFirstLastPara="1" vert="horz" wrap="square" lIns="121900" tIns="121900" rIns="121900" bIns="121900" numCol="1" anchor="b" anchorCtr="0" compatLnSpc="1">
            <a:prstTxWarp prst="textNoShape">
              <a:avLst/>
            </a:prstTxWarp>
            <a:noAutofit/>
          </a:bodyPr>
          <a:lstStyle/>
          <a:p>
            <a:r>
              <a:rPr lang="tr-TR" sz="5333" dirty="0">
                <a:solidFill>
                  <a:srgbClr val="002060"/>
                </a:solidFill>
                <a:latin typeface="Sniglet" panose="020B0604020202020204" charset="0"/>
              </a:rPr>
              <a:t>Öğrencilerden Beklenenler</a:t>
            </a:r>
            <a:endParaRPr sz="5333" dirty="0"/>
          </a:p>
        </p:txBody>
      </p:sp>
      <p:sp>
        <p:nvSpPr>
          <p:cNvPr id="561" name="Shape 561"/>
          <p:cNvSpPr txBox="1">
            <a:spLocks noGrp="1"/>
          </p:cNvSpPr>
          <p:nvPr>
            <p:ph type="sldNum" idx="12"/>
          </p:nvPr>
        </p:nvSpPr>
        <p:spPr>
          <a:xfrm>
            <a:off x="120825" y="6296983"/>
            <a:ext cx="731600" cy="524800"/>
          </a:xfrm>
          <a:prstGeom prst="rect">
            <a:avLst/>
          </a:prstGeom>
        </p:spPr>
        <p:txBody>
          <a:bodyPr spcFirstLastPara="1" wrap="square" lIns="121900" tIns="121900" rIns="121900" bIns="121900" anchor="t" anchorCtr="0">
            <a:noAutofit/>
          </a:bodyPr>
          <a:lstStyle/>
          <a:p>
            <a:fld id="{00000000-1234-1234-1234-123412341234}" type="slidenum">
              <a:rPr lang="en"/>
              <a:pPr/>
              <a:t>5</a:t>
            </a:fld>
            <a:endParaRPr/>
          </a:p>
        </p:txBody>
      </p:sp>
      <p:graphicFrame>
        <p:nvGraphicFramePr>
          <p:cNvPr id="3" name="Diyagram 2"/>
          <p:cNvGraphicFramePr/>
          <p:nvPr/>
        </p:nvGraphicFramePr>
        <p:xfrm>
          <a:off x="1109100" y="3345235"/>
          <a:ext cx="7168627" cy="2951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8"/>
          <a:stretch>
            <a:fillRect/>
          </a:stretch>
        </p:blipFill>
        <p:spPr>
          <a:xfrm>
            <a:off x="3195539" y="1599071"/>
            <a:ext cx="2845459" cy="25325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Shape 578"/>
          <p:cNvSpPr txBox="1">
            <a:spLocks noGrp="1"/>
          </p:cNvSpPr>
          <p:nvPr>
            <p:ph type="title"/>
          </p:nvPr>
        </p:nvSpPr>
        <p:spPr>
          <a:xfrm>
            <a:off x="997233" y="300033"/>
            <a:ext cx="8187200" cy="1143200"/>
          </a:xfrm>
          <a:prstGeom prst="rect">
            <a:avLst/>
          </a:prstGeom>
        </p:spPr>
        <p:txBody>
          <a:bodyPr spcFirstLastPara="1" vert="horz" wrap="square" lIns="121900" tIns="121900" rIns="121900" bIns="121900" numCol="1" anchor="b" anchorCtr="0" compatLnSpc="1">
            <a:prstTxWarp prst="textNoShape">
              <a:avLst/>
            </a:prstTxWarp>
            <a:noAutofit/>
          </a:bodyPr>
          <a:lstStyle/>
          <a:p>
            <a:r>
              <a:rPr lang="tr-TR" sz="5333" dirty="0">
                <a:solidFill>
                  <a:srgbClr val="002060"/>
                </a:solidFill>
                <a:latin typeface="Sniglet" panose="020B0604020202020204" charset="0"/>
              </a:rPr>
              <a:t>STEM Eğitimi Dersleri </a:t>
            </a:r>
            <a:endParaRPr sz="5333" dirty="0"/>
          </a:p>
        </p:txBody>
      </p:sp>
      <p:sp>
        <p:nvSpPr>
          <p:cNvPr id="580" name="Shape 580"/>
          <p:cNvSpPr txBox="1">
            <a:spLocks noGrp="1"/>
          </p:cNvSpPr>
          <p:nvPr>
            <p:ph type="sldNum" idx="12"/>
          </p:nvPr>
        </p:nvSpPr>
        <p:spPr>
          <a:xfrm>
            <a:off x="120825" y="6296983"/>
            <a:ext cx="731600" cy="524800"/>
          </a:xfrm>
          <a:prstGeom prst="rect">
            <a:avLst/>
          </a:prstGeom>
        </p:spPr>
        <p:txBody>
          <a:bodyPr spcFirstLastPara="1" wrap="square" lIns="121900" tIns="121900" rIns="121900" bIns="121900" anchor="t" anchorCtr="0">
            <a:noAutofit/>
          </a:bodyPr>
          <a:lstStyle/>
          <a:p>
            <a:fld id="{00000000-1234-1234-1234-123412341234}" type="slidenum">
              <a:rPr lang="en"/>
              <a:pPr/>
              <a:t>6</a:t>
            </a:fld>
            <a:endParaRPr/>
          </a:p>
        </p:txBody>
      </p:sp>
      <p:pic>
        <p:nvPicPr>
          <p:cNvPr id="5" name="Resim 4"/>
          <p:cNvPicPr>
            <a:picLocks noChangeAspect="1"/>
          </p:cNvPicPr>
          <p:nvPr/>
        </p:nvPicPr>
        <p:blipFill>
          <a:blip r:embed="rId3"/>
          <a:stretch>
            <a:fillRect/>
          </a:stretch>
        </p:blipFill>
        <p:spPr>
          <a:xfrm>
            <a:off x="1732547" y="2016721"/>
            <a:ext cx="7198631" cy="38317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386766" y="1213583"/>
            <a:ext cx="9294436" cy="1143200"/>
          </a:xfrm>
          <a:prstGeom prst="rect">
            <a:avLst/>
          </a:prstGeom>
        </p:spPr>
        <p:txBody>
          <a:bodyPr spcFirstLastPara="1" vert="horz" wrap="square" lIns="121900" tIns="121900" rIns="121900" bIns="121900" numCol="1" anchor="b" anchorCtr="0" compatLnSpc="1">
            <a:prstTxWarp prst="textNoShape">
              <a:avLst/>
            </a:prstTxWarp>
            <a:noAutofit/>
          </a:bodyPr>
          <a:lstStyle/>
          <a:p>
            <a:r>
              <a:rPr lang="tr-TR" sz="4267" dirty="0">
                <a:solidFill>
                  <a:srgbClr val="002060"/>
                </a:solidFill>
                <a:latin typeface="Sniglet" panose="020B0604020202020204" charset="0"/>
              </a:rPr>
              <a:t>STEM Eğitimi Okullarında Öğrenme Süreçleri</a:t>
            </a:r>
            <a:br>
              <a:rPr lang="tr-TR" sz="5333" dirty="0">
                <a:solidFill>
                  <a:srgbClr val="002060"/>
                </a:solidFill>
                <a:latin typeface="Sniglet" panose="020B0604020202020204" charset="0"/>
              </a:rPr>
            </a:br>
            <a:endParaRPr sz="5333" dirty="0"/>
          </a:p>
        </p:txBody>
      </p:sp>
      <p:sp>
        <p:nvSpPr>
          <p:cNvPr id="589" name="Shape 589"/>
          <p:cNvSpPr txBox="1">
            <a:spLocks noGrp="1"/>
          </p:cNvSpPr>
          <p:nvPr>
            <p:ph type="sldNum" idx="12"/>
          </p:nvPr>
        </p:nvSpPr>
        <p:spPr>
          <a:xfrm>
            <a:off x="120825" y="6296983"/>
            <a:ext cx="731600" cy="524800"/>
          </a:xfrm>
          <a:prstGeom prst="rect">
            <a:avLst/>
          </a:prstGeom>
        </p:spPr>
        <p:txBody>
          <a:bodyPr spcFirstLastPara="1" wrap="square" lIns="121900" tIns="121900" rIns="121900" bIns="121900" anchor="t" anchorCtr="0">
            <a:noAutofit/>
          </a:bodyPr>
          <a:lstStyle/>
          <a:p>
            <a:fld id="{00000000-1234-1234-1234-123412341234}" type="slidenum">
              <a:rPr lang="en"/>
              <a:pPr/>
              <a:t>7</a:t>
            </a:fld>
            <a:endParaRPr/>
          </a:p>
        </p:txBody>
      </p:sp>
      <p:graphicFrame>
        <p:nvGraphicFramePr>
          <p:cNvPr id="10" name="Diyagram 9"/>
          <p:cNvGraphicFramePr/>
          <p:nvPr/>
        </p:nvGraphicFramePr>
        <p:xfrm>
          <a:off x="978478" y="1453663"/>
          <a:ext cx="8702724" cy="537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C08FC3D-C8AE-410F-9C74-E5619ECF659A}"/>
              </a:ext>
            </a:extLst>
          </p:cNvPr>
          <p:cNvPicPr>
            <a:picLocks noChangeAspect="1"/>
          </p:cNvPicPr>
          <p:nvPr/>
        </p:nvPicPr>
        <p:blipFill>
          <a:blip r:embed="rId2"/>
          <a:stretch>
            <a:fillRect/>
          </a:stretch>
        </p:blipFill>
        <p:spPr>
          <a:xfrm>
            <a:off x="636104" y="808382"/>
            <a:ext cx="10026661" cy="6049617"/>
          </a:xfrm>
          <a:prstGeom prst="rect">
            <a:avLst/>
          </a:prstGeom>
        </p:spPr>
      </p:pic>
    </p:spTree>
    <p:extLst>
      <p:ext uri="{BB962C8B-B14F-4D97-AF65-F5344CB8AC3E}">
        <p14:creationId xmlns:p14="http://schemas.microsoft.com/office/powerpoint/2010/main" val="354251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17A1600-AABD-4380-ADCF-758C511FFD62}"/>
              </a:ext>
            </a:extLst>
          </p:cNvPr>
          <p:cNvPicPr>
            <a:picLocks noChangeAspect="1"/>
          </p:cNvPicPr>
          <p:nvPr/>
        </p:nvPicPr>
        <p:blipFill>
          <a:blip r:embed="rId2"/>
          <a:stretch>
            <a:fillRect/>
          </a:stretch>
        </p:blipFill>
        <p:spPr>
          <a:xfrm>
            <a:off x="1603513" y="632671"/>
            <a:ext cx="9157251" cy="6006667"/>
          </a:xfrm>
          <a:prstGeom prst="rect">
            <a:avLst/>
          </a:prstGeom>
        </p:spPr>
      </p:pic>
    </p:spTree>
    <p:extLst>
      <p:ext uri="{BB962C8B-B14F-4D97-AF65-F5344CB8AC3E}">
        <p14:creationId xmlns:p14="http://schemas.microsoft.com/office/powerpoint/2010/main" val="41321714"/>
      </p:ext>
    </p:extLst>
  </p:cSld>
  <p:clrMapOvr>
    <a:masterClrMapping/>
  </p:clrMapOvr>
  <p:transition spd="med"/>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264</Words>
  <Application>Microsoft Office PowerPoint</Application>
  <PresentationFormat>Geniş ekran</PresentationFormat>
  <Paragraphs>32</Paragraphs>
  <Slides>10</Slides>
  <Notes>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Sniglet</vt:lpstr>
      <vt:lpstr>Office Teması</vt:lpstr>
      <vt:lpstr>PowerPoint Sunusu</vt:lpstr>
      <vt:lpstr>PowerPoint Sunusu</vt:lpstr>
      <vt:lpstr>PowerPoint Sunusu</vt:lpstr>
      <vt:lpstr>PowerPoint Sunusu</vt:lpstr>
      <vt:lpstr>Öğrencilerden Beklenenler</vt:lpstr>
      <vt:lpstr>STEM Eğitimi Dersleri </vt:lpstr>
      <vt:lpstr>STEM Eğitimi Okullarında Öğrenme Süreçleri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Eren CEYLAN</dc:creator>
  <cp:lastModifiedBy>Eren CEYLAN</cp:lastModifiedBy>
  <cp:revision>4</cp:revision>
  <dcterms:created xsi:type="dcterms:W3CDTF">2019-12-26T09:06:59Z</dcterms:created>
  <dcterms:modified xsi:type="dcterms:W3CDTF">2020-04-06T21:22:38Z</dcterms:modified>
</cp:coreProperties>
</file>