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9" r:id="rId3"/>
    <p:sldId id="260" r:id="rId4"/>
    <p:sldId id="261" r:id="rId5"/>
    <p:sldId id="265" r:id="rId6"/>
    <p:sldId id="274" r:id="rId7"/>
    <p:sldId id="262" r:id="rId8"/>
    <p:sldId id="263" r:id="rId9"/>
    <p:sldId id="264" r:id="rId10"/>
    <p:sldId id="266" r:id="rId11"/>
    <p:sldId id="267" r:id="rId12"/>
    <p:sldId id="278" r:id="rId13"/>
  </p:sldIdLst>
  <p:sldSz cx="9144000" cy="6858000" type="screen4x3"/>
  <p:notesSz cx="6877050" cy="96567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1808" autoAdjust="0"/>
  </p:normalViewPr>
  <p:slideViewPr>
    <p:cSldViewPr>
      <p:cViewPr varScale="1">
        <p:scale>
          <a:sx n="47" d="100"/>
          <a:sy n="47" d="100"/>
        </p:scale>
        <p:origin x="1838" y="3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9738" cy="4826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5725" y="0"/>
            <a:ext cx="2979738" cy="4826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2A5866-B6A8-4F7D-B4F8-DD276585E6DD}" type="datetimeFigureOut">
              <a:rPr lang="en-US" smtClean="0"/>
              <a:pPr/>
              <a:t>3/11/2018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72575"/>
            <a:ext cx="2979738" cy="4826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5725" y="9172575"/>
            <a:ext cx="2979738" cy="4826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2A1995-A16E-4984-8506-B2D3A4298B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0961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0055" cy="482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5405" y="0"/>
            <a:ext cx="2980055" cy="482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B007A6-C0BB-405E-AD87-262DC8BAF809}" type="datetimeFigureOut">
              <a:rPr lang="en-US" smtClean="0"/>
              <a:pPr/>
              <a:t>3/11/2018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23938" y="723900"/>
            <a:ext cx="4829175" cy="3621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7706" y="4586964"/>
            <a:ext cx="5501640" cy="43455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72249"/>
            <a:ext cx="2980055" cy="4828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5405" y="9172249"/>
            <a:ext cx="2980055" cy="4828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2B07B1-7666-46CB-B4D4-FC8CDCE9FCD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918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B07B1-7666-46CB-B4D4-FC8CDCE9FCD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6806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B07B1-7666-46CB-B4D4-FC8CDCE9FCD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7045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B07B1-7666-46CB-B4D4-FC8CDCE9FCD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5516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B07B1-7666-46CB-B4D4-FC8CDCE9FCD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523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B07B1-7666-46CB-B4D4-FC8CDCE9FCD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6267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1. </a:t>
            </a:r>
            <a:r>
              <a:rPr lang="en-US" dirty="0" err="1" smtClean="0"/>
              <a:t>Uygun</a:t>
            </a:r>
            <a:r>
              <a:rPr lang="en-US" dirty="0" smtClean="0"/>
              <a:t> </a:t>
            </a:r>
            <a:r>
              <a:rPr lang="en-US" dirty="0" err="1" smtClean="0"/>
              <a:t>biçimde</a:t>
            </a:r>
            <a:r>
              <a:rPr lang="en-US" dirty="0" smtClean="0"/>
              <a:t> </a:t>
            </a:r>
            <a:r>
              <a:rPr lang="en-US" dirty="0" err="1" smtClean="0"/>
              <a:t>yapılmış</a:t>
            </a:r>
            <a:r>
              <a:rPr lang="en-US" dirty="0" smtClean="0"/>
              <a:t> </a:t>
            </a:r>
            <a:r>
              <a:rPr lang="en-US" dirty="0" err="1" smtClean="0"/>
              <a:t>sistemli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gözlem</a:t>
            </a:r>
            <a:r>
              <a:rPr lang="en-US" dirty="0" smtClean="0"/>
              <a:t>,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davranışın</a:t>
            </a:r>
            <a:r>
              <a:rPr lang="en-US" dirty="0" smtClean="0"/>
              <a:t> </a:t>
            </a:r>
            <a:r>
              <a:rPr lang="en-US" dirty="0" err="1" smtClean="0"/>
              <a:t>doğal</a:t>
            </a:r>
            <a:r>
              <a:rPr lang="en-US" dirty="0" smtClean="0"/>
              <a:t> </a:t>
            </a:r>
            <a:r>
              <a:rPr lang="en-US" dirty="0" err="1" smtClean="0"/>
              <a:t>yaşam</a:t>
            </a:r>
            <a:r>
              <a:rPr lang="en-US" dirty="0" smtClean="0"/>
              <a:t> </a:t>
            </a:r>
            <a:r>
              <a:rPr lang="en-US" dirty="0" err="1" smtClean="0"/>
              <a:t>koşullarında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çıktığı</a:t>
            </a:r>
            <a:r>
              <a:rPr lang="en-US" dirty="0" smtClean="0"/>
              <a:t> </a:t>
            </a:r>
            <a:r>
              <a:rPr lang="en-US" dirty="0" err="1" smtClean="0"/>
              <a:t>şekliyle</a:t>
            </a:r>
            <a:r>
              <a:rPr lang="en-US" dirty="0" smtClean="0"/>
              <a:t> </a:t>
            </a:r>
            <a:r>
              <a:rPr lang="en-US" dirty="0" err="1" smtClean="0"/>
              <a:t>incelenmesine</a:t>
            </a:r>
            <a:r>
              <a:rPr lang="en-US" dirty="0" smtClean="0"/>
              <a:t> </a:t>
            </a:r>
            <a:r>
              <a:rPr lang="en-US" dirty="0" err="1" smtClean="0"/>
              <a:t>olanak</a:t>
            </a:r>
            <a:r>
              <a:rPr lang="en-US" dirty="0" smtClean="0"/>
              <a:t> </a:t>
            </a:r>
            <a:r>
              <a:rPr lang="en-US" dirty="0" err="1" smtClean="0"/>
              <a:t>veren</a:t>
            </a:r>
            <a:r>
              <a:rPr lang="en-US" dirty="0" smtClean="0"/>
              <a:t>, </a:t>
            </a:r>
            <a:r>
              <a:rPr lang="en-US" dirty="0" err="1" smtClean="0"/>
              <a:t>birçok</a:t>
            </a:r>
            <a:r>
              <a:rPr lang="en-US" dirty="0" smtClean="0"/>
              <a:t> </a:t>
            </a:r>
            <a:r>
              <a:rPr lang="en-US" dirty="0" err="1" smtClean="0"/>
              <a:t>ölçme</a:t>
            </a:r>
            <a:r>
              <a:rPr lang="en-US" dirty="0" smtClean="0"/>
              <a:t> </a:t>
            </a:r>
            <a:r>
              <a:rPr lang="en-US" dirty="0" err="1" smtClean="0"/>
              <a:t>aracı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edinilemeyen</a:t>
            </a:r>
            <a:r>
              <a:rPr lang="en-US" dirty="0" smtClean="0"/>
              <a:t> </a:t>
            </a:r>
            <a:r>
              <a:rPr lang="en-US" dirty="0" err="1" smtClean="0"/>
              <a:t>orijinal</a:t>
            </a:r>
            <a:r>
              <a:rPr lang="en-US" dirty="0" smtClean="0"/>
              <a:t>, </a:t>
            </a:r>
            <a:r>
              <a:rPr lang="en-US" dirty="0" err="1" smtClean="0"/>
              <a:t>taze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gerçeğe</a:t>
            </a:r>
            <a:r>
              <a:rPr lang="en-US" dirty="0" smtClean="0"/>
              <a:t> </a:t>
            </a:r>
            <a:r>
              <a:rPr lang="en-US" dirty="0" err="1" smtClean="0"/>
              <a:t>uygun</a:t>
            </a:r>
            <a:r>
              <a:rPr lang="en-US" dirty="0" smtClean="0"/>
              <a:t> </a:t>
            </a:r>
            <a:r>
              <a:rPr lang="en-US" dirty="0" err="1" smtClean="0"/>
              <a:t>bilgi</a:t>
            </a:r>
            <a:r>
              <a:rPr lang="en-US" dirty="0" smtClean="0"/>
              <a:t> </a:t>
            </a:r>
            <a:r>
              <a:rPr lang="en-US" dirty="0" err="1" smtClean="0"/>
              <a:t>sağlayan</a:t>
            </a:r>
            <a:r>
              <a:rPr lang="en-US" dirty="0" smtClean="0"/>
              <a:t> </a:t>
            </a:r>
            <a:r>
              <a:rPr lang="en-US" dirty="0" err="1" smtClean="0"/>
              <a:t>yaralı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tekniktir</a:t>
            </a:r>
            <a:r>
              <a:rPr lang="en-US" dirty="0" smtClean="0"/>
              <a:t>.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B07B1-7666-46CB-B4D4-FC8CDCE9FCD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373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B07B1-7666-46CB-B4D4-FC8CDCE9FCD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2270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779A9BB-E751-4BCC-A038-F126BF4EA288}" type="datetimeFigureOut">
              <a:rPr lang="en-US" smtClean="0"/>
              <a:pPr/>
              <a:t>3/11/2018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9A9BB-E751-4BCC-A038-F126BF4EA288}" type="datetimeFigureOut">
              <a:rPr lang="en-US" smtClean="0"/>
              <a:pPr/>
              <a:t>3/11/2018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9A9BB-E751-4BCC-A038-F126BF4EA288}" type="datetimeFigureOut">
              <a:rPr lang="en-US" smtClean="0"/>
              <a:pPr/>
              <a:t>3/11/2018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9A9BB-E751-4BCC-A038-F126BF4EA288}" type="datetimeFigureOut">
              <a:rPr lang="en-US" smtClean="0"/>
              <a:pPr/>
              <a:t>3/11/2018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9A9BB-E751-4BCC-A038-F126BF4EA288}" type="datetimeFigureOut">
              <a:rPr lang="en-US" smtClean="0"/>
              <a:pPr/>
              <a:t>3/11/2018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9A9BB-E751-4BCC-A038-F126BF4EA288}" type="datetimeFigureOut">
              <a:rPr lang="en-US" smtClean="0"/>
              <a:pPr/>
              <a:t>3/11/2018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9A9BB-E751-4BCC-A038-F126BF4EA288}" type="datetimeFigureOut">
              <a:rPr lang="en-US" smtClean="0"/>
              <a:pPr/>
              <a:t>3/11/2018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9A9BB-E751-4BCC-A038-F126BF4EA288}" type="datetimeFigureOut">
              <a:rPr lang="en-US" smtClean="0"/>
              <a:pPr/>
              <a:t>3/11/2018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9A9BB-E751-4BCC-A038-F126BF4EA288}" type="datetimeFigureOut">
              <a:rPr lang="en-US" smtClean="0"/>
              <a:pPr/>
              <a:t>3/11/2018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F779A9BB-E751-4BCC-A038-F126BF4EA288}" type="datetimeFigureOut">
              <a:rPr lang="en-US" smtClean="0"/>
              <a:pPr/>
              <a:t>3/11/2018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779A9BB-E751-4BCC-A038-F126BF4EA288}" type="datetimeFigureOut">
              <a:rPr lang="en-US" smtClean="0"/>
              <a:pPr/>
              <a:t>3/11/2018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779A9BB-E751-4BCC-A038-F126BF4EA288}" type="datetimeFigureOut">
              <a:rPr lang="en-US" smtClean="0"/>
              <a:pPr/>
              <a:t>3/11/2018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752601"/>
            <a:ext cx="8001000" cy="1829761"/>
          </a:xfrm>
        </p:spPr>
        <p:txBody>
          <a:bodyPr>
            <a:normAutofit/>
          </a:bodyPr>
          <a:lstStyle/>
          <a:p>
            <a:r>
              <a:rPr lang="tr-TR" sz="4000" dirty="0" smtClean="0"/>
              <a:t>Gözleme Dayalı Teknikler </a:t>
            </a:r>
            <a:r>
              <a:rPr lang="tr-TR" sz="4000" dirty="0" smtClean="0"/>
              <a:t>I</a:t>
            </a:r>
            <a:endParaRPr lang="tr-TR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3733800"/>
            <a:ext cx="6400800" cy="990600"/>
          </a:xfrm>
        </p:spPr>
        <p:txBody>
          <a:bodyPr/>
          <a:lstStyle/>
          <a:p>
            <a:r>
              <a:rPr lang="tr-TR" dirty="0" smtClean="0"/>
              <a:t>Yrd. Doç. </a:t>
            </a:r>
            <a:r>
              <a:rPr lang="en-US" dirty="0" smtClean="0"/>
              <a:t>Dr. Gökhan Atik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err="1" smtClean="0"/>
              <a:t>Gözlem</a:t>
            </a:r>
            <a:r>
              <a:rPr lang="en-US" b="1" dirty="0" smtClean="0"/>
              <a:t> </a:t>
            </a:r>
            <a:r>
              <a:rPr lang="en-US" b="1" dirty="0" err="1" smtClean="0"/>
              <a:t>Yararlı</a:t>
            </a:r>
            <a:r>
              <a:rPr lang="en-US" b="1" dirty="0" smtClean="0"/>
              <a:t> </a:t>
            </a:r>
            <a:r>
              <a:rPr lang="en-US" b="1" dirty="0" err="1" smtClean="0"/>
              <a:t>Yönleri</a:t>
            </a:r>
            <a:r>
              <a:rPr lang="en-US" b="1" dirty="0" smtClean="0"/>
              <a:t>:</a:t>
            </a:r>
          </a:p>
          <a:p>
            <a:endParaRPr lang="en-US" b="1" dirty="0" smtClean="0"/>
          </a:p>
          <a:p>
            <a:pPr lvl="1"/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davranışın</a:t>
            </a:r>
            <a:r>
              <a:rPr lang="en-US" dirty="0" smtClean="0"/>
              <a:t> </a:t>
            </a:r>
            <a:r>
              <a:rPr lang="en-US" dirty="0" err="1" smtClean="0"/>
              <a:t>doğal</a:t>
            </a:r>
            <a:r>
              <a:rPr lang="en-US" dirty="0" smtClean="0"/>
              <a:t> </a:t>
            </a:r>
            <a:r>
              <a:rPr lang="en-US" dirty="0" err="1" smtClean="0"/>
              <a:t>yaşam</a:t>
            </a:r>
            <a:r>
              <a:rPr lang="en-US" dirty="0" smtClean="0"/>
              <a:t> </a:t>
            </a:r>
            <a:r>
              <a:rPr lang="en-US" dirty="0" err="1" smtClean="0"/>
              <a:t>koşullarında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çıktığı</a:t>
            </a:r>
            <a:r>
              <a:rPr lang="en-US" dirty="0" smtClean="0"/>
              <a:t> </a:t>
            </a:r>
            <a:r>
              <a:rPr lang="en-US" dirty="0" err="1" smtClean="0"/>
              <a:t>şekliyle</a:t>
            </a:r>
            <a:r>
              <a:rPr lang="en-US" dirty="0" smtClean="0"/>
              <a:t> </a:t>
            </a:r>
            <a:r>
              <a:rPr lang="en-US" dirty="0" err="1" smtClean="0"/>
              <a:t>incelenmesine</a:t>
            </a:r>
            <a:r>
              <a:rPr lang="en-US" dirty="0" smtClean="0"/>
              <a:t> </a:t>
            </a:r>
            <a:r>
              <a:rPr lang="en-US" dirty="0" err="1" smtClean="0"/>
              <a:t>olanak</a:t>
            </a:r>
            <a:r>
              <a:rPr lang="en-US" dirty="0" smtClean="0"/>
              <a:t> </a:t>
            </a:r>
            <a:r>
              <a:rPr lang="en-US" dirty="0" err="1" smtClean="0"/>
              <a:t>verir</a:t>
            </a:r>
            <a:r>
              <a:rPr lang="en-US" dirty="0" smtClean="0"/>
              <a:t>. </a:t>
            </a:r>
          </a:p>
          <a:p>
            <a:pPr lvl="1"/>
            <a:r>
              <a:rPr lang="en-US" dirty="0" err="1" smtClean="0"/>
              <a:t>Birey</a:t>
            </a:r>
            <a:r>
              <a:rPr lang="en-US" dirty="0" smtClean="0"/>
              <a:t> </a:t>
            </a:r>
            <a:r>
              <a:rPr lang="en-US" dirty="0" err="1" smtClean="0"/>
              <a:t>hakkındaki</a:t>
            </a:r>
            <a:r>
              <a:rPr lang="en-US" dirty="0" smtClean="0"/>
              <a:t> </a:t>
            </a:r>
            <a:r>
              <a:rPr lang="en-US" dirty="0" err="1" smtClean="0"/>
              <a:t>çeşitli</a:t>
            </a:r>
            <a:r>
              <a:rPr lang="en-US" dirty="0" smtClean="0"/>
              <a:t> </a:t>
            </a:r>
            <a:r>
              <a:rPr lang="en-US" dirty="0" err="1" smtClean="0"/>
              <a:t>bilgiler</a:t>
            </a:r>
            <a:r>
              <a:rPr lang="en-US" dirty="0" smtClean="0"/>
              <a:t> en </a:t>
            </a:r>
            <a:r>
              <a:rPr lang="en-US" dirty="0" err="1" smtClean="0"/>
              <a:t>kestirme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direkt</a:t>
            </a:r>
            <a:r>
              <a:rPr lang="en-US" dirty="0" smtClean="0"/>
              <a:t> </a:t>
            </a:r>
            <a:r>
              <a:rPr lang="en-US" dirty="0" err="1" smtClean="0"/>
              <a:t>yoldan</a:t>
            </a:r>
            <a:r>
              <a:rPr lang="en-US" dirty="0" smtClean="0"/>
              <a:t> </a:t>
            </a:r>
            <a:r>
              <a:rPr lang="en-US" dirty="0" err="1" smtClean="0"/>
              <a:t>elde</a:t>
            </a:r>
            <a:r>
              <a:rPr lang="en-US" dirty="0" smtClean="0"/>
              <a:t> </a:t>
            </a:r>
            <a:r>
              <a:rPr lang="en-US" dirty="0" err="1" smtClean="0"/>
              <a:t>edilir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Gelişimi</a:t>
            </a:r>
            <a:r>
              <a:rPr lang="en-US" dirty="0" smtClean="0"/>
              <a:t> </a:t>
            </a:r>
            <a:r>
              <a:rPr lang="en-US" dirty="0" err="1" smtClean="0"/>
              <a:t>sürekli</a:t>
            </a:r>
            <a:r>
              <a:rPr lang="en-US" dirty="0" smtClean="0"/>
              <a:t> </a:t>
            </a:r>
            <a:r>
              <a:rPr lang="en-US" dirty="0" err="1" smtClean="0"/>
              <a:t>izlemeye</a:t>
            </a:r>
            <a:r>
              <a:rPr lang="en-US" dirty="0" smtClean="0"/>
              <a:t>, </a:t>
            </a:r>
            <a:r>
              <a:rPr lang="en-US" dirty="0" err="1" smtClean="0"/>
              <a:t>saptamaya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karşılaştırmaya</a:t>
            </a:r>
            <a:r>
              <a:rPr lang="en-US" dirty="0" smtClean="0"/>
              <a:t> </a:t>
            </a:r>
            <a:r>
              <a:rPr lang="en-US" dirty="0" err="1" smtClean="0"/>
              <a:t>olanak</a:t>
            </a:r>
            <a:r>
              <a:rPr lang="en-US" dirty="0" smtClean="0"/>
              <a:t> </a:t>
            </a:r>
            <a:r>
              <a:rPr lang="en-US" dirty="0" err="1" smtClean="0"/>
              <a:t>sağlar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Kullanımı</a:t>
            </a:r>
            <a:r>
              <a:rPr lang="en-US" dirty="0" smtClean="0"/>
              <a:t> </a:t>
            </a:r>
            <a:r>
              <a:rPr lang="en-US" dirty="0" err="1" smtClean="0"/>
              <a:t>kolay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ekonomiktir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Eğitim-öğretim</a:t>
            </a:r>
            <a:r>
              <a:rPr lang="en-US" dirty="0" smtClean="0"/>
              <a:t> </a:t>
            </a:r>
            <a:r>
              <a:rPr lang="en-US" dirty="0" err="1" smtClean="0"/>
              <a:t>etkinlikleri</a:t>
            </a:r>
            <a:r>
              <a:rPr lang="en-US" dirty="0" smtClean="0"/>
              <a:t> </a:t>
            </a:r>
            <a:r>
              <a:rPr lang="en-US" dirty="0" err="1" smtClean="0"/>
              <a:t>kesilmeden</a:t>
            </a:r>
            <a:r>
              <a:rPr lang="en-US" dirty="0" smtClean="0"/>
              <a:t> </a:t>
            </a:r>
            <a:r>
              <a:rPr lang="en-US" dirty="0" err="1" smtClean="0"/>
              <a:t>uygulanabilir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Kolay</a:t>
            </a:r>
            <a:r>
              <a:rPr lang="en-US" dirty="0" smtClean="0"/>
              <a:t> </a:t>
            </a:r>
            <a:r>
              <a:rPr lang="en-US" dirty="0" err="1" smtClean="0"/>
              <a:t>uygulanabilir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Diğer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araçlarla</a:t>
            </a:r>
            <a:r>
              <a:rPr lang="en-US" dirty="0" smtClean="0"/>
              <a:t> </a:t>
            </a:r>
            <a:r>
              <a:rPr lang="en-US" dirty="0" err="1" smtClean="0"/>
              <a:t>sağlanamayacak</a:t>
            </a:r>
            <a:r>
              <a:rPr lang="en-US" dirty="0" smtClean="0"/>
              <a:t> </a:t>
            </a:r>
            <a:r>
              <a:rPr lang="en-US" dirty="0" err="1" smtClean="0"/>
              <a:t>bazı</a:t>
            </a:r>
            <a:r>
              <a:rPr lang="en-US" dirty="0" smtClean="0"/>
              <a:t> </a:t>
            </a:r>
            <a:r>
              <a:rPr lang="en-US" dirty="0" err="1" smtClean="0"/>
              <a:t>verileri</a:t>
            </a:r>
            <a:r>
              <a:rPr lang="en-US" dirty="0" smtClean="0"/>
              <a:t> </a:t>
            </a:r>
            <a:r>
              <a:rPr lang="en-US" dirty="0" err="1" smtClean="0"/>
              <a:t>sağlar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Gözlem</a:t>
            </a:r>
            <a:r>
              <a:rPr lang="tr-TR" dirty="0"/>
              <a:t> </a:t>
            </a:r>
            <a:r>
              <a:rPr lang="tr-TR" dirty="0" smtClean="0"/>
              <a:t>- IX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Gözlemin</a:t>
            </a:r>
            <a:r>
              <a:rPr lang="en-US" b="1" dirty="0" smtClean="0"/>
              <a:t> </a:t>
            </a:r>
            <a:r>
              <a:rPr lang="en-US" b="1" dirty="0" err="1" smtClean="0"/>
              <a:t>Sınırlılıkları</a:t>
            </a:r>
            <a:r>
              <a:rPr lang="en-US" b="1" dirty="0" smtClean="0"/>
              <a:t>:</a:t>
            </a:r>
          </a:p>
          <a:p>
            <a:endParaRPr lang="en-US" b="1" dirty="0" smtClean="0"/>
          </a:p>
          <a:p>
            <a:pPr lvl="1"/>
            <a:r>
              <a:rPr lang="en-US" dirty="0" err="1" smtClean="0"/>
              <a:t>Durumların</a:t>
            </a:r>
            <a:r>
              <a:rPr lang="en-US" dirty="0" smtClean="0"/>
              <a:t> </a:t>
            </a:r>
            <a:r>
              <a:rPr lang="en-US" dirty="0" err="1" smtClean="0"/>
              <a:t>nedenleri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dayanakları</a:t>
            </a:r>
            <a:r>
              <a:rPr lang="en-US" dirty="0" smtClean="0"/>
              <a:t> </a:t>
            </a:r>
            <a:r>
              <a:rPr lang="en-US" dirty="0" err="1" smtClean="0"/>
              <a:t>hakkında</a:t>
            </a:r>
            <a:r>
              <a:rPr lang="en-US" dirty="0" smtClean="0"/>
              <a:t> </a:t>
            </a:r>
            <a:r>
              <a:rPr lang="en-US" dirty="0" err="1" smtClean="0"/>
              <a:t>açıklık</a:t>
            </a:r>
            <a:r>
              <a:rPr lang="en-US" dirty="0" smtClean="0"/>
              <a:t> </a:t>
            </a:r>
            <a:r>
              <a:rPr lang="en-US" dirty="0" err="1" smtClean="0"/>
              <a:t>getirmez</a:t>
            </a:r>
            <a:r>
              <a:rPr lang="en-US" dirty="0" smtClean="0"/>
              <a:t>. Bu </a:t>
            </a:r>
            <a:r>
              <a:rPr lang="en-US" dirty="0" err="1" smtClean="0"/>
              <a:t>bakımdan</a:t>
            </a:r>
            <a:r>
              <a:rPr lang="en-US" dirty="0" smtClean="0"/>
              <a:t>, </a:t>
            </a:r>
            <a:r>
              <a:rPr lang="en-US" dirty="0" err="1" smtClean="0"/>
              <a:t>gözlem</a:t>
            </a:r>
            <a:r>
              <a:rPr lang="en-US" dirty="0" smtClean="0"/>
              <a:t> </a:t>
            </a:r>
            <a:r>
              <a:rPr lang="en-US" dirty="0" err="1" smtClean="0"/>
              <a:t>derinliğine</a:t>
            </a:r>
            <a:r>
              <a:rPr lang="en-US" dirty="0" smtClean="0"/>
              <a:t> </a:t>
            </a:r>
            <a:r>
              <a:rPr lang="en-US" dirty="0" err="1" smtClean="0"/>
              <a:t>bilgi</a:t>
            </a:r>
            <a:r>
              <a:rPr lang="en-US" dirty="0" smtClean="0"/>
              <a:t> </a:t>
            </a:r>
            <a:r>
              <a:rPr lang="en-US" dirty="0" err="1" smtClean="0"/>
              <a:t>vermez</a:t>
            </a:r>
            <a:r>
              <a:rPr lang="en-US" dirty="0" smtClean="0"/>
              <a:t>, </a:t>
            </a:r>
            <a:r>
              <a:rPr lang="en-US" dirty="0" err="1" smtClean="0"/>
              <a:t>ancak</a:t>
            </a:r>
            <a:r>
              <a:rPr lang="en-US" dirty="0" smtClean="0"/>
              <a:t> </a:t>
            </a:r>
            <a:r>
              <a:rPr lang="en-US" dirty="0" err="1" smtClean="0"/>
              <a:t>gözlemin</a:t>
            </a:r>
            <a:r>
              <a:rPr lang="en-US" dirty="0" smtClean="0"/>
              <a:t> </a:t>
            </a:r>
            <a:r>
              <a:rPr lang="en-US" dirty="0" err="1" smtClean="0"/>
              <a:t>sürekli</a:t>
            </a:r>
            <a:r>
              <a:rPr lang="en-US" dirty="0" smtClean="0"/>
              <a:t> </a:t>
            </a:r>
            <a:r>
              <a:rPr lang="en-US" dirty="0" err="1" smtClean="0"/>
              <a:t>yapılması</a:t>
            </a:r>
            <a:r>
              <a:rPr lang="en-US" dirty="0" smtClean="0"/>
              <a:t>,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sınırlılığı</a:t>
            </a:r>
            <a:r>
              <a:rPr lang="en-US" dirty="0" smtClean="0"/>
              <a:t> belli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ölçüde</a:t>
            </a:r>
            <a:r>
              <a:rPr lang="en-US" dirty="0" smtClean="0"/>
              <a:t> </a:t>
            </a:r>
            <a:r>
              <a:rPr lang="en-US" dirty="0" err="1" smtClean="0"/>
              <a:t>ortadan</a:t>
            </a:r>
            <a:r>
              <a:rPr lang="en-US" dirty="0" smtClean="0"/>
              <a:t> </a:t>
            </a:r>
            <a:r>
              <a:rPr lang="en-US" dirty="0" err="1" smtClean="0"/>
              <a:t>kaldırır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pPr lvl="1"/>
            <a:r>
              <a:rPr lang="en-US" dirty="0" err="1" smtClean="0"/>
              <a:t>Gözlemin</a:t>
            </a:r>
            <a:r>
              <a:rPr lang="en-US" dirty="0" smtClean="0"/>
              <a:t> </a:t>
            </a:r>
            <a:r>
              <a:rPr lang="en-US" dirty="0" err="1" smtClean="0"/>
              <a:t>nesnelliği</a:t>
            </a:r>
            <a:r>
              <a:rPr lang="en-US" dirty="0" smtClean="0"/>
              <a:t>, </a:t>
            </a:r>
            <a:r>
              <a:rPr lang="en-US" dirty="0" err="1" smtClean="0"/>
              <a:t>bilimselliği</a:t>
            </a:r>
            <a:r>
              <a:rPr lang="en-US" dirty="0" smtClean="0"/>
              <a:t> </a:t>
            </a:r>
            <a:r>
              <a:rPr lang="en-US" dirty="0" err="1" smtClean="0"/>
              <a:t>gözlemcinin</a:t>
            </a:r>
            <a:r>
              <a:rPr lang="en-US" dirty="0" smtClean="0"/>
              <a:t> </a:t>
            </a:r>
            <a:r>
              <a:rPr lang="en-US" dirty="0" err="1" smtClean="0"/>
              <a:t>özellikleri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sınırlıdır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Gözlem</a:t>
            </a:r>
            <a:r>
              <a:rPr lang="tr-TR" dirty="0"/>
              <a:t> </a:t>
            </a:r>
            <a:r>
              <a:rPr lang="tr-TR" dirty="0" smtClean="0"/>
              <a:t>- X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Kepçeoğlu</a:t>
            </a:r>
            <a:r>
              <a:rPr lang="tr-TR" dirty="0"/>
              <a:t>, M. (1994). </a:t>
            </a:r>
            <a:r>
              <a:rPr lang="tr-TR" i="1" dirty="0"/>
              <a:t>Psikolojik danışma ve rehberlik</a:t>
            </a:r>
            <a:r>
              <a:rPr lang="tr-TR" dirty="0"/>
              <a:t>. </a:t>
            </a:r>
            <a:r>
              <a:rPr lang="tr-TR" dirty="0" smtClean="0"/>
              <a:t>Ankara: Özerler Matbaası.</a:t>
            </a:r>
          </a:p>
          <a:p>
            <a:r>
              <a:rPr lang="tr-TR" dirty="0"/>
              <a:t>Özgüven, İ. E. (1998). </a:t>
            </a:r>
            <a:r>
              <a:rPr lang="tr-TR" i="1" dirty="0"/>
              <a:t>Bireyi tanıma teknikleri. </a:t>
            </a:r>
            <a:r>
              <a:rPr lang="tr-TR" dirty="0" smtClean="0"/>
              <a:t>Ankara: PDREM Yayınları.</a:t>
            </a:r>
          </a:p>
          <a:p>
            <a:r>
              <a:rPr lang="tr-TR" dirty="0" smtClean="0"/>
              <a:t>Tan, H. (2000). </a:t>
            </a:r>
            <a:r>
              <a:rPr lang="tr-TR" i="1" dirty="0" smtClean="0"/>
              <a:t>Psikolojik danışma ve rehberlik: Teori ve uygulama</a:t>
            </a:r>
            <a:r>
              <a:rPr lang="tr-TR" dirty="0" smtClean="0"/>
              <a:t>. İstanbul: MEB, Öğretmen Kitapları Dizisi. </a:t>
            </a:r>
          </a:p>
          <a:p>
            <a:r>
              <a:rPr lang="tr-TR" dirty="0" err="1" smtClean="0"/>
              <a:t>Yeşilyaprak</a:t>
            </a:r>
            <a:r>
              <a:rPr lang="tr-TR" dirty="0"/>
              <a:t>, B. (Ed.) (2013). </a:t>
            </a:r>
            <a:r>
              <a:rPr lang="tr-TR" i="1" dirty="0"/>
              <a:t>21. yüzyılda eğitimde rehberlik hizmetleri</a:t>
            </a:r>
            <a:r>
              <a:rPr lang="tr-TR" dirty="0"/>
              <a:t>. Ankara: Nobel Yayın Dağıtım.</a:t>
            </a:r>
            <a:endParaRPr lang="en-US" dirty="0"/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557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Çevremizdeki</a:t>
            </a:r>
            <a:r>
              <a:rPr lang="en-US" dirty="0" smtClean="0"/>
              <a:t> </a:t>
            </a:r>
            <a:r>
              <a:rPr lang="en-US" dirty="0" err="1" smtClean="0"/>
              <a:t>insanlarla</a:t>
            </a:r>
            <a:r>
              <a:rPr lang="en-US" dirty="0" smtClean="0"/>
              <a:t> </a:t>
            </a:r>
            <a:r>
              <a:rPr lang="en-US" dirty="0" err="1" smtClean="0"/>
              <a:t>ilgili</a:t>
            </a:r>
            <a:r>
              <a:rPr lang="en-US" dirty="0" smtClean="0"/>
              <a:t> </a:t>
            </a:r>
            <a:r>
              <a:rPr lang="en-US" dirty="0" err="1" smtClean="0"/>
              <a:t>çıkarımlarda</a:t>
            </a:r>
            <a:r>
              <a:rPr lang="en-US" dirty="0" smtClean="0"/>
              <a:t> </a:t>
            </a:r>
            <a:r>
              <a:rPr lang="en-US" dirty="0" err="1" smtClean="0"/>
              <a:t>bulunma</a:t>
            </a:r>
            <a:r>
              <a:rPr lang="en-US" dirty="0" smtClean="0"/>
              <a:t>: “</a:t>
            </a:r>
            <a:r>
              <a:rPr lang="en-US" dirty="0" err="1" smtClean="0"/>
              <a:t>kendini</a:t>
            </a:r>
            <a:r>
              <a:rPr lang="en-US" dirty="0" smtClean="0"/>
              <a:t> </a:t>
            </a:r>
            <a:r>
              <a:rPr lang="en-US" dirty="0" err="1" smtClean="0"/>
              <a:t>beğenmiş</a:t>
            </a:r>
            <a:r>
              <a:rPr lang="en-US" dirty="0" smtClean="0"/>
              <a:t>”, “</a:t>
            </a:r>
            <a:r>
              <a:rPr lang="en-US" dirty="0" err="1" smtClean="0"/>
              <a:t>güvenilmez</a:t>
            </a:r>
            <a:r>
              <a:rPr lang="en-US" dirty="0" smtClean="0"/>
              <a:t> </a:t>
            </a:r>
            <a:r>
              <a:rPr lang="en-US" dirty="0" err="1" smtClean="0"/>
              <a:t>biri</a:t>
            </a:r>
            <a:r>
              <a:rPr lang="en-US" dirty="0" smtClean="0"/>
              <a:t>”…</a:t>
            </a:r>
          </a:p>
          <a:p>
            <a:r>
              <a:rPr lang="en-US" dirty="0" err="1" smtClean="0"/>
              <a:t>Gözlem</a:t>
            </a:r>
            <a:r>
              <a:rPr lang="en-US" dirty="0" smtClean="0"/>
              <a:t> </a:t>
            </a:r>
            <a:r>
              <a:rPr lang="en-US" dirty="0" err="1" smtClean="0"/>
              <a:t>başkaları</a:t>
            </a:r>
            <a:r>
              <a:rPr lang="en-US" dirty="0" smtClean="0"/>
              <a:t> </a:t>
            </a:r>
            <a:r>
              <a:rPr lang="en-US" dirty="0" err="1" smtClean="0"/>
              <a:t>hakkında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görüş</a:t>
            </a:r>
            <a:r>
              <a:rPr lang="en-US" dirty="0" smtClean="0"/>
              <a:t> </a:t>
            </a:r>
            <a:r>
              <a:rPr lang="en-US" dirty="0" err="1" smtClean="0"/>
              <a:t>edinmek</a:t>
            </a:r>
            <a:r>
              <a:rPr lang="en-US" dirty="0" smtClean="0"/>
              <a:t>, </a:t>
            </a:r>
            <a:r>
              <a:rPr lang="en-US" dirty="0" err="1" smtClean="0"/>
              <a:t>onları</a:t>
            </a:r>
            <a:r>
              <a:rPr lang="en-US" dirty="0" smtClean="0"/>
              <a:t> </a:t>
            </a:r>
            <a:r>
              <a:rPr lang="en-US" dirty="0" err="1" smtClean="0"/>
              <a:t>tanımak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değerlendirmek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kullanılan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sıklıkla</a:t>
            </a:r>
            <a:r>
              <a:rPr lang="en-US" dirty="0" smtClean="0"/>
              <a:t> </a:t>
            </a:r>
            <a:r>
              <a:rPr lang="en-US" dirty="0" err="1" smtClean="0"/>
              <a:t>başvurulan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tekniktir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Bireylerin</a:t>
            </a:r>
            <a:r>
              <a:rPr lang="en-US" dirty="0" smtClean="0"/>
              <a:t> </a:t>
            </a:r>
            <a:r>
              <a:rPr lang="en-US" dirty="0" err="1" smtClean="0"/>
              <a:t>değişik</a:t>
            </a:r>
            <a:r>
              <a:rPr lang="en-US" dirty="0" smtClean="0"/>
              <a:t> </a:t>
            </a:r>
            <a:r>
              <a:rPr lang="en-US" dirty="0" err="1" smtClean="0"/>
              <a:t>ortamlarda</a:t>
            </a:r>
            <a:r>
              <a:rPr lang="en-US" dirty="0" smtClean="0"/>
              <a:t>, </a:t>
            </a:r>
            <a:r>
              <a:rPr lang="en-US" dirty="0" err="1" smtClean="0"/>
              <a:t>çeşitli</a:t>
            </a:r>
            <a:r>
              <a:rPr lang="en-US" dirty="0" smtClean="0"/>
              <a:t> </a:t>
            </a:r>
            <a:r>
              <a:rPr lang="en-US" dirty="0" err="1" smtClean="0"/>
              <a:t>davranışları</a:t>
            </a:r>
            <a:r>
              <a:rPr lang="en-US" dirty="0" smtClean="0"/>
              <a:t> </a:t>
            </a:r>
            <a:r>
              <a:rPr lang="en-US" dirty="0" err="1" smtClean="0"/>
              <a:t>hakkında</a:t>
            </a:r>
            <a:r>
              <a:rPr lang="en-US" dirty="0" smtClean="0"/>
              <a:t> </a:t>
            </a:r>
            <a:r>
              <a:rPr lang="en-US" dirty="0" err="1" smtClean="0"/>
              <a:t>onları</a:t>
            </a:r>
            <a:r>
              <a:rPr lang="en-US" dirty="0" smtClean="0"/>
              <a:t> </a:t>
            </a:r>
            <a:r>
              <a:rPr lang="en-US" dirty="0" err="1" smtClean="0"/>
              <a:t>gözetleme</a:t>
            </a:r>
            <a:r>
              <a:rPr lang="en-US" dirty="0" smtClean="0"/>
              <a:t> </a:t>
            </a:r>
            <a:r>
              <a:rPr lang="en-US" dirty="0" err="1" smtClean="0"/>
              <a:t>yolu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bilgi</a:t>
            </a:r>
            <a:r>
              <a:rPr lang="en-US" dirty="0" smtClean="0"/>
              <a:t> </a:t>
            </a:r>
            <a:r>
              <a:rPr lang="en-US" dirty="0" err="1" smtClean="0"/>
              <a:t>toplama</a:t>
            </a:r>
            <a:r>
              <a:rPr lang="en-US" dirty="0" smtClean="0"/>
              <a:t> </a:t>
            </a:r>
            <a:r>
              <a:rPr lang="en-US" dirty="0" err="1" smtClean="0"/>
              <a:t>tekniğidir</a:t>
            </a:r>
            <a:r>
              <a:rPr lang="en-US" dirty="0" smtClean="0"/>
              <a:t> (</a:t>
            </a:r>
            <a:r>
              <a:rPr lang="en-US" dirty="0" err="1" smtClean="0"/>
              <a:t>Kepçeoğlu</a:t>
            </a:r>
            <a:r>
              <a:rPr lang="en-US" dirty="0" smtClean="0"/>
              <a:t>, 1994).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Gözlem</a:t>
            </a:r>
            <a:r>
              <a:rPr lang="tr-TR" dirty="0" smtClean="0"/>
              <a:t> - 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 </a:t>
            </a:r>
            <a:r>
              <a:rPr lang="en-US" dirty="0" err="1" smtClean="0"/>
              <a:t>tür</a:t>
            </a:r>
            <a:r>
              <a:rPr lang="en-US" dirty="0" smtClean="0"/>
              <a:t> </a:t>
            </a:r>
            <a:r>
              <a:rPr lang="en-US" dirty="0" err="1" smtClean="0"/>
              <a:t>gözlem</a:t>
            </a:r>
            <a:r>
              <a:rPr lang="en-US" dirty="0" smtClean="0"/>
              <a:t>:</a:t>
            </a:r>
          </a:p>
          <a:p>
            <a:pPr lvl="1"/>
            <a:r>
              <a:rPr lang="en-US" b="1" dirty="0" err="1" smtClean="0"/>
              <a:t>Gelişigüzel</a:t>
            </a:r>
            <a:endParaRPr lang="en-US" b="1" dirty="0" smtClean="0"/>
          </a:p>
          <a:p>
            <a:pPr lvl="1"/>
            <a:r>
              <a:rPr lang="en-US" b="1" dirty="0" err="1" smtClean="0"/>
              <a:t>Sistematik</a:t>
            </a:r>
            <a:endParaRPr lang="en-US" b="1" dirty="0" smtClean="0"/>
          </a:p>
          <a:p>
            <a:pPr lvl="1"/>
            <a:endParaRPr lang="en-US" dirty="0" smtClean="0"/>
          </a:p>
          <a:p>
            <a:r>
              <a:rPr lang="en-US" b="1" dirty="0" err="1" smtClean="0"/>
              <a:t>Gelişigüzel</a:t>
            </a:r>
            <a:r>
              <a:rPr lang="en-US" b="1" dirty="0" smtClean="0"/>
              <a:t> </a:t>
            </a:r>
            <a:r>
              <a:rPr lang="en-US" b="1" dirty="0" err="1" smtClean="0"/>
              <a:t>Gözlem</a:t>
            </a:r>
            <a:r>
              <a:rPr lang="en-US" b="1" dirty="0" smtClean="0"/>
              <a:t>:</a:t>
            </a:r>
          </a:p>
          <a:p>
            <a:pPr lvl="1"/>
            <a:r>
              <a:rPr lang="en-US" dirty="0" err="1" smtClean="0"/>
              <a:t>Önceden</a:t>
            </a:r>
            <a:r>
              <a:rPr lang="en-US" dirty="0" smtClean="0"/>
              <a:t>, </a:t>
            </a:r>
            <a:r>
              <a:rPr lang="en-US" dirty="0" err="1" smtClean="0"/>
              <a:t>neyin</a:t>
            </a:r>
            <a:r>
              <a:rPr lang="en-US" dirty="0" smtClean="0"/>
              <a:t> </a:t>
            </a:r>
            <a:r>
              <a:rPr lang="en-US" dirty="0" err="1" smtClean="0"/>
              <a:t>nerede</a:t>
            </a:r>
            <a:r>
              <a:rPr lang="en-US" dirty="0" smtClean="0"/>
              <a:t>, </a:t>
            </a:r>
            <a:r>
              <a:rPr lang="en-US" dirty="0" err="1" smtClean="0"/>
              <a:t>nasıl</a:t>
            </a:r>
            <a:r>
              <a:rPr lang="en-US" dirty="0" smtClean="0"/>
              <a:t> </a:t>
            </a:r>
            <a:r>
              <a:rPr lang="en-US" dirty="0" err="1" smtClean="0"/>
              <a:t>gözleneceğinin</a:t>
            </a:r>
            <a:r>
              <a:rPr lang="en-US" dirty="0" smtClean="0"/>
              <a:t> </a:t>
            </a:r>
            <a:r>
              <a:rPr lang="en-US" dirty="0" err="1" smtClean="0"/>
              <a:t>planlanmadan</a:t>
            </a:r>
            <a:r>
              <a:rPr lang="en-US" dirty="0" smtClean="0"/>
              <a:t> </a:t>
            </a:r>
            <a:r>
              <a:rPr lang="en-US" dirty="0" err="1" smtClean="0"/>
              <a:t>olay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davranış</a:t>
            </a:r>
            <a:r>
              <a:rPr lang="en-US" dirty="0" smtClean="0"/>
              <a:t> </a:t>
            </a:r>
            <a:r>
              <a:rPr lang="en-US" dirty="0" err="1" smtClean="0"/>
              <a:t>kendiliğinden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 </a:t>
            </a:r>
            <a:r>
              <a:rPr lang="en-US" dirty="0" err="1" smtClean="0"/>
              <a:t>çıktığı</a:t>
            </a:r>
            <a:r>
              <a:rPr lang="en-US" dirty="0" smtClean="0"/>
              <a:t> </a:t>
            </a:r>
            <a:r>
              <a:rPr lang="en-US" dirty="0" err="1" smtClean="0"/>
              <a:t>zaman</a:t>
            </a:r>
            <a:r>
              <a:rPr lang="en-US" dirty="0" smtClean="0"/>
              <a:t> </a:t>
            </a:r>
            <a:r>
              <a:rPr lang="en-US" dirty="0" err="1" smtClean="0"/>
              <a:t>doğal</a:t>
            </a:r>
            <a:r>
              <a:rPr lang="en-US" dirty="0" smtClean="0"/>
              <a:t> </a:t>
            </a:r>
            <a:r>
              <a:rPr lang="en-US" dirty="0" err="1" smtClean="0"/>
              <a:t>koşullarda</a:t>
            </a:r>
            <a:r>
              <a:rPr lang="en-US" dirty="0" smtClean="0"/>
              <a:t> </a:t>
            </a:r>
            <a:r>
              <a:rPr lang="en-US" dirty="0" err="1" smtClean="0"/>
              <a:t>rastlantısal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yapılan</a:t>
            </a:r>
            <a:r>
              <a:rPr lang="en-US" dirty="0" smtClean="0"/>
              <a:t> </a:t>
            </a:r>
            <a:r>
              <a:rPr lang="en-US" dirty="0" err="1" smtClean="0"/>
              <a:t>gözlemlerdir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Örn</a:t>
            </a:r>
            <a:r>
              <a:rPr lang="en-US" dirty="0" smtClean="0"/>
              <a:t>: </a:t>
            </a:r>
            <a:r>
              <a:rPr lang="en-US" dirty="0" err="1" smtClean="0"/>
              <a:t>Tenefüslerde</a:t>
            </a:r>
            <a:r>
              <a:rPr lang="en-US" dirty="0" smtClean="0"/>
              <a:t>  </a:t>
            </a:r>
            <a:r>
              <a:rPr lang="en-US" dirty="0" err="1" smtClean="0"/>
              <a:t>öğretmenlerin</a:t>
            </a:r>
            <a:r>
              <a:rPr lang="en-US" dirty="0" smtClean="0"/>
              <a:t> </a:t>
            </a:r>
            <a:r>
              <a:rPr lang="en-US" dirty="0" err="1" smtClean="0"/>
              <a:t>öğrencileri</a:t>
            </a:r>
            <a:r>
              <a:rPr lang="en-US" dirty="0" smtClean="0"/>
              <a:t> </a:t>
            </a:r>
            <a:r>
              <a:rPr lang="en-US" dirty="0" err="1" smtClean="0"/>
              <a:t>gözlemlemesi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Gözlem</a:t>
            </a:r>
            <a:r>
              <a:rPr lang="tr-TR" dirty="0"/>
              <a:t> </a:t>
            </a:r>
            <a:r>
              <a:rPr lang="tr-TR" dirty="0" smtClean="0"/>
              <a:t>- II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Gelişigüzel</a:t>
            </a:r>
            <a:r>
              <a:rPr lang="en-US" dirty="0" smtClean="0"/>
              <a:t> </a:t>
            </a:r>
            <a:r>
              <a:rPr lang="en-US" dirty="0" err="1" smtClean="0"/>
              <a:t>Gözlemin</a:t>
            </a:r>
            <a:r>
              <a:rPr lang="en-US" dirty="0" smtClean="0"/>
              <a:t> </a:t>
            </a:r>
            <a:r>
              <a:rPr lang="en-US" dirty="0" err="1" smtClean="0"/>
              <a:t>Dezavantajları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Geçerli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güvenilir</a:t>
            </a:r>
            <a:r>
              <a:rPr lang="en-US" dirty="0" smtClean="0"/>
              <a:t> </a:t>
            </a:r>
            <a:r>
              <a:rPr lang="en-US" dirty="0" err="1" smtClean="0"/>
              <a:t>sonuçlar</a:t>
            </a:r>
            <a:r>
              <a:rPr lang="en-US" dirty="0" smtClean="0"/>
              <a:t> </a:t>
            </a:r>
            <a:r>
              <a:rPr lang="en-US" dirty="0" err="1" smtClean="0"/>
              <a:t>elde</a:t>
            </a:r>
            <a:r>
              <a:rPr lang="en-US" dirty="0" smtClean="0"/>
              <a:t> </a:t>
            </a:r>
            <a:r>
              <a:rPr lang="en-US" dirty="0" err="1" smtClean="0"/>
              <a:t>etmek</a:t>
            </a:r>
            <a:r>
              <a:rPr lang="en-US" dirty="0" smtClean="0"/>
              <a:t> </a:t>
            </a:r>
            <a:r>
              <a:rPr lang="en-US" dirty="0" err="1" smtClean="0"/>
              <a:t>rastlantısaldır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Bu </a:t>
            </a:r>
            <a:r>
              <a:rPr lang="en-US" dirty="0" err="1" smtClean="0"/>
              <a:t>yolla</a:t>
            </a:r>
            <a:r>
              <a:rPr lang="en-US" dirty="0" smtClean="0"/>
              <a:t> </a:t>
            </a:r>
            <a:r>
              <a:rPr lang="en-US" dirty="0" err="1" smtClean="0"/>
              <a:t>elde</a:t>
            </a:r>
            <a:r>
              <a:rPr lang="en-US" dirty="0" smtClean="0"/>
              <a:t> </a:t>
            </a:r>
            <a:r>
              <a:rPr lang="en-US" dirty="0" err="1" smtClean="0"/>
              <a:t>edilen</a:t>
            </a:r>
            <a:r>
              <a:rPr lang="en-US" dirty="0" smtClean="0"/>
              <a:t> </a:t>
            </a:r>
            <a:r>
              <a:rPr lang="en-US" dirty="0" err="1" smtClean="0"/>
              <a:t>yargılar</a:t>
            </a:r>
            <a:r>
              <a:rPr lang="en-US" dirty="0" smtClean="0"/>
              <a:t> </a:t>
            </a:r>
            <a:r>
              <a:rPr lang="en-US" dirty="0" err="1" smtClean="0"/>
              <a:t>çoğunlukla</a:t>
            </a:r>
            <a:r>
              <a:rPr lang="en-US" dirty="0" smtClean="0"/>
              <a:t> </a:t>
            </a:r>
            <a:r>
              <a:rPr lang="en-US" dirty="0" err="1" smtClean="0"/>
              <a:t>özneldir</a:t>
            </a:r>
            <a:r>
              <a:rPr lang="en-US" dirty="0" smtClean="0"/>
              <a:t>, </a:t>
            </a:r>
            <a:r>
              <a:rPr lang="en-US" dirty="0" err="1" smtClean="0"/>
              <a:t>kişiden</a:t>
            </a:r>
            <a:r>
              <a:rPr lang="en-US" dirty="0" smtClean="0"/>
              <a:t> </a:t>
            </a:r>
            <a:r>
              <a:rPr lang="en-US" dirty="0" err="1" smtClean="0"/>
              <a:t>kişiye</a:t>
            </a:r>
            <a:r>
              <a:rPr lang="en-US" dirty="0" smtClean="0"/>
              <a:t> </a:t>
            </a:r>
            <a:r>
              <a:rPr lang="en-US" dirty="0" err="1" smtClean="0"/>
              <a:t>değişir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Gelişigüzel</a:t>
            </a:r>
            <a:r>
              <a:rPr lang="en-US" dirty="0" smtClean="0"/>
              <a:t> </a:t>
            </a:r>
            <a:r>
              <a:rPr lang="en-US" dirty="0" err="1" smtClean="0"/>
              <a:t>gözlemle</a:t>
            </a:r>
            <a:r>
              <a:rPr lang="en-US" dirty="0" smtClean="0"/>
              <a:t> </a:t>
            </a:r>
            <a:r>
              <a:rPr lang="en-US" dirty="0" err="1" smtClean="0"/>
              <a:t>öğretmenler</a:t>
            </a:r>
            <a:r>
              <a:rPr lang="en-US" dirty="0" smtClean="0"/>
              <a:t> </a:t>
            </a:r>
            <a:r>
              <a:rPr lang="en-US" dirty="0" err="1" smtClean="0"/>
              <a:t>sınıfta</a:t>
            </a:r>
            <a:r>
              <a:rPr lang="en-US" dirty="0" smtClean="0"/>
              <a:t> </a:t>
            </a:r>
            <a:r>
              <a:rPr lang="en-US" dirty="0" err="1" smtClean="0"/>
              <a:t>sadece</a:t>
            </a:r>
            <a:r>
              <a:rPr lang="en-US" dirty="0" smtClean="0"/>
              <a:t> </a:t>
            </a:r>
            <a:r>
              <a:rPr lang="en-US" dirty="0" err="1" smtClean="0"/>
              <a:t>olumlu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olumsuz</a:t>
            </a:r>
            <a:r>
              <a:rPr lang="en-US" dirty="0" smtClean="0"/>
              <a:t> </a:t>
            </a:r>
            <a:r>
              <a:rPr lang="en-US" dirty="0" err="1" smtClean="0"/>
              <a:t>davranışları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dikkati</a:t>
            </a:r>
            <a:r>
              <a:rPr lang="en-US" dirty="0" smtClean="0"/>
              <a:t> </a:t>
            </a:r>
            <a:r>
              <a:rPr lang="en-US" dirty="0" err="1" smtClean="0"/>
              <a:t>çeken</a:t>
            </a:r>
            <a:r>
              <a:rPr lang="en-US" dirty="0" smtClean="0"/>
              <a:t>, </a:t>
            </a:r>
            <a:r>
              <a:rPr lang="en-US" dirty="0" err="1" smtClean="0"/>
              <a:t>göze</a:t>
            </a:r>
            <a:r>
              <a:rPr lang="en-US" dirty="0" smtClean="0"/>
              <a:t> </a:t>
            </a:r>
            <a:r>
              <a:rPr lang="en-US" dirty="0" err="1" smtClean="0"/>
              <a:t>batan</a:t>
            </a:r>
            <a:r>
              <a:rPr lang="en-US" dirty="0" smtClean="0"/>
              <a:t> </a:t>
            </a:r>
            <a:r>
              <a:rPr lang="en-US" dirty="0" err="1" smtClean="0"/>
              <a:t>öğrencileri</a:t>
            </a:r>
            <a:r>
              <a:rPr lang="en-US" dirty="0" smtClean="0"/>
              <a:t> </a:t>
            </a:r>
            <a:r>
              <a:rPr lang="en-US" dirty="0" err="1" smtClean="0"/>
              <a:t>tanırlar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Bu </a:t>
            </a:r>
            <a:r>
              <a:rPr lang="en-US" dirty="0" err="1" smtClean="0"/>
              <a:t>yöntemle</a:t>
            </a:r>
            <a:r>
              <a:rPr lang="en-US" dirty="0" smtClean="0"/>
              <a:t>, </a:t>
            </a:r>
            <a:r>
              <a:rPr lang="en-US" dirty="0" err="1" smtClean="0"/>
              <a:t>kişinin</a:t>
            </a:r>
            <a:r>
              <a:rPr lang="en-US" dirty="0" smtClean="0"/>
              <a:t> </a:t>
            </a:r>
            <a:r>
              <a:rPr lang="en-US" dirty="0" err="1" smtClean="0"/>
              <a:t>birkaç</a:t>
            </a:r>
            <a:r>
              <a:rPr lang="en-US" dirty="0" smtClean="0"/>
              <a:t> </a:t>
            </a:r>
            <a:r>
              <a:rPr lang="en-US" dirty="0" err="1" smtClean="0"/>
              <a:t>özelliğinde</a:t>
            </a:r>
            <a:r>
              <a:rPr lang="en-US" dirty="0" smtClean="0"/>
              <a:t> </a:t>
            </a:r>
            <a:r>
              <a:rPr lang="en-US" dirty="0" err="1" smtClean="0"/>
              <a:t>yola</a:t>
            </a:r>
            <a:r>
              <a:rPr lang="en-US" dirty="0" smtClean="0"/>
              <a:t> </a:t>
            </a:r>
            <a:r>
              <a:rPr lang="en-US" dirty="0" err="1" smtClean="0"/>
              <a:t>çıkarak</a:t>
            </a:r>
            <a:r>
              <a:rPr lang="en-US" dirty="0" smtClean="0"/>
              <a:t> </a:t>
            </a:r>
            <a:r>
              <a:rPr lang="en-US" dirty="0" err="1" smtClean="0"/>
              <a:t>genellemeler</a:t>
            </a:r>
            <a:r>
              <a:rPr lang="en-US" dirty="0" smtClean="0"/>
              <a:t> </a:t>
            </a:r>
            <a:r>
              <a:rPr lang="en-US" dirty="0" err="1" smtClean="0"/>
              <a:t>yapmak</a:t>
            </a:r>
            <a:r>
              <a:rPr lang="en-US" dirty="0" smtClean="0"/>
              <a:t>, </a:t>
            </a:r>
            <a:r>
              <a:rPr lang="en-US" dirty="0" err="1" smtClean="0"/>
              <a:t>hatalı</a:t>
            </a:r>
            <a:r>
              <a:rPr lang="en-US" dirty="0" smtClean="0"/>
              <a:t> </a:t>
            </a:r>
            <a:r>
              <a:rPr lang="en-US" dirty="0" err="1" smtClean="0"/>
              <a:t>sonuçlara</a:t>
            </a:r>
            <a:r>
              <a:rPr lang="en-US" dirty="0" smtClean="0"/>
              <a:t> </a:t>
            </a:r>
            <a:r>
              <a:rPr lang="en-US" dirty="0" err="1" smtClean="0"/>
              <a:t>neden</a:t>
            </a:r>
            <a:r>
              <a:rPr lang="en-US" dirty="0" smtClean="0"/>
              <a:t> </a:t>
            </a:r>
            <a:r>
              <a:rPr lang="en-US" dirty="0" err="1" smtClean="0"/>
              <a:t>olur</a:t>
            </a:r>
            <a:r>
              <a:rPr lang="en-US" dirty="0" smtClean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Gözlem</a:t>
            </a:r>
            <a:r>
              <a:rPr lang="tr-TR" dirty="0"/>
              <a:t> </a:t>
            </a:r>
            <a:r>
              <a:rPr lang="tr-TR" dirty="0" smtClean="0"/>
              <a:t>- III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err="1" smtClean="0"/>
              <a:t>Sistematik</a:t>
            </a:r>
            <a:r>
              <a:rPr lang="en-US" b="1" dirty="0" smtClean="0"/>
              <a:t> </a:t>
            </a:r>
            <a:r>
              <a:rPr lang="en-US" b="1" dirty="0" err="1" smtClean="0"/>
              <a:t>Gözlem</a:t>
            </a:r>
            <a:endParaRPr lang="en-US" b="1" dirty="0" smtClean="0"/>
          </a:p>
          <a:p>
            <a:endParaRPr lang="en-US" b="1" dirty="0" smtClean="0"/>
          </a:p>
          <a:p>
            <a:pPr lvl="1"/>
            <a:r>
              <a:rPr lang="en-US" dirty="0" err="1" smtClean="0"/>
              <a:t>Doğal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gelişigüzel</a:t>
            </a:r>
            <a:r>
              <a:rPr lang="en-US" dirty="0" smtClean="0"/>
              <a:t> </a:t>
            </a:r>
            <a:r>
              <a:rPr lang="en-US" dirty="0" err="1" smtClean="0"/>
              <a:t>gözlemin</a:t>
            </a:r>
            <a:r>
              <a:rPr lang="en-US" dirty="0" smtClean="0"/>
              <a:t> </a:t>
            </a:r>
            <a:r>
              <a:rPr lang="en-US" dirty="0" err="1" smtClean="0"/>
              <a:t>sınırlı</a:t>
            </a:r>
            <a:r>
              <a:rPr lang="en-US" dirty="0" smtClean="0"/>
              <a:t> </a:t>
            </a:r>
            <a:r>
              <a:rPr lang="en-US" dirty="0" err="1" smtClean="0"/>
              <a:t>yönlerine</a:t>
            </a:r>
            <a:r>
              <a:rPr lang="en-US" dirty="0" smtClean="0"/>
              <a:t> </a:t>
            </a:r>
            <a:r>
              <a:rPr lang="en-US" dirty="0" err="1" smtClean="0"/>
              <a:t>karşılık</a:t>
            </a:r>
            <a:r>
              <a:rPr lang="en-US" dirty="0" smtClean="0"/>
              <a:t> </a:t>
            </a:r>
            <a:r>
              <a:rPr lang="en-US" dirty="0" err="1" smtClean="0"/>
              <a:t>sistematik</a:t>
            </a:r>
            <a:r>
              <a:rPr lang="en-US" dirty="0" smtClean="0"/>
              <a:t> </a:t>
            </a:r>
            <a:r>
              <a:rPr lang="en-US" dirty="0" err="1" smtClean="0"/>
              <a:t>gözlem</a:t>
            </a:r>
            <a:r>
              <a:rPr lang="en-US" dirty="0" smtClean="0"/>
              <a:t> </a:t>
            </a:r>
            <a:r>
              <a:rPr lang="en-US" dirty="0" err="1" smtClean="0"/>
              <a:t>nispeten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geçerli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güvenilir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tekniktir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pPr lvl="1"/>
            <a:r>
              <a:rPr lang="en-US" dirty="0" err="1" smtClean="0"/>
              <a:t>Sistematik</a:t>
            </a:r>
            <a:r>
              <a:rPr lang="en-US" dirty="0" smtClean="0"/>
              <a:t> </a:t>
            </a:r>
            <a:r>
              <a:rPr lang="en-US" dirty="0" err="1" smtClean="0"/>
              <a:t>gözlem</a:t>
            </a:r>
            <a:r>
              <a:rPr lang="en-US" dirty="0" smtClean="0"/>
              <a:t>;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birey</a:t>
            </a:r>
            <a:r>
              <a:rPr lang="en-US" dirty="0" smtClean="0"/>
              <a:t> </a:t>
            </a:r>
            <a:r>
              <a:rPr lang="en-US" dirty="0" err="1" smtClean="0"/>
              <a:t>hakkında</a:t>
            </a:r>
            <a:r>
              <a:rPr lang="en-US" dirty="0" smtClean="0"/>
              <a:t> tam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gerçekçi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anlayış</a:t>
            </a:r>
            <a:r>
              <a:rPr lang="en-US" dirty="0" smtClean="0"/>
              <a:t> </a:t>
            </a:r>
            <a:r>
              <a:rPr lang="en-US" dirty="0" err="1" smtClean="0"/>
              <a:t>kazanmak</a:t>
            </a:r>
            <a:r>
              <a:rPr lang="en-US" dirty="0" smtClean="0"/>
              <a:t>, </a:t>
            </a:r>
            <a:r>
              <a:rPr lang="en-US" dirty="0" err="1" smtClean="0"/>
              <a:t>durumunu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gelişmesini</a:t>
            </a:r>
            <a:r>
              <a:rPr lang="en-US" dirty="0" smtClean="0"/>
              <a:t> </a:t>
            </a:r>
            <a:r>
              <a:rPr lang="en-US" dirty="0" err="1" smtClean="0"/>
              <a:t>kavramak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çeşitli</a:t>
            </a:r>
            <a:r>
              <a:rPr lang="en-US" dirty="0" smtClean="0"/>
              <a:t> zaman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faaliyetler</a:t>
            </a:r>
            <a:r>
              <a:rPr lang="en-US" dirty="0" smtClean="0"/>
              <a:t> </a:t>
            </a:r>
            <a:r>
              <a:rPr lang="en-US" dirty="0" err="1" smtClean="0"/>
              <a:t>içinde</a:t>
            </a:r>
            <a:r>
              <a:rPr lang="en-US" dirty="0" smtClean="0"/>
              <a:t> </a:t>
            </a:r>
            <a:r>
              <a:rPr lang="en-US" dirty="0" err="1" smtClean="0"/>
              <a:t>kişinin</a:t>
            </a:r>
            <a:r>
              <a:rPr lang="en-US" dirty="0" smtClean="0"/>
              <a:t> </a:t>
            </a:r>
            <a:r>
              <a:rPr lang="en-US" dirty="0" err="1" smtClean="0"/>
              <a:t>yeter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süre</a:t>
            </a:r>
            <a:r>
              <a:rPr lang="en-US" dirty="0" smtClean="0"/>
              <a:t> </a:t>
            </a:r>
            <a:r>
              <a:rPr lang="en-US" dirty="0" err="1" smtClean="0"/>
              <a:t>gözlenip</a:t>
            </a:r>
            <a:r>
              <a:rPr lang="en-US" dirty="0" smtClean="0"/>
              <a:t> </a:t>
            </a:r>
            <a:r>
              <a:rPr lang="en-US" dirty="0" err="1" smtClean="0"/>
              <a:t>tipik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anlamlı</a:t>
            </a:r>
            <a:r>
              <a:rPr lang="en-US" dirty="0" smtClean="0"/>
              <a:t> </a:t>
            </a:r>
            <a:r>
              <a:rPr lang="en-US" dirty="0" err="1" smtClean="0"/>
              <a:t>davranışlarını</a:t>
            </a:r>
            <a:r>
              <a:rPr lang="en-US" dirty="0" smtClean="0"/>
              <a:t>, </a:t>
            </a:r>
            <a:r>
              <a:rPr lang="en-US" dirty="0" err="1" smtClean="0"/>
              <a:t>eylemlerini</a:t>
            </a:r>
            <a:r>
              <a:rPr lang="en-US" dirty="0" smtClean="0"/>
              <a:t> </a:t>
            </a:r>
            <a:r>
              <a:rPr lang="en-US" dirty="0" err="1" smtClean="0"/>
              <a:t>sistemli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şekilde</a:t>
            </a:r>
            <a:r>
              <a:rPr lang="en-US" dirty="0" smtClean="0"/>
              <a:t> </a:t>
            </a:r>
            <a:r>
              <a:rPr lang="en-US" dirty="0" err="1" smtClean="0"/>
              <a:t>kaydetme</a:t>
            </a:r>
            <a:r>
              <a:rPr lang="en-US" dirty="0" smtClean="0"/>
              <a:t> </a:t>
            </a:r>
            <a:r>
              <a:rPr lang="en-US" dirty="0" err="1" smtClean="0"/>
              <a:t>işidir</a:t>
            </a:r>
            <a:r>
              <a:rPr lang="en-US" dirty="0" smtClean="0"/>
              <a:t> (Tan, </a:t>
            </a:r>
            <a:r>
              <a:rPr lang="tr-TR" dirty="0" smtClean="0"/>
              <a:t>2000</a:t>
            </a:r>
            <a:r>
              <a:rPr lang="en-US" dirty="0" smtClean="0"/>
              <a:t>).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Gözlem</a:t>
            </a:r>
            <a:r>
              <a:rPr lang="tr-TR" dirty="0"/>
              <a:t> </a:t>
            </a:r>
            <a:r>
              <a:rPr lang="tr-TR" dirty="0" smtClean="0"/>
              <a:t>- IV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Sistematik</a:t>
            </a:r>
            <a:r>
              <a:rPr lang="en-US" b="1" dirty="0" smtClean="0"/>
              <a:t> </a:t>
            </a:r>
            <a:r>
              <a:rPr lang="en-US" b="1" dirty="0" err="1" smtClean="0"/>
              <a:t>Gözlem</a:t>
            </a:r>
            <a:endParaRPr lang="en-US" b="1" dirty="0" smtClean="0"/>
          </a:p>
          <a:p>
            <a:endParaRPr lang="en-US" b="1" dirty="0" smtClean="0"/>
          </a:p>
          <a:p>
            <a:pPr lvl="1"/>
            <a:r>
              <a:rPr lang="en-US" b="1" dirty="0" err="1"/>
              <a:t>Tipik</a:t>
            </a:r>
            <a:r>
              <a:rPr lang="en-US" b="1" dirty="0"/>
              <a:t> </a:t>
            </a:r>
            <a:r>
              <a:rPr lang="en-US" b="1" dirty="0" err="1"/>
              <a:t>davranış</a:t>
            </a:r>
            <a:r>
              <a:rPr lang="en-US" dirty="0"/>
              <a:t>, </a:t>
            </a:r>
            <a:r>
              <a:rPr lang="en-US" dirty="0" err="1"/>
              <a:t>birey</a:t>
            </a:r>
            <a:r>
              <a:rPr lang="en-US" dirty="0"/>
              <a:t> </a:t>
            </a:r>
            <a:r>
              <a:rPr lang="en-US" dirty="0" err="1"/>
              <a:t>ait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nitelik</a:t>
            </a:r>
            <a:r>
              <a:rPr lang="en-US" dirty="0"/>
              <a:t> </a:t>
            </a:r>
            <a:r>
              <a:rPr lang="en-US" dirty="0" err="1"/>
              <a:t>mahiyetini</a:t>
            </a:r>
            <a:r>
              <a:rPr lang="en-US" dirty="0"/>
              <a:t> </a:t>
            </a:r>
            <a:r>
              <a:rPr lang="en-US" dirty="0" err="1"/>
              <a:t>kazanmış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ortalama</a:t>
            </a:r>
            <a:r>
              <a:rPr lang="en-US" dirty="0"/>
              <a:t> </a:t>
            </a:r>
            <a:r>
              <a:rPr lang="en-US" dirty="0" err="1"/>
              <a:t>davranıştır</a:t>
            </a:r>
            <a:r>
              <a:rPr lang="en-US" dirty="0"/>
              <a:t>. </a:t>
            </a:r>
            <a:r>
              <a:rPr lang="en-US" dirty="0" err="1"/>
              <a:t>Örneğin</a:t>
            </a:r>
            <a:r>
              <a:rPr lang="en-US" dirty="0"/>
              <a:t>, Ali </a:t>
            </a:r>
            <a:r>
              <a:rPr lang="en-US" dirty="0" err="1"/>
              <a:t>sakin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uyumlu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öğrencidir</a:t>
            </a:r>
            <a:r>
              <a:rPr lang="en-US" dirty="0" smtClean="0"/>
              <a:t>.</a:t>
            </a:r>
            <a:endParaRPr lang="tr-TR" dirty="0" smtClean="0"/>
          </a:p>
          <a:p>
            <a:pPr lvl="1"/>
            <a:endParaRPr lang="en-US" dirty="0"/>
          </a:p>
          <a:p>
            <a:pPr lvl="1"/>
            <a:r>
              <a:rPr lang="en-US" b="1" dirty="0" err="1"/>
              <a:t>Anlamlı</a:t>
            </a:r>
            <a:r>
              <a:rPr lang="en-US" b="1" dirty="0"/>
              <a:t> </a:t>
            </a:r>
            <a:r>
              <a:rPr lang="en-US" b="1" dirty="0" err="1"/>
              <a:t>davranış</a:t>
            </a:r>
            <a:r>
              <a:rPr lang="en-US" dirty="0"/>
              <a:t> </a:t>
            </a:r>
            <a:r>
              <a:rPr lang="en-US" dirty="0" err="1"/>
              <a:t>ise</a:t>
            </a:r>
            <a:r>
              <a:rPr lang="en-US" dirty="0"/>
              <a:t>, </a:t>
            </a:r>
            <a:r>
              <a:rPr lang="en-US" dirty="0" err="1"/>
              <a:t>tipik</a:t>
            </a:r>
            <a:r>
              <a:rPr lang="en-US" dirty="0"/>
              <a:t> </a:t>
            </a:r>
            <a:r>
              <a:rPr lang="en-US" dirty="0" err="1"/>
              <a:t>davranışın</a:t>
            </a:r>
            <a:r>
              <a:rPr lang="en-US" dirty="0"/>
              <a:t> </a:t>
            </a:r>
            <a:r>
              <a:rPr lang="en-US" dirty="0" err="1"/>
              <a:t>dışında</a:t>
            </a:r>
            <a:r>
              <a:rPr lang="en-US" dirty="0"/>
              <a:t> </a:t>
            </a:r>
            <a:r>
              <a:rPr lang="en-US" dirty="0" err="1"/>
              <a:t>görülen</a:t>
            </a:r>
            <a:r>
              <a:rPr lang="en-US" dirty="0"/>
              <a:t> </a:t>
            </a:r>
            <a:r>
              <a:rPr lang="en-US" dirty="0" err="1"/>
              <a:t>tepkiler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nitelenebilir</a:t>
            </a:r>
            <a:r>
              <a:rPr lang="en-US" dirty="0"/>
              <a:t>.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bakıma</a:t>
            </a:r>
            <a:r>
              <a:rPr lang="en-US" dirty="0"/>
              <a:t> </a:t>
            </a:r>
            <a:r>
              <a:rPr lang="en-US" dirty="0" err="1"/>
              <a:t>atipik</a:t>
            </a:r>
            <a:r>
              <a:rPr lang="en-US" dirty="0"/>
              <a:t> </a:t>
            </a:r>
            <a:r>
              <a:rPr lang="en-US" dirty="0" err="1"/>
              <a:t>davranışlar</a:t>
            </a:r>
            <a:r>
              <a:rPr lang="en-US" dirty="0"/>
              <a:t>. </a:t>
            </a:r>
            <a:r>
              <a:rPr lang="en-US" dirty="0" err="1"/>
              <a:t>Örneğin</a:t>
            </a:r>
            <a:r>
              <a:rPr lang="en-US" dirty="0"/>
              <a:t>, </a:t>
            </a:r>
            <a:r>
              <a:rPr lang="en-US" dirty="0" err="1"/>
              <a:t>Ali’nin</a:t>
            </a:r>
            <a:r>
              <a:rPr lang="en-US" dirty="0"/>
              <a:t> </a:t>
            </a:r>
            <a:r>
              <a:rPr lang="en-US" dirty="0" err="1"/>
              <a:t>birgün</a:t>
            </a:r>
            <a:r>
              <a:rPr lang="en-US" dirty="0"/>
              <a:t> </a:t>
            </a:r>
            <a:r>
              <a:rPr lang="en-US" dirty="0" err="1"/>
              <a:t>arkadaşına</a:t>
            </a:r>
            <a:r>
              <a:rPr lang="en-US" dirty="0"/>
              <a:t> </a:t>
            </a:r>
            <a:r>
              <a:rPr lang="en-US" dirty="0" err="1"/>
              <a:t>kızıp</a:t>
            </a:r>
            <a:r>
              <a:rPr lang="en-US" dirty="0"/>
              <a:t> </a:t>
            </a:r>
            <a:r>
              <a:rPr lang="en-US" dirty="0" err="1"/>
              <a:t>şiddetle</a:t>
            </a:r>
            <a:r>
              <a:rPr lang="en-US" dirty="0"/>
              <a:t> </a:t>
            </a:r>
            <a:r>
              <a:rPr lang="en-US" dirty="0" err="1"/>
              <a:t>kitabı</a:t>
            </a:r>
            <a:r>
              <a:rPr lang="en-US" dirty="0"/>
              <a:t>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fırlatması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Gözlem</a:t>
            </a:r>
            <a:r>
              <a:rPr lang="tr-TR" dirty="0"/>
              <a:t> </a:t>
            </a:r>
            <a:r>
              <a:rPr lang="tr-TR" dirty="0" smtClean="0"/>
              <a:t>- 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8958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err="1" smtClean="0"/>
              <a:t>Sistematik</a:t>
            </a:r>
            <a:r>
              <a:rPr lang="en-US" b="1" dirty="0" smtClean="0"/>
              <a:t> </a:t>
            </a:r>
            <a:r>
              <a:rPr lang="en-US" b="1" dirty="0" err="1" smtClean="0"/>
              <a:t>Gözlem</a:t>
            </a:r>
            <a:endParaRPr lang="en-US" b="1" dirty="0" smtClean="0"/>
          </a:p>
          <a:p>
            <a:pPr lvl="1"/>
            <a:endParaRPr lang="en-US" b="1" dirty="0" smtClean="0"/>
          </a:p>
          <a:p>
            <a:pPr lvl="1"/>
            <a:r>
              <a:rPr lang="en-US" dirty="0" err="1" smtClean="0"/>
              <a:t>Planlı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sistemli</a:t>
            </a:r>
            <a:r>
              <a:rPr lang="en-US" dirty="0" smtClean="0"/>
              <a:t> </a:t>
            </a:r>
            <a:r>
              <a:rPr lang="en-US" dirty="0" err="1" smtClean="0"/>
              <a:t>gözlem</a:t>
            </a:r>
            <a:r>
              <a:rPr lang="en-US" dirty="0" smtClean="0"/>
              <a:t> </a:t>
            </a:r>
            <a:r>
              <a:rPr lang="en-US" dirty="0" err="1" smtClean="0"/>
              <a:t>öğretmen</a:t>
            </a:r>
            <a:r>
              <a:rPr lang="en-US" dirty="0" smtClean="0"/>
              <a:t> </a:t>
            </a:r>
            <a:r>
              <a:rPr lang="en-US" dirty="0" err="1" smtClean="0"/>
              <a:t>tarafından</a:t>
            </a:r>
            <a:r>
              <a:rPr lang="en-US" dirty="0" smtClean="0"/>
              <a:t> </a:t>
            </a:r>
            <a:r>
              <a:rPr lang="en-US" dirty="0" err="1" smtClean="0"/>
              <a:t>iki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şekilde</a:t>
            </a:r>
            <a:r>
              <a:rPr lang="en-US" dirty="0" smtClean="0"/>
              <a:t> </a:t>
            </a:r>
            <a:r>
              <a:rPr lang="en-US" dirty="0" err="1" smtClean="0"/>
              <a:t>uygulanabilir</a:t>
            </a:r>
            <a:r>
              <a:rPr lang="en-US" dirty="0" smtClean="0"/>
              <a:t>:</a:t>
            </a:r>
          </a:p>
          <a:p>
            <a:pPr lvl="2"/>
            <a:r>
              <a:rPr lang="en-US" dirty="0" smtClean="0"/>
              <a:t>Belli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öğrenciyi</a:t>
            </a:r>
            <a:r>
              <a:rPr lang="en-US" dirty="0" smtClean="0"/>
              <a:t> </a:t>
            </a:r>
            <a:r>
              <a:rPr lang="en-US" dirty="0" err="1" smtClean="0"/>
              <a:t>gözleme</a:t>
            </a:r>
            <a:endParaRPr lang="en-US" dirty="0" smtClean="0"/>
          </a:p>
          <a:p>
            <a:pPr lvl="2"/>
            <a:r>
              <a:rPr lang="en-US" dirty="0" smtClean="0"/>
              <a:t>Belli </a:t>
            </a:r>
            <a:r>
              <a:rPr lang="en-US" dirty="0" err="1" smtClean="0"/>
              <a:t>davranışları</a:t>
            </a:r>
            <a:r>
              <a:rPr lang="en-US" dirty="0" smtClean="0"/>
              <a:t> </a:t>
            </a:r>
            <a:r>
              <a:rPr lang="en-US" dirty="0" err="1" smtClean="0"/>
              <a:t>gözleme</a:t>
            </a:r>
            <a:endParaRPr lang="en-US" dirty="0" smtClean="0"/>
          </a:p>
          <a:p>
            <a:pPr lvl="2"/>
            <a:endParaRPr lang="en-US" dirty="0" smtClean="0"/>
          </a:p>
          <a:p>
            <a:pPr lvl="1"/>
            <a:r>
              <a:rPr lang="en-US" u="sng" dirty="0" err="1" smtClean="0"/>
              <a:t>Gözlem</a:t>
            </a:r>
            <a:r>
              <a:rPr lang="en-US" u="sng" dirty="0" smtClean="0"/>
              <a:t> </a:t>
            </a:r>
            <a:r>
              <a:rPr lang="en-US" u="sng" dirty="0" err="1" smtClean="0"/>
              <a:t>yapılırken</a:t>
            </a:r>
            <a:r>
              <a:rPr lang="en-US" u="sng" dirty="0" smtClean="0"/>
              <a:t> </a:t>
            </a:r>
            <a:r>
              <a:rPr lang="en-US" u="sng" dirty="0" err="1" smtClean="0"/>
              <a:t>uyulması</a:t>
            </a:r>
            <a:r>
              <a:rPr lang="en-US" u="sng" dirty="0" smtClean="0"/>
              <a:t> </a:t>
            </a:r>
            <a:r>
              <a:rPr lang="en-US" u="sng" dirty="0" err="1" smtClean="0"/>
              <a:t>gereken</a:t>
            </a:r>
            <a:r>
              <a:rPr lang="en-US" u="sng" dirty="0" smtClean="0"/>
              <a:t> </a:t>
            </a:r>
            <a:r>
              <a:rPr lang="en-US" u="sng" dirty="0" err="1" smtClean="0"/>
              <a:t>kurallar</a:t>
            </a:r>
            <a:r>
              <a:rPr lang="en-US" u="sng" dirty="0" smtClean="0"/>
              <a:t>:</a:t>
            </a:r>
          </a:p>
          <a:p>
            <a:pPr lvl="2"/>
            <a:r>
              <a:rPr lang="en-US" dirty="0" smtClean="0"/>
              <a:t>Belli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zaman</a:t>
            </a:r>
            <a:r>
              <a:rPr lang="en-US" dirty="0" smtClean="0"/>
              <a:t> </a:t>
            </a:r>
            <a:r>
              <a:rPr lang="en-US" dirty="0" err="1" smtClean="0"/>
              <a:t>içerisinde</a:t>
            </a:r>
            <a:r>
              <a:rPr lang="en-US" dirty="0" smtClean="0"/>
              <a:t> </a:t>
            </a:r>
            <a:r>
              <a:rPr lang="en-US" dirty="0" err="1" smtClean="0"/>
              <a:t>sadece</a:t>
            </a:r>
            <a:r>
              <a:rPr lang="en-US" dirty="0" smtClean="0"/>
              <a:t> </a:t>
            </a:r>
            <a:r>
              <a:rPr lang="en-US" dirty="0" err="1" smtClean="0"/>
              <a:t>yalnız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kişi</a:t>
            </a:r>
            <a:r>
              <a:rPr lang="en-US" dirty="0" smtClean="0"/>
              <a:t> </a:t>
            </a:r>
            <a:r>
              <a:rPr lang="en-US" dirty="0" err="1" smtClean="0"/>
              <a:t>gözlenmelidir</a:t>
            </a:r>
            <a:r>
              <a:rPr lang="en-US" dirty="0" smtClean="0"/>
              <a:t>.</a:t>
            </a:r>
          </a:p>
          <a:p>
            <a:pPr lvl="2"/>
            <a:r>
              <a:rPr lang="en-US" dirty="0" err="1" smtClean="0"/>
              <a:t>Neyin</a:t>
            </a:r>
            <a:r>
              <a:rPr lang="en-US" dirty="0" smtClean="0"/>
              <a:t> </a:t>
            </a:r>
            <a:r>
              <a:rPr lang="en-US" dirty="0" err="1" smtClean="0"/>
              <a:t>gözleneceği</a:t>
            </a:r>
            <a:r>
              <a:rPr lang="en-US" dirty="0" smtClean="0"/>
              <a:t>, </a:t>
            </a:r>
            <a:r>
              <a:rPr lang="en-US" dirty="0" err="1" smtClean="0"/>
              <a:t>hangi</a:t>
            </a:r>
            <a:r>
              <a:rPr lang="en-US" dirty="0" smtClean="0"/>
              <a:t> </a:t>
            </a:r>
            <a:r>
              <a:rPr lang="en-US" dirty="0" err="1" smtClean="0"/>
              <a:t>davranışın</a:t>
            </a:r>
            <a:r>
              <a:rPr lang="en-US" dirty="0" smtClean="0"/>
              <a:t> </a:t>
            </a:r>
            <a:r>
              <a:rPr lang="en-US" dirty="0" err="1" smtClean="0"/>
              <a:t>inceleneceği</a:t>
            </a:r>
            <a:r>
              <a:rPr lang="en-US" dirty="0" smtClean="0"/>
              <a:t> </a:t>
            </a:r>
            <a:r>
              <a:rPr lang="en-US" dirty="0" err="1" smtClean="0"/>
              <a:t>önceden</a:t>
            </a:r>
            <a:r>
              <a:rPr lang="en-US" dirty="0" smtClean="0"/>
              <a:t> </a:t>
            </a:r>
            <a:r>
              <a:rPr lang="en-US" dirty="0" err="1" smtClean="0"/>
              <a:t>belirlenmelidir</a:t>
            </a:r>
            <a:r>
              <a:rPr lang="en-US" dirty="0" smtClean="0"/>
              <a:t>.</a:t>
            </a:r>
          </a:p>
          <a:p>
            <a:pPr lvl="2"/>
            <a:r>
              <a:rPr lang="en-US" dirty="0" err="1" smtClean="0"/>
              <a:t>Gözlem</a:t>
            </a:r>
            <a:r>
              <a:rPr lang="en-US" dirty="0" smtClean="0"/>
              <a:t> belli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zaman</a:t>
            </a:r>
            <a:r>
              <a:rPr lang="en-US" dirty="0" smtClean="0"/>
              <a:t> </a:t>
            </a:r>
            <a:r>
              <a:rPr lang="en-US" dirty="0" err="1" smtClean="0"/>
              <a:t>sürecini</a:t>
            </a:r>
            <a:r>
              <a:rPr lang="en-US" dirty="0" smtClean="0"/>
              <a:t> </a:t>
            </a:r>
            <a:r>
              <a:rPr lang="en-US" dirty="0" err="1" smtClean="0"/>
              <a:t>kapsayacak</a:t>
            </a:r>
            <a:r>
              <a:rPr lang="en-US" dirty="0" smtClean="0"/>
              <a:t> </a:t>
            </a:r>
            <a:r>
              <a:rPr lang="en-US" dirty="0" err="1" smtClean="0"/>
              <a:t>biçimde</a:t>
            </a:r>
            <a:r>
              <a:rPr lang="en-US" dirty="0" smtClean="0"/>
              <a:t> </a:t>
            </a:r>
            <a:r>
              <a:rPr lang="en-US" dirty="0" err="1" smtClean="0"/>
              <a:t>yapılmalıdır</a:t>
            </a:r>
            <a:r>
              <a:rPr lang="en-US" dirty="0" smtClean="0"/>
              <a:t>.</a:t>
            </a:r>
          </a:p>
          <a:p>
            <a:pPr lvl="2"/>
            <a:r>
              <a:rPr lang="en-US" dirty="0" err="1" smtClean="0"/>
              <a:t>Kişi</a:t>
            </a:r>
            <a:r>
              <a:rPr lang="en-US" dirty="0" smtClean="0"/>
              <a:t> </a:t>
            </a:r>
            <a:r>
              <a:rPr lang="en-US" dirty="0" err="1" smtClean="0"/>
              <a:t>değişen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doğal</a:t>
            </a:r>
            <a:r>
              <a:rPr lang="en-US" dirty="0" smtClean="0"/>
              <a:t> </a:t>
            </a:r>
            <a:r>
              <a:rPr lang="en-US" dirty="0" err="1" smtClean="0"/>
              <a:t>konumlar</a:t>
            </a:r>
            <a:r>
              <a:rPr lang="en-US" dirty="0" smtClean="0"/>
              <a:t> </a:t>
            </a:r>
            <a:r>
              <a:rPr lang="en-US" dirty="0" err="1" smtClean="0"/>
              <a:t>içinde</a:t>
            </a:r>
            <a:r>
              <a:rPr lang="en-US" dirty="0" smtClean="0"/>
              <a:t> </a:t>
            </a:r>
            <a:r>
              <a:rPr lang="en-US" dirty="0" err="1" smtClean="0"/>
              <a:t>gözlenmelidir</a:t>
            </a:r>
            <a:r>
              <a:rPr lang="en-US" dirty="0" smtClean="0"/>
              <a:t>.</a:t>
            </a:r>
          </a:p>
          <a:p>
            <a:pPr lvl="2"/>
            <a:r>
              <a:rPr lang="en-US" dirty="0" err="1" smtClean="0"/>
              <a:t>Gözlemlerden</a:t>
            </a:r>
            <a:r>
              <a:rPr lang="en-US" dirty="0" smtClean="0"/>
              <a:t> </a:t>
            </a:r>
            <a:r>
              <a:rPr lang="en-US" dirty="0" err="1" smtClean="0"/>
              <a:t>elde</a:t>
            </a:r>
            <a:r>
              <a:rPr lang="en-US" dirty="0" smtClean="0"/>
              <a:t> </a:t>
            </a:r>
            <a:r>
              <a:rPr lang="en-US" dirty="0" err="1" smtClean="0"/>
              <a:t>edilen</a:t>
            </a:r>
            <a:r>
              <a:rPr lang="en-US" dirty="0" smtClean="0"/>
              <a:t> </a:t>
            </a:r>
            <a:r>
              <a:rPr lang="en-US" dirty="0" err="1" smtClean="0"/>
              <a:t>veriler</a:t>
            </a:r>
            <a:r>
              <a:rPr lang="en-US" dirty="0" smtClean="0"/>
              <a:t> </a:t>
            </a:r>
            <a:r>
              <a:rPr lang="en-US" dirty="0" err="1" smtClean="0"/>
              <a:t>diğer</a:t>
            </a:r>
            <a:r>
              <a:rPr lang="en-US" dirty="0" smtClean="0"/>
              <a:t> </a:t>
            </a:r>
            <a:r>
              <a:rPr lang="en-US" dirty="0" err="1" smtClean="0"/>
              <a:t>yöntemler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birleştirilmelidir</a:t>
            </a:r>
            <a:r>
              <a:rPr lang="en-US" dirty="0" smtClean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Gözlem</a:t>
            </a:r>
            <a:r>
              <a:rPr lang="tr-TR" dirty="0" smtClean="0"/>
              <a:t> - VI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Sistematik</a:t>
            </a:r>
            <a:r>
              <a:rPr lang="en-US" b="1" dirty="0" smtClean="0"/>
              <a:t> </a:t>
            </a:r>
            <a:r>
              <a:rPr lang="en-US" b="1" dirty="0" err="1" smtClean="0"/>
              <a:t>Gözlem</a:t>
            </a:r>
            <a:endParaRPr lang="en-US" b="1" dirty="0" smtClean="0"/>
          </a:p>
          <a:p>
            <a:pPr lvl="1"/>
            <a:r>
              <a:rPr lang="en-US" u="sng" dirty="0" err="1" smtClean="0"/>
              <a:t>Gözlem</a:t>
            </a:r>
            <a:r>
              <a:rPr lang="en-US" u="sng" dirty="0" smtClean="0"/>
              <a:t> </a:t>
            </a:r>
            <a:r>
              <a:rPr lang="en-US" u="sng" dirty="0" err="1" smtClean="0"/>
              <a:t>yapılırken</a:t>
            </a:r>
            <a:r>
              <a:rPr lang="en-US" u="sng" dirty="0" smtClean="0"/>
              <a:t> </a:t>
            </a:r>
            <a:r>
              <a:rPr lang="en-US" u="sng" dirty="0" err="1" smtClean="0"/>
              <a:t>uyulması</a:t>
            </a:r>
            <a:r>
              <a:rPr lang="en-US" u="sng" dirty="0" smtClean="0"/>
              <a:t> </a:t>
            </a:r>
            <a:r>
              <a:rPr lang="en-US" u="sng" dirty="0" err="1" smtClean="0"/>
              <a:t>gereken</a:t>
            </a:r>
            <a:r>
              <a:rPr lang="en-US" u="sng" dirty="0" smtClean="0"/>
              <a:t> </a:t>
            </a:r>
            <a:r>
              <a:rPr lang="en-US" u="sng" dirty="0" err="1" smtClean="0"/>
              <a:t>kurallar</a:t>
            </a:r>
            <a:r>
              <a:rPr lang="en-US" u="sng" dirty="0" smtClean="0"/>
              <a:t>:</a:t>
            </a:r>
          </a:p>
          <a:p>
            <a:pPr lvl="2"/>
            <a:r>
              <a:rPr lang="en-US" dirty="0" err="1" smtClean="0"/>
              <a:t>Gözlenen</a:t>
            </a:r>
            <a:r>
              <a:rPr lang="en-US" dirty="0" smtClean="0"/>
              <a:t> </a:t>
            </a:r>
            <a:r>
              <a:rPr lang="en-US" dirty="0" err="1" smtClean="0"/>
              <a:t>kişi</a:t>
            </a:r>
            <a:r>
              <a:rPr lang="en-US" dirty="0" smtClean="0"/>
              <a:t> </a:t>
            </a:r>
            <a:r>
              <a:rPr lang="en-US" dirty="0" err="1" smtClean="0"/>
              <a:t>gözlendiğinin</a:t>
            </a:r>
            <a:r>
              <a:rPr lang="en-US" dirty="0" smtClean="0"/>
              <a:t> </a:t>
            </a:r>
            <a:r>
              <a:rPr lang="en-US" dirty="0" err="1" smtClean="0"/>
              <a:t>farkına</a:t>
            </a:r>
            <a:r>
              <a:rPr lang="en-US" dirty="0" smtClean="0"/>
              <a:t> </a:t>
            </a:r>
            <a:r>
              <a:rPr lang="en-US" dirty="0" err="1" smtClean="0"/>
              <a:t>varmamalı</a:t>
            </a:r>
            <a:r>
              <a:rPr lang="en-US" dirty="0" smtClean="0"/>
              <a:t>, </a:t>
            </a:r>
            <a:r>
              <a:rPr lang="en-US" dirty="0" err="1" smtClean="0"/>
              <a:t>sonuçlar</a:t>
            </a:r>
            <a:r>
              <a:rPr lang="en-US" dirty="0" smtClean="0"/>
              <a:t> </a:t>
            </a:r>
            <a:r>
              <a:rPr lang="en-US" dirty="0" err="1" smtClean="0"/>
              <a:t>gözlem</a:t>
            </a:r>
            <a:r>
              <a:rPr lang="en-US" dirty="0" smtClean="0"/>
              <a:t> </a:t>
            </a:r>
            <a:r>
              <a:rPr lang="en-US" dirty="0" err="1" smtClean="0"/>
              <a:t>bitiminde</a:t>
            </a:r>
            <a:r>
              <a:rPr lang="en-US" dirty="0" smtClean="0"/>
              <a:t> </a:t>
            </a:r>
            <a:r>
              <a:rPr lang="en-US" dirty="0" err="1" smtClean="0"/>
              <a:t>kaydedilmelidir</a:t>
            </a:r>
            <a:r>
              <a:rPr lang="en-US" dirty="0" smtClean="0"/>
              <a:t>.</a:t>
            </a:r>
          </a:p>
          <a:p>
            <a:pPr lvl="2"/>
            <a:r>
              <a:rPr lang="en-US" dirty="0" err="1" smtClean="0"/>
              <a:t>Birey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bütün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gözlenmelidir</a:t>
            </a:r>
            <a:r>
              <a:rPr lang="en-US" dirty="0" smtClean="0"/>
              <a:t>.</a:t>
            </a:r>
          </a:p>
          <a:p>
            <a:pPr lvl="2"/>
            <a:r>
              <a:rPr lang="en-US" dirty="0" err="1" smtClean="0"/>
              <a:t>Gözlemler</a:t>
            </a:r>
            <a:r>
              <a:rPr lang="en-US" dirty="0" smtClean="0"/>
              <a:t> </a:t>
            </a:r>
            <a:r>
              <a:rPr lang="en-US" dirty="0" err="1" smtClean="0"/>
              <a:t>kaydedilirken</a:t>
            </a:r>
            <a:r>
              <a:rPr lang="en-US" dirty="0" smtClean="0"/>
              <a:t>, </a:t>
            </a:r>
            <a:r>
              <a:rPr lang="en-US" dirty="0" err="1" smtClean="0"/>
              <a:t>herhangi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yorum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öznel</a:t>
            </a:r>
            <a:r>
              <a:rPr lang="en-US" dirty="0" smtClean="0"/>
              <a:t> </a:t>
            </a:r>
            <a:r>
              <a:rPr lang="en-US" dirty="0" err="1" smtClean="0"/>
              <a:t>bakış</a:t>
            </a:r>
            <a:r>
              <a:rPr lang="en-US" dirty="0" smtClean="0"/>
              <a:t> </a:t>
            </a:r>
            <a:r>
              <a:rPr lang="en-US" dirty="0" err="1" smtClean="0"/>
              <a:t>açısı</a:t>
            </a:r>
            <a:r>
              <a:rPr lang="en-US" dirty="0" smtClean="0"/>
              <a:t> </a:t>
            </a:r>
            <a:r>
              <a:rPr lang="en-US" dirty="0" err="1" smtClean="0"/>
              <a:t>sunulmamalıdır</a:t>
            </a:r>
            <a:r>
              <a:rPr lang="en-US" dirty="0" smtClean="0"/>
              <a:t>.</a:t>
            </a:r>
          </a:p>
          <a:p>
            <a:pPr lvl="2"/>
            <a:r>
              <a:rPr lang="en-US" dirty="0" err="1" smtClean="0"/>
              <a:t>Gözlemci</a:t>
            </a:r>
            <a:r>
              <a:rPr lang="en-US" dirty="0" smtClean="0"/>
              <a:t> </a:t>
            </a:r>
            <a:r>
              <a:rPr lang="en-US" dirty="0" err="1" smtClean="0"/>
              <a:t>yalnızca</a:t>
            </a:r>
            <a:r>
              <a:rPr lang="en-US" dirty="0" smtClean="0"/>
              <a:t> </a:t>
            </a:r>
            <a:r>
              <a:rPr lang="en-US" dirty="0" err="1" smtClean="0"/>
              <a:t>gözlenen</a:t>
            </a:r>
            <a:r>
              <a:rPr lang="en-US" dirty="0" smtClean="0"/>
              <a:t> </a:t>
            </a:r>
            <a:r>
              <a:rPr lang="en-US" dirty="0" err="1" smtClean="0"/>
              <a:t>davranışları</a:t>
            </a:r>
            <a:r>
              <a:rPr lang="en-US" dirty="0" smtClean="0"/>
              <a:t> </a:t>
            </a:r>
            <a:r>
              <a:rPr lang="en-US" dirty="0" err="1" smtClean="0"/>
              <a:t>zaman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yer</a:t>
            </a:r>
            <a:r>
              <a:rPr lang="en-US" dirty="0" smtClean="0"/>
              <a:t> </a:t>
            </a:r>
            <a:r>
              <a:rPr lang="en-US" dirty="0" err="1" smtClean="0"/>
              <a:t>belirterek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mümkün</a:t>
            </a:r>
            <a:r>
              <a:rPr lang="en-US" dirty="0" smtClean="0"/>
              <a:t> </a:t>
            </a:r>
            <a:r>
              <a:rPr lang="en-US" dirty="0" err="1" smtClean="0"/>
              <a:t>olduğu</a:t>
            </a:r>
            <a:r>
              <a:rPr lang="en-US" dirty="0" smtClean="0"/>
              <a:t>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ayrıntılı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biçimde</a:t>
            </a:r>
            <a:r>
              <a:rPr lang="en-US" dirty="0" smtClean="0"/>
              <a:t> </a:t>
            </a:r>
            <a:r>
              <a:rPr lang="en-US" dirty="0" err="1" smtClean="0"/>
              <a:t>yazmalıdır</a:t>
            </a:r>
            <a:r>
              <a:rPr lang="en-US" dirty="0" smtClean="0"/>
              <a:t>.</a:t>
            </a:r>
          </a:p>
          <a:p>
            <a:pPr lvl="2"/>
            <a:r>
              <a:rPr lang="en-US" dirty="0" err="1" smtClean="0"/>
              <a:t>Gözlem</a:t>
            </a:r>
            <a:r>
              <a:rPr lang="en-US" dirty="0" smtClean="0"/>
              <a:t> </a:t>
            </a:r>
            <a:r>
              <a:rPr lang="en-US" dirty="0" err="1" smtClean="0"/>
              <a:t>sonunda</a:t>
            </a:r>
            <a:r>
              <a:rPr lang="en-US" dirty="0" smtClean="0"/>
              <a:t> </a:t>
            </a:r>
            <a:r>
              <a:rPr lang="en-US" dirty="0" err="1" smtClean="0"/>
              <a:t>bireyin</a:t>
            </a:r>
            <a:r>
              <a:rPr lang="en-US" dirty="0" smtClean="0"/>
              <a:t> </a:t>
            </a:r>
            <a:r>
              <a:rPr lang="en-US" dirty="0" err="1" smtClean="0"/>
              <a:t>içinde</a:t>
            </a:r>
            <a:r>
              <a:rPr lang="en-US" dirty="0" smtClean="0"/>
              <a:t> </a:t>
            </a:r>
            <a:r>
              <a:rPr lang="en-US" dirty="0" err="1" smtClean="0"/>
              <a:t>bulunduğu</a:t>
            </a:r>
            <a:r>
              <a:rPr lang="en-US" dirty="0" smtClean="0"/>
              <a:t> </a:t>
            </a:r>
            <a:r>
              <a:rPr lang="en-US" dirty="0" err="1" smtClean="0"/>
              <a:t>tüm</a:t>
            </a:r>
            <a:r>
              <a:rPr lang="en-US" dirty="0" smtClean="0"/>
              <a:t> </a:t>
            </a:r>
            <a:r>
              <a:rPr lang="en-US" dirty="0" err="1" smtClean="0"/>
              <a:t>koşullar</a:t>
            </a:r>
            <a:r>
              <a:rPr lang="en-US" dirty="0" smtClean="0"/>
              <a:t> </a:t>
            </a:r>
            <a:r>
              <a:rPr lang="en-US" dirty="0" err="1" smtClean="0"/>
              <a:t>dikkate</a:t>
            </a:r>
            <a:r>
              <a:rPr lang="en-US" dirty="0" smtClean="0"/>
              <a:t> </a:t>
            </a:r>
            <a:r>
              <a:rPr lang="en-US" dirty="0" err="1" smtClean="0"/>
              <a:t>alınarak</a:t>
            </a:r>
            <a:r>
              <a:rPr lang="en-US" dirty="0" smtClean="0"/>
              <a:t> </a:t>
            </a:r>
            <a:r>
              <a:rPr lang="en-US" dirty="0" err="1" smtClean="0"/>
              <a:t>yargıya</a:t>
            </a:r>
            <a:r>
              <a:rPr lang="en-US" dirty="0" smtClean="0"/>
              <a:t> </a:t>
            </a:r>
            <a:r>
              <a:rPr lang="en-US" dirty="0" err="1" smtClean="0"/>
              <a:t>varılmalıdır</a:t>
            </a:r>
            <a:r>
              <a:rPr lang="en-US" dirty="0" smtClean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Gözlem</a:t>
            </a:r>
            <a:r>
              <a:rPr lang="tr-TR" dirty="0"/>
              <a:t> </a:t>
            </a:r>
            <a:r>
              <a:rPr lang="tr-TR" dirty="0" smtClean="0"/>
              <a:t>- VII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err="1" smtClean="0"/>
              <a:t>Gözlem</a:t>
            </a:r>
            <a:r>
              <a:rPr lang="en-US" b="1" dirty="0" smtClean="0"/>
              <a:t> </a:t>
            </a:r>
            <a:r>
              <a:rPr lang="en-US" b="1" dirty="0" err="1" smtClean="0"/>
              <a:t>Nasıl</a:t>
            </a:r>
            <a:r>
              <a:rPr lang="en-US" b="1" dirty="0" smtClean="0"/>
              <a:t> </a:t>
            </a:r>
            <a:r>
              <a:rPr lang="en-US" b="1" dirty="0" err="1" smtClean="0"/>
              <a:t>Yapılır</a:t>
            </a:r>
            <a:r>
              <a:rPr lang="en-US" b="1" dirty="0" smtClean="0"/>
              <a:t>?</a:t>
            </a:r>
            <a:endParaRPr lang="tr-TR" b="1" dirty="0" smtClean="0"/>
          </a:p>
          <a:p>
            <a:pPr marL="109728" indent="0">
              <a:buNone/>
            </a:pPr>
            <a:endParaRPr lang="tr-TR" b="1" dirty="0"/>
          </a:p>
          <a:p>
            <a:pPr marL="624078" indent="-514350">
              <a:buAutoNum type="arabicPeriod"/>
            </a:pPr>
            <a:r>
              <a:rPr lang="en-US" b="1" dirty="0" err="1" smtClean="0"/>
              <a:t>Planlama</a:t>
            </a:r>
            <a:r>
              <a:rPr lang="tr-TR" b="1" dirty="0" smtClean="0"/>
              <a:t>:</a:t>
            </a:r>
            <a:r>
              <a:rPr lang="tr-TR" dirty="0" smtClean="0"/>
              <a:t> Ö</a:t>
            </a:r>
            <a:r>
              <a:rPr lang="en-US" dirty="0" smtClean="0"/>
              <a:t>n </a:t>
            </a:r>
            <a:r>
              <a:rPr lang="en-US" dirty="0" err="1"/>
              <a:t>hazırlık</a:t>
            </a:r>
            <a:r>
              <a:rPr lang="en-US" dirty="0"/>
              <a:t> </a:t>
            </a:r>
            <a:r>
              <a:rPr lang="en-US" dirty="0" err="1"/>
              <a:t>yapılması</a:t>
            </a:r>
            <a:r>
              <a:rPr lang="en-US" dirty="0"/>
              <a:t>, </a:t>
            </a:r>
            <a:r>
              <a:rPr lang="en-US" dirty="0" err="1"/>
              <a:t>bazı</a:t>
            </a:r>
            <a:r>
              <a:rPr lang="en-US" dirty="0"/>
              <a:t> </a:t>
            </a:r>
            <a:r>
              <a:rPr lang="en-US" dirty="0" err="1"/>
              <a:t>konuların</a:t>
            </a:r>
            <a:r>
              <a:rPr lang="en-US" dirty="0"/>
              <a:t> </a:t>
            </a:r>
            <a:r>
              <a:rPr lang="en-US" dirty="0" err="1"/>
              <a:t>kararlaştırılmasıdır</a:t>
            </a:r>
            <a:r>
              <a:rPr lang="en-US" dirty="0"/>
              <a:t>. </a:t>
            </a:r>
            <a:r>
              <a:rPr lang="en-US" dirty="0" err="1"/>
              <a:t>Kimin</a:t>
            </a:r>
            <a:r>
              <a:rPr lang="en-US" dirty="0"/>
              <a:t>, </a:t>
            </a:r>
            <a:r>
              <a:rPr lang="en-US" dirty="0" err="1"/>
              <a:t>neyin</a:t>
            </a:r>
            <a:r>
              <a:rPr lang="en-US" dirty="0"/>
              <a:t>, ne zaman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nasıl</a:t>
            </a:r>
            <a:r>
              <a:rPr lang="en-US" dirty="0"/>
              <a:t> </a:t>
            </a:r>
            <a:r>
              <a:rPr lang="en-US" dirty="0" err="1"/>
              <a:t>gözleneceği</a:t>
            </a:r>
            <a:r>
              <a:rPr lang="en-US" dirty="0"/>
              <a:t> </a:t>
            </a:r>
            <a:r>
              <a:rPr lang="en-US" dirty="0" err="1" smtClean="0"/>
              <a:t>belirlenmelidir</a:t>
            </a:r>
            <a:r>
              <a:rPr lang="en-US" dirty="0" smtClean="0"/>
              <a:t>.</a:t>
            </a:r>
            <a:endParaRPr lang="tr-TR" dirty="0" smtClean="0"/>
          </a:p>
          <a:p>
            <a:pPr marL="624078" indent="-514350">
              <a:buAutoNum type="arabicPeriod"/>
            </a:pPr>
            <a:r>
              <a:rPr lang="en-US" b="1" dirty="0" err="1" smtClean="0"/>
              <a:t>Uygulama</a:t>
            </a:r>
            <a:r>
              <a:rPr lang="tr-TR" b="1" dirty="0" smtClean="0"/>
              <a:t>:</a:t>
            </a:r>
            <a:r>
              <a:rPr lang="tr-TR" dirty="0" smtClean="0"/>
              <a:t> </a:t>
            </a:r>
            <a:r>
              <a:rPr lang="en-US" dirty="0" err="1"/>
              <a:t>Gözlem</a:t>
            </a:r>
            <a:r>
              <a:rPr lang="en-US" dirty="0"/>
              <a:t> </a:t>
            </a:r>
            <a:r>
              <a:rPr lang="en-US" dirty="0" err="1"/>
              <a:t>yapılır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kaydedilir</a:t>
            </a:r>
            <a:r>
              <a:rPr lang="en-US" dirty="0"/>
              <a:t>. </a:t>
            </a:r>
            <a:r>
              <a:rPr lang="en-US" dirty="0" err="1"/>
              <a:t>Gözlem</a:t>
            </a:r>
            <a:r>
              <a:rPr lang="en-US" dirty="0"/>
              <a:t> </a:t>
            </a:r>
            <a:r>
              <a:rPr lang="en-US" dirty="0" err="1"/>
              <a:t>sonuçlarının</a:t>
            </a:r>
            <a:r>
              <a:rPr lang="en-US" dirty="0"/>
              <a:t> </a:t>
            </a:r>
            <a:r>
              <a:rPr lang="en-US" dirty="0" err="1"/>
              <a:t>kaydedilmesi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geliştirilmiş</a:t>
            </a:r>
            <a:r>
              <a:rPr lang="en-US" dirty="0"/>
              <a:t> </a:t>
            </a:r>
            <a:r>
              <a:rPr lang="en-US" dirty="0" err="1"/>
              <a:t>çeşitli</a:t>
            </a:r>
            <a:r>
              <a:rPr lang="en-US" dirty="0"/>
              <a:t> </a:t>
            </a:r>
            <a:r>
              <a:rPr lang="en-US" dirty="0" err="1"/>
              <a:t>formların</a:t>
            </a:r>
            <a:r>
              <a:rPr lang="en-US" dirty="0"/>
              <a:t> </a:t>
            </a:r>
            <a:r>
              <a:rPr lang="en-US" dirty="0" err="1"/>
              <a:t>kullanımı</a:t>
            </a:r>
            <a:r>
              <a:rPr lang="en-US" dirty="0"/>
              <a:t>: </a:t>
            </a:r>
            <a:r>
              <a:rPr lang="en-US" dirty="0" err="1"/>
              <a:t>gözlem</a:t>
            </a:r>
            <a:r>
              <a:rPr lang="en-US" dirty="0"/>
              <a:t> </a:t>
            </a:r>
            <a:r>
              <a:rPr lang="en-US" dirty="0" err="1"/>
              <a:t>listeleri</a:t>
            </a:r>
            <a:r>
              <a:rPr lang="en-US" dirty="0"/>
              <a:t>, </a:t>
            </a:r>
            <a:r>
              <a:rPr lang="en-US" dirty="0" err="1"/>
              <a:t>özellik</a:t>
            </a:r>
            <a:r>
              <a:rPr lang="en-US" dirty="0"/>
              <a:t> </a:t>
            </a:r>
            <a:r>
              <a:rPr lang="en-US" dirty="0" err="1"/>
              <a:t>kayıt</a:t>
            </a:r>
            <a:r>
              <a:rPr lang="en-US" dirty="0"/>
              <a:t> </a:t>
            </a:r>
            <a:r>
              <a:rPr lang="en-US" dirty="0" err="1"/>
              <a:t>çizelgeleri</a:t>
            </a:r>
            <a:r>
              <a:rPr lang="en-US" dirty="0"/>
              <a:t>, </a:t>
            </a:r>
            <a:r>
              <a:rPr lang="en-US" dirty="0" err="1"/>
              <a:t>anekdot</a:t>
            </a:r>
            <a:r>
              <a:rPr lang="en-US" dirty="0"/>
              <a:t> </a:t>
            </a:r>
            <a:r>
              <a:rPr lang="en-US" dirty="0" err="1"/>
              <a:t>kayıtları</a:t>
            </a:r>
            <a:r>
              <a:rPr lang="en-US" dirty="0"/>
              <a:t>, </a:t>
            </a:r>
            <a:r>
              <a:rPr lang="en-US" dirty="0" err="1"/>
              <a:t>derecelendirme</a:t>
            </a:r>
            <a:r>
              <a:rPr lang="en-US" dirty="0"/>
              <a:t> </a:t>
            </a:r>
            <a:r>
              <a:rPr lang="en-US" dirty="0" err="1"/>
              <a:t>ölçekleri</a:t>
            </a:r>
            <a:r>
              <a:rPr lang="en-US" dirty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…</a:t>
            </a:r>
            <a:endParaRPr lang="tr-TR" dirty="0"/>
          </a:p>
          <a:p>
            <a:pPr marL="624078" indent="-514350">
              <a:buAutoNum type="arabicPeriod"/>
            </a:pPr>
            <a:r>
              <a:rPr lang="en-US" b="1" dirty="0" err="1" smtClean="0"/>
              <a:t>Sonuçlandırma</a:t>
            </a:r>
            <a:r>
              <a:rPr lang="tr-TR" b="1" dirty="0" smtClean="0"/>
              <a:t>:</a:t>
            </a:r>
            <a:r>
              <a:rPr lang="tr-TR" dirty="0" smtClean="0"/>
              <a:t> </a:t>
            </a:r>
            <a:r>
              <a:rPr lang="en-US" dirty="0" err="1"/>
              <a:t>Sonuçları</a:t>
            </a:r>
            <a:r>
              <a:rPr lang="en-US" dirty="0"/>
              <a:t> </a:t>
            </a:r>
            <a:r>
              <a:rPr lang="en-US" dirty="0" err="1"/>
              <a:t>inceleme</a:t>
            </a:r>
            <a:r>
              <a:rPr lang="en-US" dirty="0"/>
              <a:t>, </a:t>
            </a:r>
            <a:r>
              <a:rPr lang="en-US" dirty="0" err="1"/>
              <a:t>yorumlama</a:t>
            </a:r>
            <a:r>
              <a:rPr lang="en-US" dirty="0"/>
              <a:t>, </a:t>
            </a:r>
            <a:r>
              <a:rPr lang="en-US" dirty="0" err="1"/>
              <a:t>rapor</a:t>
            </a:r>
            <a:r>
              <a:rPr lang="en-US" dirty="0"/>
              <a:t> </a:t>
            </a:r>
            <a:r>
              <a:rPr lang="en-US" dirty="0" err="1"/>
              <a:t>haline</a:t>
            </a:r>
            <a:r>
              <a:rPr lang="en-US" dirty="0"/>
              <a:t> </a:t>
            </a:r>
            <a:r>
              <a:rPr lang="en-US" dirty="0" err="1"/>
              <a:t>getirme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kullanmadır</a:t>
            </a:r>
            <a:r>
              <a:rPr lang="en-US" dirty="0"/>
              <a:t>.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Gözlem</a:t>
            </a:r>
            <a:r>
              <a:rPr lang="tr-TR" dirty="0"/>
              <a:t> </a:t>
            </a:r>
            <a:r>
              <a:rPr lang="tr-TR" dirty="0" smtClean="0"/>
              <a:t>- VIII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1244</TotalTime>
  <Words>742</Words>
  <Application>Microsoft Office PowerPoint</Application>
  <PresentationFormat>Ekran Gösterisi (4:3)</PresentationFormat>
  <Paragraphs>88</Paragraphs>
  <Slides>12</Slides>
  <Notes>7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9" baseType="lpstr">
      <vt:lpstr>Arial</vt:lpstr>
      <vt:lpstr>Calibri</vt:lpstr>
      <vt:lpstr>Lucida Sans Unicode</vt:lpstr>
      <vt:lpstr>Verdana</vt:lpstr>
      <vt:lpstr>Wingdings 2</vt:lpstr>
      <vt:lpstr>Wingdings 3</vt:lpstr>
      <vt:lpstr>Concourse</vt:lpstr>
      <vt:lpstr>Gözleme Dayalı Teknikler I</vt:lpstr>
      <vt:lpstr>Gözlem - I</vt:lpstr>
      <vt:lpstr>Gözlem - II</vt:lpstr>
      <vt:lpstr>Gözlem - III</vt:lpstr>
      <vt:lpstr>Gözlem - IV</vt:lpstr>
      <vt:lpstr>Gözlem - V</vt:lpstr>
      <vt:lpstr>Gözlem - VI</vt:lpstr>
      <vt:lpstr>Gözlem - VII</vt:lpstr>
      <vt:lpstr>Gözlem - VIII</vt:lpstr>
      <vt:lpstr>Gözlem - IX</vt:lpstr>
      <vt:lpstr>Gözlem - X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Bireyi Tanıma Teknikleri I</dc:title>
  <dc:creator>Reviewer</dc:creator>
  <cp:lastModifiedBy>Gökhan Atik</cp:lastModifiedBy>
  <cp:revision>168</cp:revision>
  <dcterms:created xsi:type="dcterms:W3CDTF">2013-11-17T19:42:21Z</dcterms:created>
  <dcterms:modified xsi:type="dcterms:W3CDTF">2018-03-11T22:00:40Z</dcterms:modified>
</cp:coreProperties>
</file>