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8"/>
  </p:notesMasterIdLst>
  <p:sldIdLst>
    <p:sldId id="308" r:id="rId2"/>
    <p:sldId id="309" r:id="rId3"/>
    <p:sldId id="310" r:id="rId4"/>
    <p:sldId id="311" r:id="rId5"/>
    <p:sldId id="312" r:id="rId6"/>
    <p:sldId id="344" r:id="rId7"/>
    <p:sldId id="319" r:id="rId8"/>
    <p:sldId id="341" r:id="rId9"/>
    <p:sldId id="321" r:id="rId10"/>
    <p:sldId id="324" r:id="rId11"/>
    <p:sldId id="329" r:id="rId12"/>
    <p:sldId id="333" r:id="rId13"/>
    <p:sldId id="334" r:id="rId14"/>
    <p:sldId id="335" r:id="rId15"/>
    <p:sldId id="342" r:id="rId16"/>
    <p:sldId id="35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711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39456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36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2CF567-7987-431A-9502-D4226776CD9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0D9980C-E1EC-4BCD-B2D7-BB0443E5B23A}">
      <dgm:prSet phldrT="[Metin]"/>
      <dgm:spPr/>
      <dgm:t>
        <a:bodyPr/>
        <a:lstStyle/>
        <a:p>
          <a:pPr algn="ctr"/>
          <a:r>
            <a:rPr lang="tr-TR" b="1" dirty="0"/>
            <a:t>Üreme ile ilgili Güçlükler ve Seçimler</a:t>
          </a:r>
        </a:p>
      </dgm:t>
    </dgm:pt>
    <dgm:pt modelId="{2B745135-F403-4ED0-8FB9-AA47D6C84157}" type="parTrans" cxnId="{67005079-08C6-45E8-97E9-FE8C3F5EA645}">
      <dgm:prSet/>
      <dgm:spPr/>
      <dgm:t>
        <a:bodyPr/>
        <a:lstStyle/>
        <a:p>
          <a:endParaRPr lang="tr-TR"/>
        </a:p>
      </dgm:t>
    </dgm:pt>
    <dgm:pt modelId="{7AC7FF3C-D75E-4532-8F39-B45097D199FE}" type="sibTrans" cxnId="{67005079-08C6-45E8-97E9-FE8C3F5EA645}">
      <dgm:prSet/>
      <dgm:spPr/>
      <dgm:t>
        <a:bodyPr/>
        <a:lstStyle/>
        <a:p>
          <a:endParaRPr lang="tr-TR"/>
        </a:p>
      </dgm:t>
    </dgm:pt>
    <dgm:pt modelId="{B63A4A7F-CAF2-4D95-B32E-E08E6ACC4AE1}">
      <dgm:prSet phldrT="[Metin]"/>
      <dgm:spPr/>
      <dgm:t>
        <a:bodyPr/>
        <a:lstStyle/>
        <a:p>
          <a:pPr algn="ctr"/>
          <a:r>
            <a:rPr lang="tr-TR" dirty="0"/>
            <a:t>Doğum Öncesi Tanı Testleri</a:t>
          </a:r>
        </a:p>
      </dgm:t>
    </dgm:pt>
    <dgm:pt modelId="{7D811357-0621-4F10-86C6-06329FFB845A}" type="parTrans" cxnId="{E525705F-9145-4A51-805A-D168610A3A00}">
      <dgm:prSet/>
      <dgm:spPr/>
      <dgm:t>
        <a:bodyPr/>
        <a:lstStyle/>
        <a:p>
          <a:endParaRPr lang="tr-TR"/>
        </a:p>
      </dgm:t>
    </dgm:pt>
    <dgm:pt modelId="{6CFB02EA-797A-4483-8F3B-B6FCF8B2A823}" type="sibTrans" cxnId="{E525705F-9145-4A51-805A-D168610A3A00}">
      <dgm:prSet/>
      <dgm:spPr/>
      <dgm:t>
        <a:bodyPr/>
        <a:lstStyle/>
        <a:p>
          <a:endParaRPr lang="tr-TR"/>
        </a:p>
      </dgm:t>
    </dgm:pt>
    <dgm:pt modelId="{178C665D-B180-4994-85EC-A1BC5D49B19B}">
      <dgm:prSet phldrT="[Metin]"/>
      <dgm:spPr/>
      <dgm:t>
        <a:bodyPr/>
        <a:lstStyle/>
        <a:p>
          <a:r>
            <a:rPr lang="tr-TR" dirty="0"/>
            <a:t>Kısırlık ve Üreme Teknolojisi</a:t>
          </a:r>
        </a:p>
      </dgm:t>
    </dgm:pt>
    <dgm:pt modelId="{C5F616B2-246C-4F98-AD26-5B54E1F65285}" type="parTrans" cxnId="{60E6B2A4-2FD0-48E0-BF12-A048E74ED629}">
      <dgm:prSet/>
      <dgm:spPr/>
      <dgm:t>
        <a:bodyPr/>
        <a:lstStyle/>
        <a:p>
          <a:endParaRPr lang="tr-TR"/>
        </a:p>
      </dgm:t>
    </dgm:pt>
    <dgm:pt modelId="{3C73919A-3613-400C-834B-1526C05C80A3}" type="sibTrans" cxnId="{60E6B2A4-2FD0-48E0-BF12-A048E74ED629}">
      <dgm:prSet/>
      <dgm:spPr/>
      <dgm:t>
        <a:bodyPr/>
        <a:lstStyle/>
        <a:p>
          <a:endParaRPr lang="tr-TR"/>
        </a:p>
      </dgm:t>
    </dgm:pt>
    <dgm:pt modelId="{CD664B88-C8AF-48BF-BE74-85C046085979}">
      <dgm:prSet phldrT="[Metin]"/>
      <dgm:spPr/>
      <dgm:t>
        <a:bodyPr/>
        <a:lstStyle/>
        <a:p>
          <a:r>
            <a:rPr lang="tr-TR" dirty="0"/>
            <a:t>Evlat Edinme</a:t>
          </a:r>
        </a:p>
      </dgm:t>
    </dgm:pt>
    <dgm:pt modelId="{B46B4412-136A-4A58-A54D-72CBFC84C94A}" type="parTrans" cxnId="{70819190-4157-4D0B-AE46-F0A2D48D5496}">
      <dgm:prSet/>
      <dgm:spPr/>
      <dgm:t>
        <a:bodyPr/>
        <a:lstStyle/>
        <a:p>
          <a:endParaRPr lang="tr-TR"/>
        </a:p>
      </dgm:t>
    </dgm:pt>
    <dgm:pt modelId="{13304062-9990-4359-8DB5-C8A3D5EBBAB6}" type="sibTrans" cxnId="{70819190-4157-4D0B-AE46-F0A2D48D5496}">
      <dgm:prSet/>
      <dgm:spPr/>
      <dgm:t>
        <a:bodyPr/>
        <a:lstStyle/>
        <a:p>
          <a:endParaRPr lang="tr-TR"/>
        </a:p>
      </dgm:t>
    </dgm:pt>
    <dgm:pt modelId="{EBB28922-D005-4C5F-AC81-07B0517221A0}" type="pres">
      <dgm:prSet presAssocID="{5E2CF567-7987-431A-9502-D4226776CD9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D750BEA-3A35-4FB7-8CAB-F42C30556422}" type="pres">
      <dgm:prSet presAssocID="{A0D9980C-E1EC-4BCD-B2D7-BB0443E5B23A}" presName="hierRoot1" presStyleCnt="0"/>
      <dgm:spPr/>
    </dgm:pt>
    <dgm:pt modelId="{CCABB16D-5134-4594-A716-27FBBABE2C39}" type="pres">
      <dgm:prSet presAssocID="{A0D9980C-E1EC-4BCD-B2D7-BB0443E5B23A}" presName="composite" presStyleCnt="0"/>
      <dgm:spPr/>
    </dgm:pt>
    <dgm:pt modelId="{7035D02B-CE53-474A-88A1-7AAA10105B06}" type="pres">
      <dgm:prSet presAssocID="{A0D9980C-E1EC-4BCD-B2D7-BB0443E5B23A}" presName="background" presStyleLbl="node0" presStyleIdx="0" presStyleCnt="1"/>
      <dgm:spPr/>
    </dgm:pt>
    <dgm:pt modelId="{9FBDD356-2FD7-4C96-86A6-23E0A44B9779}" type="pres">
      <dgm:prSet presAssocID="{A0D9980C-E1EC-4BCD-B2D7-BB0443E5B23A}" presName="text" presStyleLbl="fgAcc0" presStyleIdx="0" presStyleCnt="1" custLinFactNeighborX="-424" custLinFactNeighborY="2909">
        <dgm:presLayoutVars>
          <dgm:chPref val="3"/>
        </dgm:presLayoutVars>
      </dgm:prSet>
      <dgm:spPr/>
    </dgm:pt>
    <dgm:pt modelId="{ABEAB84B-693C-4C6A-8386-FD61FCCAEC37}" type="pres">
      <dgm:prSet presAssocID="{A0D9980C-E1EC-4BCD-B2D7-BB0443E5B23A}" presName="hierChild2" presStyleCnt="0"/>
      <dgm:spPr/>
    </dgm:pt>
    <dgm:pt modelId="{12494DE2-6190-4132-B2B0-6300CF5B98C6}" type="pres">
      <dgm:prSet presAssocID="{7D811357-0621-4F10-86C6-06329FFB845A}" presName="Name10" presStyleLbl="parChTrans1D2" presStyleIdx="0" presStyleCnt="3"/>
      <dgm:spPr/>
    </dgm:pt>
    <dgm:pt modelId="{5E58E42E-CAC8-46A4-885B-22A305A85800}" type="pres">
      <dgm:prSet presAssocID="{B63A4A7F-CAF2-4D95-B32E-E08E6ACC4AE1}" presName="hierRoot2" presStyleCnt="0"/>
      <dgm:spPr/>
    </dgm:pt>
    <dgm:pt modelId="{7A1533B0-4000-4D42-92A6-86D817ADB716}" type="pres">
      <dgm:prSet presAssocID="{B63A4A7F-CAF2-4D95-B32E-E08E6ACC4AE1}" presName="composite2" presStyleCnt="0"/>
      <dgm:spPr/>
    </dgm:pt>
    <dgm:pt modelId="{80878804-799D-4394-8B7A-BA904844418E}" type="pres">
      <dgm:prSet presAssocID="{B63A4A7F-CAF2-4D95-B32E-E08E6ACC4AE1}" presName="background2" presStyleLbl="node2" presStyleIdx="0" presStyleCnt="3"/>
      <dgm:spPr/>
    </dgm:pt>
    <dgm:pt modelId="{41EAF90C-76C0-4B8B-9566-1D787A688515}" type="pres">
      <dgm:prSet presAssocID="{B63A4A7F-CAF2-4D95-B32E-E08E6ACC4AE1}" presName="text2" presStyleLbl="fgAcc2" presStyleIdx="0" presStyleCnt="3">
        <dgm:presLayoutVars>
          <dgm:chPref val="3"/>
        </dgm:presLayoutVars>
      </dgm:prSet>
      <dgm:spPr/>
    </dgm:pt>
    <dgm:pt modelId="{5B1A2701-168D-44D5-991B-DCB783148ED5}" type="pres">
      <dgm:prSet presAssocID="{B63A4A7F-CAF2-4D95-B32E-E08E6ACC4AE1}" presName="hierChild3" presStyleCnt="0"/>
      <dgm:spPr/>
    </dgm:pt>
    <dgm:pt modelId="{23458D3F-20B4-4EB4-88B6-FACD72A195B4}" type="pres">
      <dgm:prSet presAssocID="{C5F616B2-246C-4F98-AD26-5B54E1F65285}" presName="Name10" presStyleLbl="parChTrans1D2" presStyleIdx="1" presStyleCnt="3"/>
      <dgm:spPr/>
    </dgm:pt>
    <dgm:pt modelId="{B88C3110-BF64-4C48-9EB8-48E5AE80A234}" type="pres">
      <dgm:prSet presAssocID="{178C665D-B180-4994-85EC-A1BC5D49B19B}" presName="hierRoot2" presStyleCnt="0"/>
      <dgm:spPr/>
    </dgm:pt>
    <dgm:pt modelId="{3B01848F-B081-4A8E-AC59-B075DEBC8A35}" type="pres">
      <dgm:prSet presAssocID="{178C665D-B180-4994-85EC-A1BC5D49B19B}" presName="composite2" presStyleCnt="0"/>
      <dgm:spPr/>
    </dgm:pt>
    <dgm:pt modelId="{7311882E-C389-4309-81E7-604A6A70133C}" type="pres">
      <dgm:prSet presAssocID="{178C665D-B180-4994-85EC-A1BC5D49B19B}" presName="background2" presStyleLbl="node2" presStyleIdx="1" presStyleCnt="3"/>
      <dgm:spPr/>
    </dgm:pt>
    <dgm:pt modelId="{EEB63B74-809D-4FDE-9F3F-682FAD145DAD}" type="pres">
      <dgm:prSet presAssocID="{178C665D-B180-4994-85EC-A1BC5D49B19B}" presName="text2" presStyleLbl="fgAcc2" presStyleIdx="1" presStyleCnt="3">
        <dgm:presLayoutVars>
          <dgm:chPref val="3"/>
        </dgm:presLayoutVars>
      </dgm:prSet>
      <dgm:spPr/>
    </dgm:pt>
    <dgm:pt modelId="{E1BDDFF3-AFB1-4891-A5FC-C3BB98C6AC3B}" type="pres">
      <dgm:prSet presAssocID="{178C665D-B180-4994-85EC-A1BC5D49B19B}" presName="hierChild3" presStyleCnt="0"/>
      <dgm:spPr/>
    </dgm:pt>
    <dgm:pt modelId="{EBCFD98E-DB14-4375-8671-45A7114EDAA9}" type="pres">
      <dgm:prSet presAssocID="{B46B4412-136A-4A58-A54D-72CBFC84C94A}" presName="Name10" presStyleLbl="parChTrans1D2" presStyleIdx="2" presStyleCnt="3"/>
      <dgm:spPr/>
    </dgm:pt>
    <dgm:pt modelId="{30CA6A0E-F4A3-474C-894B-48D316B25F47}" type="pres">
      <dgm:prSet presAssocID="{CD664B88-C8AF-48BF-BE74-85C046085979}" presName="hierRoot2" presStyleCnt="0"/>
      <dgm:spPr/>
    </dgm:pt>
    <dgm:pt modelId="{89C3D308-3862-4E27-9E0A-9279942243A3}" type="pres">
      <dgm:prSet presAssocID="{CD664B88-C8AF-48BF-BE74-85C046085979}" presName="composite2" presStyleCnt="0"/>
      <dgm:spPr/>
    </dgm:pt>
    <dgm:pt modelId="{8C620DEE-2ED1-459D-9C67-9F1CF435A41D}" type="pres">
      <dgm:prSet presAssocID="{CD664B88-C8AF-48BF-BE74-85C046085979}" presName="background2" presStyleLbl="node2" presStyleIdx="2" presStyleCnt="3"/>
      <dgm:spPr/>
    </dgm:pt>
    <dgm:pt modelId="{DADC804C-8917-4428-A543-41F96BF852AF}" type="pres">
      <dgm:prSet presAssocID="{CD664B88-C8AF-48BF-BE74-85C046085979}" presName="text2" presStyleLbl="fgAcc2" presStyleIdx="2" presStyleCnt="3">
        <dgm:presLayoutVars>
          <dgm:chPref val="3"/>
        </dgm:presLayoutVars>
      </dgm:prSet>
      <dgm:spPr/>
    </dgm:pt>
    <dgm:pt modelId="{FA67C8D7-F4E5-40EE-A029-94D783E832A7}" type="pres">
      <dgm:prSet presAssocID="{CD664B88-C8AF-48BF-BE74-85C046085979}" presName="hierChild3" presStyleCnt="0"/>
      <dgm:spPr/>
    </dgm:pt>
  </dgm:ptLst>
  <dgm:cxnLst>
    <dgm:cxn modelId="{EBEF1A5C-CB03-45B4-A19A-F71F9C4D97B7}" type="presOf" srcId="{CD664B88-C8AF-48BF-BE74-85C046085979}" destId="{DADC804C-8917-4428-A543-41F96BF852AF}" srcOrd="0" destOrd="0" presId="urn:microsoft.com/office/officeart/2005/8/layout/hierarchy1"/>
    <dgm:cxn modelId="{E525705F-9145-4A51-805A-D168610A3A00}" srcId="{A0D9980C-E1EC-4BCD-B2D7-BB0443E5B23A}" destId="{B63A4A7F-CAF2-4D95-B32E-E08E6ACC4AE1}" srcOrd="0" destOrd="0" parTransId="{7D811357-0621-4F10-86C6-06329FFB845A}" sibTransId="{6CFB02EA-797A-4483-8F3B-B6FCF8B2A823}"/>
    <dgm:cxn modelId="{D55CCB4A-9594-49CE-9D20-3A9BEE32BC6E}" type="presOf" srcId="{B63A4A7F-CAF2-4D95-B32E-E08E6ACC4AE1}" destId="{41EAF90C-76C0-4B8B-9566-1D787A688515}" srcOrd="0" destOrd="0" presId="urn:microsoft.com/office/officeart/2005/8/layout/hierarchy1"/>
    <dgm:cxn modelId="{8997EB6C-E67E-48E2-B3AF-6D56E6FD1464}" type="presOf" srcId="{5E2CF567-7987-431A-9502-D4226776CD93}" destId="{EBB28922-D005-4C5F-AC81-07B0517221A0}" srcOrd="0" destOrd="0" presId="urn:microsoft.com/office/officeart/2005/8/layout/hierarchy1"/>
    <dgm:cxn modelId="{FB8A3658-413E-4594-918C-2CC2A24710D4}" type="presOf" srcId="{178C665D-B180-4994-85EC-A1BC5D49B19B}" destId="{EEB63B74-809D-4FDE-9F3F-682FAD145DAD}" srcOrd="0" destOrd="0" presId="urn:microsoft.com/office/officeart/2005/8/layout/hierarchy1"/>
    <dgm:cxn modelId="{67005079-08C6-45E8-97E9-FE8C3F5EA645}" srcId="{5E2CF567-7987-431A-9502-D4226776CD93}" destId="{A0D9980C-E1EC-4BCD-B2D7-BB0443E5B23A}" srcOrd="0" destOrd="0" parTransId="{2B745135-F403-4ED0-8FB9-AA47D6C84157}" sibTransId="{7AC7FF3C-D75E-4532-8F39-B45097D199FE}"/>
    <dgm:cxn modelId="{1ACE3383-6A61-4226-8A8C-753153836231}" type="presOf" srcId="{C5F616B2-246C-4F98-AD26-5B54E1F65285}" destId="{23458D3F-20B4-4EB4-88B6-FACD72A195B4}" srcOrd="0" destOrd="0" presId="urn:microsoft.com/office/officeart/2005/8/layout/hierarchy1"/>
    <dgm:cxn modelId="{6636C38D-FC4E-4E37-9DB2-401E69C72278}" type="presOf" srcId="{B46B4412-136A-4A58-A54D-72CBFC84C94A}" destId="{EBCFD98E-DB14-4375-8671-45A7114EDAA9}" srcOrd="0" destOrd="0" presId="urn:microsoft.com/office/officeart/2005/8/layout/hierarchy1"/>
    <dgm:cxn modelId="{70819190-4157-4D0B-AE46-F0A2D48D5496}" srcId="{A0D9980C-E1EC-4BCD-B2D7-BB0443E5B23A}" destId="{CD664B88-C8AF-48BF-BE74-85C046085979}" srcOrd="2" destOrd="0" parTransId="{B46B4412-136A-4A58-A54D-72CBFC84C94A}" sibTransId="{13304062-9990-4359-8DB5-C8A3D5EBBAB6}"/>
    <dgm:cxn modelId="{2A5C8392-C233-4119-8A1E-FBC1E60C7579}" type="presOf" srcId="{A0D9980C-E1EC-4BCD-B2D7-BB0443E5B23A}" destId="{9FBDD356-2FD7-4C96-86A6-23E0A44B9779}" srcOrd="0" destOrd="0" presId="urn:microsoft.com/office/officeart/2005/8/layout/hierarchy1"/>
    <dgm:cxn modelId="{60E6B2A4-2FD0-48E0-BF12-A048E74ED629}" srcId="{A0D9980C-E1EC-4BCD-B2D7-BB0443E5B23A}" destId="{178C665D-B180-4994-85EC-A1BC5D49B19B}" srcOrd="1" destOrd="0" parTransId="{C5F616B2-246C-4F98-AD26-5B54E1F65285}" sibTransId="{3C73919A-3613-400C-834B-1526C05C80A3}"/>
    <dgm:cxn modelId="{ABF6B3B2-04EE-4539-A89D-213B57B76A93}" type="presOf" srcId="{7D811357-0621-4F10-86C6-06329FFB845A}" destId="{12494DE2-6190-4132-B2B0-6300CF5B98C6}" srcOrd="0" destOrd="0" presId="urn:microsoft.com/office/officeart/2005/8/layout/hierarchy1"/>
    <dgm:cxn modelId="{F43C14B5-7968-4E49-BCD8-A976A92A2280}" type="presParOf" srcId="{EBB28922-D005-4C5F-AC81-07B0517221A0}" destId="{0D750BEA-3A35-4FB7-8CAB-F42C30556422}" srcOrd="0" destOrd="0" presId="urn:microsoft.com/office/officeart/2005/8/layout/hierarchy1"/>
    <dgm:cxn modelId="{CC416CB5-AE49-4F08-A857-533CB74C58A9}" type="presParOf" srcId="{0D750BEA-3A35-4FB7-8CAB-F42C30556422}" destId="{CCABB16D-5134-4594-A716-27FBBABE2C39}" srcOrd="0" destOrd="0" presId="urn:microsoft.com/office/officeart/2005/8/layout/hierarchy1"/>
    <dgm:cxn modelId="{C0819B37-31EF-4D2A-A788-A318E143E53E}" type="presParOf" srcId="{CCABB16D-5134-4594-A716-27FBBABE2C39}" destId="{7035D02B-CE53-474A-88A1-7AAA10105B06}" srcOrd="0" destOrd="0" presId="urn:microsoft.com/office/officeart/2005/8/layout/hierarchy1"/>
    <dgm:cxn modelId="{EB6007A1-DD21-4F41-A0B3-CF8D07865D8A}" type="presParOf" srcId="{CCABB16D-5134-4594-A716-27FBBABE2C39}" destId="{9FBDD356-2FD7-4C96-86A6-23E0A44B9779}" srcOrd="1" destOrd="0" presId="urn:microsoft.com/office/officeart/2005/8/layout/hierarchy1"/>
    <dgm:cxn modelId="{D0C5013B-A1A8-4EDC-B352-4095D473DC8B}" type="presParOf" srcId="{0D750BEA-3A35-4FB7-8CAB-F42C30556422}" destId="{ABEAB84B-693C-4C6A-8386-FD61FCCAEC37}" srcOrd="1" destOrd="0" presId="urn:microsoft.com/office/officeart/2005/8/layout/hierarchy1"/>
    <dgm:cxn modelId="{1156B8CC-9952-4DD6-850D-6883095275A5}" type="presParOf" srcId="{ABEAB84B-693C-4C6A-8386-FD61FCCAEC37}" destId="{12494DE2-6190-4132-B2B0-6300CF5B98C6}" srcOrd="0" destOrd="0" presId="urn:microsoft.com/office/officeart/2005/8/layout/hierarchy1"/>
    <dgm:cxn modelId="{4C80CC28-358D-4F03-B0B8-DBA94907BDFC}" type="presParOf" srcId="{ABEAB84B-693C-4C6A-8386-FD61FCCAEC37}" destId="{5E58E42E-CAC8-46A4-885B-22A305A85800}" srcOrd="1" destOrd="0" presId="urn:microsoft.com/office/officeart/2005/8/layout/hierarchy1"/>
    <dgm:cxn modelId="{A9088CE7-BD05-45A2-BC76-7FF927FB124A}" type="presParOf" srcId="{5E58E42E-CAC8-46A4-885B-22A305A85800}" destId="{7A1533B0-4000-4D42-92A6-86D817ADB716}" srcOrd="0" destOrd="0" presId="urn:microsoft.com/office/officeart/2005/8/layout/hierarchy1"/>
    <dgm:cxn modelId="{F46ADC2C-FF8E-4D44-AEC4-E9F82D00F66B}" type="presParOf" srcId="{7A1533B0-4000-4D42-92A6-86D817ADB716}" destId="{80878804-799D-4394-8B7A-BA904844418E}" srcOrd="0" destOrd="0" presId="urn:microsoft.com/office/officeart/2005/8/layout/hierarchy1"/>
    <dgm:cxn modelId="{0CD00F9C-5920-4559-9878-99FE91F11F85}" type="presParOf" srcId="{7A1533B0-4000-4D42-92A6-86D817ADB716}" destId="{41EAF90C-76C0-4B8B-9566-1D787A688515}" srcOrd="1" destOrd="0" presId="urn:microsoft.com/office/officeart/2005/8/layout/hierarchy1"/>
    <dgm:cxn modelId="{EB74AF6B-E351-4B6A-A007-2107A84F8A4D}" type="presParOf" srcId="{5E58E42E-CAC8-46A4-885B-22A305A85800}" destId="{5B1A2701-168D-44D5-991B-DCB783148ED5}" srcOrd="1" destOrd="0" presId="urn:microsoft.com/office/officeart/2005/8/layout/hierarchy1"/>
    <dgm:cxn modelId="{FFE5B63F-3153-41C3-8DCE-1882629AAFE0}" type="presParOf" srcId="{ABEAB84B-693C-4C6A-8386-FD61FCCAEC37}" destId="{23458D3F-20B4-4EB4-88B6-FACD72A195B4}" srcOrd="2" destOrd="0" presId="urn:microsoft.com/office/officeart/2005/8/layout/hierarchy1"/>
    <dgm:cxn modelId="{B2491DF8-F0E1-426A-B340-9EA1369A3726}" type="presParOf" srcId="{ABEAB84B-693C-4C6A-8386-FD61FCCAEC37}" destId="{B88C3110-BF64-4C48-9EB8-48E5AE80A234}" srcOrd="3" destOrd="0" presId="urn:microsoft.com/office/officeart/2005/8/layout/hierarchy1"/>
    <dgm:cxn modelId="{A3D1B4E2-50B2-4158-B247-68C0A11D71E5}" type="presParOf" srcId="{B88C3110-BF64-4C48-9EB8-48E5AE80A234}" destId="{3B01848F-B081-4A8E-AC59-B075DEBC8A35}" srcOrd="0" destOrd="0" presId="urn:microsoft.com/office/officeart/2005/8/layout/hierarchy1"/>
    <dgm:cxn modelId="{F291A77D-7D33-4490-83A1-316B65DBC69B}" type="presParOf" srcId="{3B01848F-B081-4A8E-AC59-B075DEBC8A35}" destId="{7311882E-C389-4309-81E7-604A6A70133C}" srcOrd="0" destOrd="0" presId="urn:microsoft.com/office/officeart/2005/8/layout/hierarchy1"/>
    <dgm:cxn modelId="{E56240C3-ACA4-45ED-9EFA-4B1F54B4ED3E}" type="presParOf" srcId="{3B01848F-B081-4A8E-AC59-B075DEBC8A35}" destId="{EEB63B74-809D-4FDE-9F3F-682FAD145DAD}" srcOrd="1" destOrd="0" presId="urn:microsoft.com/office/officeart/2005/8/layout/hierarchy1"/>
    <dgm:cxn modelId="{B139718F-A878-4848-9D5E-D15785024B7B}" type="presParOf" srcId="{B88C3110-BF64-4C48-9EB8-48E5AE80A234}" destId="{E1BDDFF3-AFB1-4891-A5FC-C3BB98C6AC3B}" srcOrd="1" destOrd="0" presId="urn:microsoft.com/office/officeart/2005/8/layout/hierarchy1"/>
    <dgm:cxn modelId="{8CFC1E1E-2FB6-452B-96BC-4C43E190B1F0}" type="presParOf" srcId="{ABEAB84B-693C-4C6A-8386-FD61FCCAEC37}" destId="{EBCFD98E-DB14-4375-8671-45A7114EDAA9}" srcOrd="4" destOrd="0" presId="urn:microsoft.com/office/officeart/2005/8/layout/hierarchy1"/>
    <dgm:cxn modelId="{71CECF64-6ACF-4148-8F67-E4FFD55606B3}" type="presParOf" srcId="{ABEAB84B-693C-4C6A-8386-FD61FCCAEC37}" destId="{30CA6A0E-F4A3-474C-894B-48D316B25F47}" srcOrd="5" destOrd="0" presId="urn:microsoft.com/office/officeart/2005/8/layout/hierarchy1"/>
    <dgm:cxn modelId="{38CE70AA-A50C-4D96-AB9D-95501A3BAEBF}" type="presParOf" srcId="{30CA6A0E-F4A3-474C-894B-48D316B25F47}" destId="{89C3D308-3862-4E27-9E0A-9279942243A3}" srcOrd="0" destOrd="0" presId="urn:microsoft.com/office/officeart/2005/8/layout/hierarchy1"/>
    <dgm:cxn modelId="{299F30EB-E9A9-4E91-B7A9-5F2931616F76}" type="presParOf" srcId="{89C3D308-3862-4E27-9E0A-9279942243A3}" destId="{8C620DEE-2ED1-459D-9C67-9F1CF435A41D}" srcOrd="0" destOrd="0" presId="urn:microsoft.com/office/officeart/2005/8/layout/hierarchy1"/>
    <dgm:cxn modelId="{EFEABED1-69FC-4024-935A-FAA017DFB80B}" type="presParOf" srcId="{89C3D308-3862-4E27-9E0A-9279942243A3}" destId="{DADC804C-8917-4428-A543-41F96BF852AF}" srcOrd="1" destOrd="0" presId="urn:microsoft.com/office/officeart/2005/8/layout/hierarchy1"/>
    <dgm:cxn modelId="{A3649B6D-6CE0-4C30-A66A-14ED13591ADE}" type="presParOf" srcId="{30CA6A0E-F4A3-474C-894B-48D316B25F47}" destId="{FA67C8D7-F4E5-40EE-A029-94D783E832A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221E4E-7DFB-43D3-917E-2609CCCB24A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99BC073-CB47-4D66-A2B9-8CEFA34F4C3E}">
      <dgm:prSet phldrT="[Metin]" custT="1"/>
      <dgm:spPr/>
      <dgm:t>
        <a:bodyPr/>
        <a:lstStyle/>
        <a:p>
          <a:r>
            <a:rPr lang="tr-TR" sz="2000" b="1" dirty="0"/>
            <a:t>Kalıtım Çevre Etkileşimi</a:t>
          </a:r>
        </a:p>
      </dgm:t>
    </dgm:pt>
    <dgm:pt modelId="{7D8A9779-720E-4877-8E9B-8C32FB68BFF2}" type="parTrans" cxnId="{FB625715-906E-4F1A-A653-CC0017DF71A9}">
      <dgm:prSet/>
      <dgm:spPr/>
      <dgm:t>
        <a:bodyPr/>
        <a:lstStyle/>
        <a:p>
          <a:endParaRPr lang="tr-TR"/>
        </a:p>
      </dgm:t>
    </dgm:pt>
    <dgm:pt modelId="{5BBE210C-CF7C-4CF5-A72D-8C2881C3D74E}" type="sibTrans" cxnId="{FB625715-906E-4F1A-A653-CC0017DF71A9}">
      <dgm:prSet/>
      <dgm:spPr/>
      <dgm:t>
        <a:bodyPr/>
        <a:lstStyle/>
        <a:p>
          <a:endParaRPr lang="tr-TR"/>
        </a:p>
      </dgm:t>
    </dgm:pt>
    <dgm:pt modelId="{D221F33F-67C4-49BC-8271-679347681AFD}">
      <dgm:prSet phldrT="[Metin]"/>
      <dgm:spPr/>
      <dgm:t>
        <a:bodyPr/>
        <a:lstStyle/>
        <a:p>
          <a:r>
            <a:rPr lang="tr-TR" dirty="0"/>
            <a:t>Davranış Genetiği</a:t>
          </a:r>
        </a:p>
      </dgm:t>
    </dgm:pt>
    <dgm:pt modelId="{6C298A24-A15C-40E6-8B0F-C808D59C0E94}" type="parTrans" cxnId="{37BEDB99-610E-4640-8DE0-B4290469F7C3}">
      <dgm:prSet/>
      <dgm:spPr/>
      <dgm:t>
        <a:bodyPr/>
        <a:lstStyle/>
        <a:p>
          <a:endParaRPr lang="tr-TR"/>
        </a:p>
      </dgm:t>
    </dgm:pt>
    <dgm:pt modelId="{A4783528-3B5F-4F3C-A22E-921BBFEDC3C1}" type="sibTrans" cxnId="{37BEDB99-610E-4640-8DE0-B4290469F7C3}">
      <dgm:prSet/>
      <dgm:spPr/>
      <dgm:t>
        <a:bodyPr/>
        <a:lstStyle/>
        <a:p>
          <a:endParaRPr lang="tr-TR"/>
        </a:p>
      </dgm:t>
    </dgm:pt>
    <dgm:pt modelId="{D00C0E3A-C136-405C-B363-A9D9691D9A8D}">
      <dgm:prSet phldrT="[Metin]"/>
      <dgm:spPr/>
      <dgm:t>
        <a:bodyPr/>
        <a:lstStyle/>
        <a:p>
          <a:r>
            <a:rPr lang="tr-TR" dirty="0"/>
            <a:t>Kalıtım Çevre İlişkileri</a:t>
          </a:r>
        </a:p>
      </dgm:t>
    </dgm:pt>
    <dgm:pt modelId="{10C93C68-DBD5-41A0-8CC8-1E339C8D9B66}" type="parTrans" cxnId="{33054F47-6150-4AEB-BAEF-4308E23139DC}">
      <dgm:prSet/>
      <dgm:spPr/>
      <dgm:t>
        <a:bodyPr/>
        <a:lstStyle/>
        <a:p>
          <a:endParaRPr lang="tr-TR"/>
        </a:p>
      </dgm:t>
    </dgm:pt>
    <dgm:pt modelId="{B54199DA-46B6-4F17-B5AF-0367E583D3CD}" type="sibTrans" cxnId="{33054F47-6150-4AEB-BAEF-4308E23139DC}">
      <dgm:prSet/>
      <dgm:spPr/>
      <dgm:t>
        <a:bodyPr/>
        <a:lstStyle/>
        <a:p>
          <a:endParaRPr lang="tr-TR"/>
        </a:p>
      </dgm:t>
    </dgm:pt>
    <dgm:pt modelId="{6C021B62-163B-4E59-AF55-671EE35910EE}">
      <dgm:prSet phldrT="[Metin]"/>
      <dgm:spPr/>
      <dgm:t>
        <a:bodyPr/>
        <a:lstStyle/>
        <a:p>
          <a:r>
            <a:rPr lang="tr-TR" dirty="0"/>
            <a:t>Paylaşılan ve Paylaşılmayan Çevrenin Etkileri</a:t>
          </a:r>
        </a:p>
      </dgm:t>
    </dgm:pt>
    <dgm:pt modelId="{C0BA7184-A088-4BB3-8310-9D675E9EFBB4}" type="parTrans" cxnId="{344EC868-3BD6-4AA7-995C-5A0CEB7652D9}">
      <dgm:prSet/>
      <dgm:spPr/>
      <dgm:t>
        <a:bodyPr/>
        <a:lstStyle/>
        <a:p>
          <a:endParaRPr lang="tr-TR"/>
        </a:p>
      </dgm:t>
    </dgm:pt>
    <dgm:pt modelId="{A70991DC-A82F-4C4A-B305-D63EF8391DDF}" type="sibTrans" cxnId="{344EC868-3BD6-4AA7-995C-5A0CEB7652D9}">
      <dgm:prSet/>
      <dgm:spPr/>
      <dgm:t>
        <a:bodyPr/>
        <a:lstStyle/>
        <a:p>
          <a:endParaRPr lang="tr-TR"/>
        </a:p>
      </dgm:t>
    </dgm:pt>
    <dgm:pt modelId="{617AC34C-2600-47A9-9B9F-2A19E636CAF4}">
      <dgm:prSet phldrT="[Metin]"/>
      <dgm:spPr/>
      <dgm:t>
        <a:bodyPr/>
        <a:lstStyle/>
        <a:p>
          <a:r>
            <a:rPr lang="tr-TR" dirty="0"/>
            <a:t>Kalıtım Çevre Etkileşiminde Sonuç</a:t>
          </a:r>
        </a:p>
      </dgm:t>
    </dgm:pt>
    <dgm:pt modelId="{08A00F54-3F51-4930-AC60-A208D756D8F3}" type="parTrans" cxnId="{3127C224-A940-4E05-8D5B-F40480293BF7}">
      <dgm:prSet/>
      <dgm:spPr/>
      <dgm:t>
        <a:bodyPr/>
        <a:lstStyle/>
        <a:p>
          <a:endParaRPr lang="tr-TR"/>
        </a:p>
      </dgm:t>
    </dgm:pt>
    <dgm:pt modelId="{F5F2FE19-2C1B-4B40-863E-F42B0AA0C0CF}" type="sibTrans" cxnId="{3127C224-A940-4E05-8D5B-F40480293BF7}">
      <dgm:prSet/>
      <dgm:spPr/>
      <dgm:t>
        <a:bodyPr/>
        <a:lstStyle/>
        <a:p>
          <a:endParaRPr lang="tr-TR"/>
        </a:p>
      </dgm:t>
    </dgm:pt>
    <dgm:pt modelId="{AB3299FE-6E01-4821-A99B-F9A70118063F}" type="pres">
      <dgm:prSet presAssocID="{46221E4E-7DFB-43D3-917E-2609CCCB24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D45EB01-048D-47CC-A296-EC5E54B5901D}" type="pres">
      <dgm:prSet presAssocID="{299BC073-CB47-4D66-A2B9-8CEFA34F4C3E}" presName="hierRoot1" presStyleCnt="0"/>
      <dgm:spPr/>
    </dgm:pt>
    <dgm:pt modelId="{76C0EEEA-830C-4459-B8B8-C773439918B1}" type="pres">
      <dgm:prSet presAssocID="{299BC073-CB47-4D66-A2B9-8CEFA34F4C3E}" presName="composite" presStyleCnt="0"/>
      <dgm:spPr/>
    </dgm:pt>
    <dgm:pt modelId="{9322DA10-1FBB-4EAF-9C92-F23B7DD44241}" type="pres">
      <dgm:prSet presAssocID="{299BC073-CB47-4D66-A2B9-8CEFA34F4C3E}" presName="background" presStyleLbl="node0" presStyleIdx="0" presStyleCnt="1"/>
      <dgm:spPr/>
    </dgm:pt>
    <dgm:pt modelId="{CD1DEBBC-6CFD-4308-BC07-0846720005C6}" type="pres">
      <dgm:prSet presAssocID="{299BC073-CB47-4D66-A2B9-8CEFA34F4C3E}" presName="text" presStyleLbl="fgAcc0" presStyleIdx="0" presStyleCnt="1">
        <dgm:presLayoutVars>
          <dgm:chPref val="3"/>
        </dgm:presLayoutVars>
      </dgm:prSet>
      <dgm:spPr/>
    </dgm:pt>
    <dgm:pt modelId="{108EB43C-0740-40D7-BD2B-A6950712A07C}" type="pres">
      <dgm:prSet presAssocID="{299BC073-CB47-4D66-A2B9-8CEFA34F4C3E}" presName="hierChild2" presStyleCnt="0"/>
      <dgm:spPr/>
    </dgm:pt>
    <dgm:pt modelId="{43B06953-9E21-4E45-AAEF-0C9F001E5260}" type="pres">
      <dgm:prSet presAssocID="{6C298A24-A15C-40E6-8B0F-C808D59C0E94}" presName="Name10" presStyleLbl="parChTrans1D2" presStyleIdx="0" presStyleCnt="4"/>
      <dgm:spPr/>
    </dgm:pt>
    <dgm:pt modelId="{CFBD47E8-07EB-4D5E-B319-9457D9DF7ADC}" type="pres">
      <dgm:prSet presAssocID="{D221F33F-67C4-49BC-8271-679347681AFD}" presName="hierRoot2" presStyleCnt="0"/>
      <dgm:spPr/>
    </dgm:pt>
    <dgm:pt modelId="{8A15AF0F-FA27-42BB-9D50-83CBF744F32B}" type="pres">
      <dgm:prSet presAssocID="{D221F33F-67C4-49BC-8271-679347681AFD}" presName="composite2" presStyleCnt="0"/>
      <dgm:spPr/>
    </dgm:pt>
    <dgm:pt modelId="{E626A388-7F0B-46E8-830F-1733ED7B3C6E}" type="pres">
      <dgm:prSet presAssocID="{D221F33F-67C4-49BC-8271-679347681AFD}" presName="background2" presStyleLbl="node2" presStyleIdx="0" presStyleCnt="4"/>
      <dgm:spPr/>
    </dgm:pt>
    <dgm:pt modelId="{9AA0BF02-ABB8-49D5-815E-9EDBAB1C1FF1}" type="pres">
      <dgm:prSet presAssocID="{D221F33F-67C4-49BC-8271-679347681AFD}" presName="text2" presStyleLbl="fgAcc2" presStyleIdx="0" presStyleCnt="4">
        <dgm:presLayoutVars>
          <dgm:chPref val="3"/>
        </dgm:presLayoutVars>
      </dgm:prSet>
      <dgm:spPr/>
    </dgm:pt>
    <dgm:pt modelId="{AEB3F640-2FB0-4297-95F9-46FD87A1320F}" type="pres">
      <dgm:prSet presAssocID="{D221F33F-67C4-49BC-8271-679347681AFD}" presName="hierChild3" presStyleCnt="0"/>
      <dgm:spPr/>
    </dgm:pt>
    <dgm:pt modelId="{88573ECA-07BA-4D50-85DE-7FB53AB13C1C}" type="pres">
      <dgm:prSet presAssocID="{10C93C68-DBD5-41A0-8CC8-1E339C8D9B66}" presName="Name10" presStyleLbl="parChTrans1D2" presStyleIdx="1" presStyleCnt="4"/>
      <dgm:spPr/>
    </dgm:pt>
    <dgm:pt modelId="{D73B521E-5CAE-4033-AC1A-1F296A365C7E}" type="pres">
      <dgm:prSet presAssocID="{D00C0E3A-C136-405C-B363-A9D9691D9A8D}" presName="hierRoot2" presStyleCnt="0"/>
      <dgm:spPr/>
    </dgm:pt>
    <dgm:pt modelId="{6D25778F-1DAB-4B38-A874-0FB6121F11F7}" type="pres">
      <dgm:prSet presAssocID="{D00C0E3A-C136-405C-B363-A9D9691D9A8D}" presName="composite2" presStyleCnt="0"/>
      <dgm:spPr/>
    </dgm:pt>
    <dgm:pt modelId="{87ED933F-9E32-4D8B-B123-5D2BA41D8244}" type="pres">
      <dgm:prSet presAssocID="{D00C0E3A-C136-405C-B363-A9D9691D9A8D}" presName="background2" presStyleLbl="node2" presStyleIdx="1" presStyleCnt="4"/>
      <dgm:spPr/>
    </dgm:pt>
    <dgm:pt modelId="{F909CE7C-3816-43D9-B72C-772572F9F7B0}" type="pres">
      <dgm:prSet presAssocID="{D00C0E3A-C136-405C-B363-A9D9691D9A8D}" presName="text2" presStyleLbl="fgAcc2" presStyleIdx="1" presStyleCnt="4">
        <dgm:presLayoutVars>
          <dgm:chPref val="3"/>
        </dgm:presLayoutVars>
      </dgm:prSet>
      <dgm:spPr/>
    </dgm:pt>
    <dgm:pt modelId="{70C36ECB-4D74-430C-8A5E-C042C23ABBA2}" type="pres">
      <dgm:prSet presAssocID="{D00C0E3A-C136-405C-B363-A9D9691D9A8D}" presName="hierChild3" presStyleCnt="0"/>
      <dgm:spPr/>
    </dgm:pt>
    <dgm:pt modelId="{68305B5A-EA8D-43D1-B22D-15FEE178C2A7}" type="pres">
      <dgm:prSet presAssocID="{C0BA7184-A088-4BB3-8310-9D675E9EFBB4}" presName="Name10" presStyleLbl="parChTrans1D2" presStyleIdx="2" presStyleCnt="4"/>
      <dgm:spPr/>
    </dgm:pt>
    <dgm:pt modelId="{867DE65D-3409-435A-B57F-C9499C4DEB2B}" type="pres">
      <dgm:prSet presAssocID="{6C021B62-163B-4E59-AF55-671EE35910EE}" presName="hierRoot2" presStyleCnt="0"/>
      <dgm:spPr/>
    </dgm:pt>
    <dgm:pt modelId="{074C4449-C06D-4A22-A4CB-4047F2FCD5CB}" type="pres">
      <dgm:prSet presAssocID="{6C021B62-163B-4E59-AF55-671EE35910EE}" presName="composite2" presStyleCnt="0"/>
      <dgm:spPr/>
    </dgm:pt>
    <dgm:pt modelId="{CCC0AE76-E8B4-4313-89F2-B291A01468C3}" type="pres">
      <dgm:prSet presAssocID="{6C021B62-163B-4E59-AF55-671EE35910EE}" presName="background2" presStyleLbl="node2" presStyleIdx="2" presStyleCnt="4"/>
      <dgm:spPr/>
    </dgm:pt>
    <dgm:pt modelId="{882ED39B-1ED3-45C5-B7FB-22352850904F}" type="pres">
      <dgm:prSet presAssocID="{6C021B62-163B-4E59-AF55-671EE35910EE}" presName="text2" presStyleLbl="fgAcc2" presStyleIdx="2" presStyleCnt="4">
        <dgm:presLayoutVars>
          <dgm:chPref val="3"/>
        </dgm:presLayoutVars>
      </dgm:prSet>
      <dgm:spPr/>
    </dgm:pt>
    <dgm:pt modelId="{2D42AA10-A940-44B1-A50F-06BEEE0A354E}" type="pres">
      <dgm:prSet presAssocID="{6C021B62-163B-4E59-AF55-671EE35910EE}" presName="hierChild3" presStyleCnt="0"/>
      <dgm:spPr/>
    </dgm:pt>
    <dgm:pt modelId="{135BBCB7-1DD7-4E34-9FC9-55996C586D56}" type="pres">
      <dgm:prSet presAssocID="{08A00F54-3F51-4930-AC60-A208D756D8F3}" presName="Name10" presStyleLbl="parChTrans1D2" presStyleIdx="3" presStyleCnt="4"/>
      <dgm:spPr/>
    </dgm:pt>
    <dgm:pt modelId="{6503CBEF-A772-4E7D-80E4-6BD641A4F2B7}" type="pres">
      <dgm:prSet presAssocID="{617AC34C-2600-47A9-9B9F-2A19E636CAF4}" presName="hierRoot2" presStyleCnt="0"/>
      <dgm:spPr/>
    </dgm:pt>
    <dgm:pt modelId="{18965443-8BAA-4E0C-865A-ED90A1DDF1AB}" type="pres">
      <dgm:prSet presAssocID="{617AC34C-2600-47A9-9B9F-2A19E636CAF4}" presName="composite2" presStyleCnt="0"/>
      <dgm:spPr/>
    </dgm:pt>
    <dgm:pt modelId="{998BF1D1-6478-40BE-9E92-C804AD11FAFC}" type="pres">
      <dgm:prSet presAssocID="{617AC34C-2600-47A9-9B9F-2A19E636CAF4}" presName="background2" presStyleLbl="node2" presStyleIdx="3" presStyleCnt="4"/>
      <dgm:spPr/>
    </dgm:pt>
    <dgm:pt modelId="{BC6CCE8B-3163-4063-91F8-BD016AB9B368}" type="pres">
      <dgm:prSet presAssocID="{617AC34C-2600-47A9-9B9F-2A19E636CAF4}" presName="text2" presStyleLbl="fgAcc2" presStyleIdx="3" presStyleCnt="4">
        <dgm:presLayoutVars>
          <dgm:chPref val="3"/>
        </dgm:presLayoutVars>
      </dgm:prSet>
      <dgm:spPr/>
    </dgm:pt>
    <dgm:pt modelId="{1E2EF4FB-37D0-4C9A-8EEA-5D7EECDF1592}" type="pres">
      <dgm:prSet presAssocID="{617AC34C-2600-47A9-9B9F-2A19E636CAF4}" presName="hierChild3" presStyleCnt="0"/>
      <dgm:spPr/>
    </dgm:pt>
  </dgm:ptLst>
  <dgm:cxnLst>
    <dgm:cxn modelId="{FB625715-906E-4F1A-A653-CC0017DF71A9}" srcId="{46221E4E-7DFB-43D3-917E-2609CCCB24A7}" destId="{299BC073-CB47-4D66-A2B9-8CEFA34F4C3E}" srcOrd="0" destOrd="0" parTransId="{7D8A9779-720E-4877-8E9B-8C32FB68BFF2}" sibTransId="{5BBE210C-CF7C-4CF5-A72D-8C2881C3D74E}"/>
    <dgm:cxn modelId="{0105A818-90D0-4BC7-AA01-AF8124ED4017}" type="presOf" srcId="{46221E4E-7DFB-43D3-917E-2609CCCB24A7}" destId="{AB3299FE-6E01-4821-A99B-F9A70118063F}" srcOrd="0" destOrd="0" presId="urn:microsoft.com/office/officeart/2005/8/layout/hierarchy1"/>
    <dgm:cxn modelId="{3127C224-A940-4E05-8D5B-F40480293BF7}" srcId="{299BC073-CB47-4D66-A2B9-8CEFA34F4C3E}" destId="{617AC34C-2600-47A9-9B9F-2A19E636CAF4}" srcOrd="3" destOrd="0" parTransId="{08A00F54-3F51-4930-AC60-A208D756D8F3}" sibTransId="{F5F2FE19-2C1B-4B40-863E-F42B0AA0C0CF}"/>
    <dgm:cxn modelId="{B542F75C-7F6B-4D31-BC64-07B97853C1C2}" type="presOf" srcId="{D00C0E3A-C136-405C-B363-A9D9691D9A8D}" destId="{F909CE7C-3816-43D9-B72C-772572F9F7B0}" srcOrd="0" destOrd="0" presId="urn:microsoft.com/office/officeart/2005/8/layout/hierarchy1"/>
    <dgm:cxn modelId="{33054F47-6150-4AEB-BAEF-4308E23139DC}" srcId="{299BC073-CB47-4D66-A2B9-8CEFA34F4C3E}" destId="{D00C0E3A-C136-405C-B363-A9D9691D9A8D}" srcOrd="1" destOrd="0" parTransId="{10C93C68-DBD5-41A0-8CC8-1E339C8D9B66}" sibTransId="{B54199DA-46B6-4F17-B5AF-0367E583D3CD}"/>
    <dgm:cxn modelId="{344EC868-3BD6-4AA7-995C-5A0CEB7652D9}" srcId="{299BC073-CB47-4D66-A2B9-8CEFA34F4C3E}" destId="{6C021B62-163B-4E59-AF55-671EE35910EE}" srcOrd="2" destOrd="0" parTransId="{C0BA7184-A088-4BB3-8310-9D675E9EFBB4}" sibTransId="{A70991DC-A82F-4C4A-B305-D63EF8391DDF}"/>
    <dgm:cxn modelId="{7FE13494-BA7E-407C-A410-DAEE7976D893}" type="presOf" srcId="{299BC073-CB47-4D66-A2B9-8CEFA34F4C3E}" destId="{CD1DEBBC-6CFD-4308-BC07-0846720005C6}" srcOrd="0" destOrd="0" presId="urn:microsoft.com/office/officeart/2005/8/layout/hierarchy1"/>
    <dgm:cxn modelId="{37BEDB99-610E-4640-8DE0-B4290469F7C3}" srcId="{299BC073-CB47-4D66-A2B9-8CEFA34F4C3E}" destId="{D221F33F-67C4-49BC-8271-679347681AFD}" srcOrd="0" destOrd="0" parTransId="{6C298A24-A15C-40E6-8B0F-C808D59C0E94}" sibTransId="{A4783528-3B5F-4F3C-A22E-921BBFEDC3C1}"/>
    <dgm:cxn modelId="{F6A56BAE-1499-4BA5-9F03-AAA1BF3E7CE5}" type="presOf" srcId="{617AC34C-2600-47A9-9B9F-2A19E636CAF4}" destId="{BC6CCE8B-3163-4063-91F8-BD016AB9B368}" srcOrd="0" destOrd="0" presId="urn:microsoft.com/office/officeart/2005/8/layout/hierarchy1"/>
    <dgm:cxn modelId="{A518B9D5-6368-4579-9353-529A1001F457}" type="presOf" srcId="{10C93C68-DBD5-41A0-8CC8-1E339C8D9B66}" destId="{88573ECA-07BA-4D50-85DE-7FB53AB13C1C}" srcOrd="0" destOrd="0" presId="urn:microsoft.com/office/officeart/2005/8/layout/hierarchy1"/>
    <dgm:cxn modelId="{06D84FE3-E176-4377-B106-50743868A6BA}" type="presOf" srcId="{C0BA7184-A088-4BB3-8310-9D675E9EFBB4}" destId="{68305B5A-EA8D-43D1-B22D-15FEE178C2A7}" srcOrd="0" destOrd="0" presId="urn:microsoft.com/office/officeart/2005/8/layout/hierarchy1"/>
    <dgm:cxn modelId="{55B23CE8-7D5A-42FD-9D82-56B6F4862439}" type="presOf" srcId="{08A00F54-3F51-4930-AC60-A208D756D8F3}" destId="{135BBCB7-1DD7-4E34-9FC9-55996C586D56}" srcOrd="0" destOrd="0" presId="urn:microsoft.com/office/officeart/2005/8/layout/hierarchy1"/>
    <dgm:cxn modelId="{4D4E2AF3-BAB0-4435-B48B-8314E630FF04}" type="presOf" srcId="{6C298A24-A15C-40E6-8B0F-C808D59C0E94}" destId="{43B06953-9E21-4E45-AAEF-0C9F001E5260}" srcOrd="0" destOrd="0" presId="urn:microsoft.com/office/officeart/2005/8/layout/hierarchy1"/>
    <dgm:cxn modelId="{3EEC22F5-2CD5-4548-A1D4-5E489D9E50E5}" type="presOf" srcId="{6C021B62-163B-4E59-AF55-671EE35910EE}" destId="{882ED39B-1ED3-45C5-B7FB-22352850904F}" srcOrd="0" destOrd="0" presId="urn:microsoft.com/office/officeart/2005/8/layout/hierarchy1"/>
    <dgm:cxn modelId="{E3CA32F7-2D6B-4588-840D-CB8C9460BA74}" type="presOf" srcId="{D221F33F-67C4-49BC-8271-679347681AFD}" destId="{9AA0BF02-ABB8-49D5-815E-9EDBAB1C1FF1}" srcOrd="0" destOrd="0" presId="urn:microsoft.com/office/officeart/2005/8/layout/hierarchy1"/>
    <dgm:cxn modelId="{02FCCE7C-EE01-4B09-BD40-B957992E580A}" type="presParOf" srcId="{AB3299FE-6E01-4821-A99B-F9A70118063F}" destId="{0D45EB01-048D-47CC-A296-EC5E54B5901D}" srcOrd="0" destOrd="0" presId="urn:microsoft.com/office/officeart/2005/8/layout/hierarchy1"/>
    <dgm:cxn modelId="{020EE660-CF58-4C3A-86BA-9448D8458011}" type="presParOf" srcId="{0D45EB01-048D-47CC-A296-EC5E54B5901D}" destId="{76C0EEEA-830C-4459-B8B8-C773439918B1}" srcOrd="0" destOrd="0" presId="urn:microsoft.com/office/officeart/2005/8/layout/hierarchy1"/>
    <dgm:cxn modelId="{462C67ED-BCDD-4B19-9AC5-D3AD8F54405F}" type="presParOf" srcId="{76C0EEEA-830C-4459-B8B8-C773439918B1}" destId="{9322DA10-1FBB-4EAF-9C92-F23B7DD44241}" srcOrd="0" destOrd="0" presId="urn:microsoft.com/office/officeart/2005/8/layout/hierarchy1"/>
    <dgm:cxn modelId="{07B45B70-2161-40D8-9958-C3D12E685ECB}" type="presParOf" srcId="{76C0EEEA-830C-4459-B8B8-C773439918B1}" destId="{CD1DEBBC-6CFD-4308-BC07-0846720005C6}" srcOrd="1" destOrd="0" presId="urn:microsoft.com/office/officeart/2005/8/layout/hierarchy1"/>
    <dgm:cxn modelId="{6A3011D8-6317-4528-BFD7-DF019B1B13A3}" type="presParOf" srcId="{0D45EB01-048D-47CC-A296-EC5E54B5901D}" destId="{108EB43C-0740-40D7-BD2B-A6950712A07C}" srcOrd="1" destOrd="0" presId="urn:microsoft.com/office/officeart/2005/8/layout/hierarchy1"/>
    <dgm:cxn modelId="{ED35B321-EC28-4852-A4C4-F64B2838378F}" type="presParOf" srcId="{108EB43C-0740-40D7-BD2B-A6950712A07C}" destId="{43B06953-9E21-4E45-AAEF-0C9F001E5260}" srcOrd="0" destOrd="0" presId="urn:microsoft.com/office/officeart/2005/8/layout/hierarchy1"/>
    <dgm:cxn modelId="{94B10F67-E484-4A7F-9C15-43A66F070792}" type="presParOf" srcId="{108EB43C-0740-40D7-BD2B-A6950712A07C}" destId="{CFBD47E8-07EB-4D5E-B319-9457D9DF7ADC}" srcOrd="1" destOrd="0" presId="urn:microsoft.com/office/officeart/2005/8/layout/hierarchy1"/>
    <dgm:cxn modelId="{319906DD-5097-4B93-9DC6-BACB999C4BA4}" type="presParOf" srcId="{CFBD47E8-07EB-4D5E-B319-9457D9DF7ADC}" destId="{8A15AF0F-FA27-42BB-9D50-83CBF744F32B}" srcOrd="0" destOrd="0" presId="urn:microsoft.com/office/officeart/2005/8/layout/hierarchy1"/>
    <dgm:cxn modelId="{B8FDF96E-2992-4A8B-AC87-33444FC9C74D}" type="presParOf" srcId="{8A15AF0F-FA27-42BB-9D50-83CBF744F32B}" destId="{E626A388-7F0B-46E8-830F-1733ED7B3C6E}" srcOrd="0" destOrd="0" presId="urn:microsoft.com/office/officeart/2005/8/layout/hierarchy1"/>
    <dgm:cxn modelId="{7E81BE10-DF4A-42AE-8754-32619F625DB4}" type="presParOf" srcId="{8A15AF0F-FA27-42BB-9D50-83CBF744F32B}" destId="{9AA0BF02-ABB8-49D5-815E-9EDBAB1C1FF1}" srcOrd="1" destOrd="0" presId="urn:microsoft.com/office/officeart/2005/8/layout/hierarchy1"/>
    <dgm:cxn modelId="{0A8980E7-622E-4C3D-BDD7-AF5FA0798789}" type="presParOf" srcId="{CFBD47E8-07EB-4D5E-B319-9457D9DF7ADC}" destId="{AEB3F640-2FB0-4297-95F9-46FD87A1320F}" srcOrd="1" destOrd="0" presId="urn:microsoft.com/office/officeart/2005/8/layout/hierarchy1"/>
    <dgm:cxn modelId="{0E3064EC-C356-4C0E-B6CC-39855F86D526}" type="presParOf" srcId="{108EB43C-0740-40D7-BD2B-A6950712A07C}" destId="{88573ECA-07BA-4D50-85DE-7FB53AB13C1C}" srcOrd="2" destOrd="0" presId="urn:microsoft.com/office/officeart/2005/8/layout/hierarchy1"/>
    <dgm:cxn modelId="{104A3D58-2120-4887-95D3-6139049DBAD8}" type="presParOf" srcId="{108EB43C-0740-40D7-BD2B-A6950712A07C}" destId="{D73B521E-5CAE-4033-AC1A-1F296A365C7E}" srcOrd="3" destOrd="0" presId="urn:microsoft.com/office/officeart/2005/8/layout/hierarchy1"/>
    <dgm:cxn modelId="{AFD9EF8C-34CF-4027-A793-41FF786851B2}" type="presParOf" srcId="{D73B521E-5CAE-4033-AC1A-1F296A365C7E}" destId="{6D25778F-1DAB-4B38-A874-0FB6121F11F7}" srcOrd="0" destOrd="0" presId="urn:microsoft.com/office/officeart/2005/8/layout/hierarchy1"/>
    <dgm:cxn modelId="{57615349-5303-427E-A8B7-F9376FD7261F}" type="presParOf" srcId="{6D25778F-1DAB-4B38-A874-0FB6121F11F7}" destId="{87ED933F-9E32-4D8B-B123-5D2BA41D8244}" srcOrd="0" destOrd="0" presId="urn:microsoft.com/office/officeart/2005/8/layout/hierarchy1"/>
    <dgm:cxn modelId="{E2514628-8A96-47C2-BC8A-A27E6C1889D0}" type="presParOf" srcId="{6D25778F-1DAB-4B38-A874-0FB6121F11F7}" destId="{F909CE7C-3816-43D9-B72C-772572F9F7B0}" srcOrd="1" destOrd="0" presId="urn:microsoft.com/office/officeart/2005/8/layout/hierarchy1"/>
    <dgm:cxn modelId="{A22F7329-D9BD-4271-AD31-F447E248300C}" type="presParOf" srcId="{D73B521E-5CAE-4033-AC1A-1F296A365C7E}" destId="{70C36ECB-4D74-430C-8A5E-C042C23ABBA2}" srcOrd="1" destOrd="0" presId="urn:microsoft.com/office/officeart/2005/8/layout/hierarchy1"/>
    <dgm:cxn modelId="{1D35B874-F9D2-446B-A58C-1F0382764C73}" type="presParOf" srcId="{108EB43C-0740-40D7-BD2B-A6950712A07C}" destId="{68305B5A-EA8D-43D1-B22D-15FEE178C2A7}" srcOrd="4" destOrd="0" presId="urn:microsoft.com/office/officeart/2005/8/layout/hierarchy1"/>
    <dgm:cxn modelId="{49315F9D-6B3C-49CC-B1E6-FDDC5E85FB3B}" type="presParOf" srcId="{108EB43C-0740-40D7-BD2B-A6950712A07C}" destId="{867DE65D-3409-435A-B57F-C9499C4DEB2B}" srcOrd="5" destOrd="0" presId="urn:microsoft.com/office/officeart/2005/8/layout/hierarchy1"/>
    <dgm:cxn modelId="{75831E25-C543-433D-93A7-6409D8BE2ADB}" type="presParOf" srcId="{867DE65D-3409-435A-B57F-C9499C4DEB2B}" destId="{074C4449-C06D-4A22-A4CB-4047F2FCD5CB}" srcOrd="0" destOrd="0" presId="urn:microsoft.com/office/officeart/2005/8/layout/hierarchy1"/>
    <dgm:cxn modelId="{A939C233-8175-4FC3-BC43-AB1C93C4FAF6}" type="presParOf" srcId="{074C4449-C06D-4A22-A4CB-4047F2FCD5CB}" destId="{CCC0AE76-E8B4-4313-89F2-B291A01468C3}" srcOrd="0" destOrd="0" presId="urn:microsoft.com/office/officeart/2005/8/layout/hierarchy1"/>
    <dgm:cxn modelId="{7523D302-8DDB-4604-A981-6DCF7A983E5A}" type="presParOf" srcId="{074C4449-C06D-4A22-A4CB-4047F2FCD5CB}" destId="{882ED39B-1ED3-45C5-B7FB-22352850904F}" srcOrd="1" destOrd="0" presId="urn:microsoft.com/office/officeart/2005/8/layout/hierarchy1"/>
    <dgm:cxn modelId="{9A14706B-FA57-4403-8F2E-94F0E063032B}" type="presParOf" srcId="{867DE65D-3409-435A-B57F-C9499C4DEB2B}" destId="{2D42AA10-A940-44B1-A50F-06BEEE0A354E}" srcOrd="1" destOrd="0" presId="urn:microsoft.com/office/officeart/2005/8/layout/hierarchy1"/>
    <dgm:cxn modelId="{BD74183D-8E4E-4B31-9181-17E1E7D082BA}" type="presParOf" srcId="{108EB43C-0740-40D7-BD2B-A6950712A07C}" destId="{135BBCB7-1DD7-4E34-9FC9-55996C586D56}" srcOrd="6" destOrd="0" presId="urn:microsoft.com/office/officeart/2005/8/layout/hierarchy1"/>
    <dgm:cxn modelId="{3458C9A5-7F17-4BA6-BD5E-7B9CEFCDFDC1}" type="presParOf" srcId="{108EB43C-0740-40D7-BD2B-A6950712A07C}" destId="{6503CBEF-A772-4E7D-80E4-6BD641A4F2B7}" srcOrd="7" destOrd="0" presId="urn:microsoft.com/office/officeart/2005/8/layout/hierarchy1"/>
    <dgm:cxn modelId="{137E7819-B730-4661-9AAD-24F4C671FA50}" type="presParOf" srcId="{6503CBEF-A772-4E7D-80E4-6BD641A4F2B7}" destId="{18965443-8BAA-4E0C-865A-ED90A1DDF1AB}" srcOrd="0" destOrd="0" presId="urn:microsoft.com/office/officeart/2005/8/layout/hierarchy1"/>
    <dgm:cxn modelId="{0B609B2C-7335-4A04-B593-B1882D9C4846}" type="presParOf" srcId="{18965443-8BAA-4E0C-865A-ED90A1DDF1AB}" destId="{998BF1D1-6478-40BE-9E92-C804AD11FAFC}" srcOrd="0" destOrd="0" presId="urn:microsoft.com/office/officeart/2005/8/layout/hierarchy1"/>
    <dgm:cxn modelId="{B7F0A3F1-48A5-49FC-9717-040E7BBE6687}" type="presParOf" srcId="{18965443-8BAA-4E0C-865A-ED90A1DDF1AB}" destId="{BC6CCE8B-3163-4063-91F8-BD016AB9B368}" srcOrd="1" destOrd="0" presId="urn:microsoft.com/office/officeart/2005/8/layout/hierarchy1"/>
    <dgm:cxn modelId="{44368F67-A7E3-4882-9F5D-F3B44D7F5F23}" type="presParOf" srcId="{6503CBEF-A772-4E7D-80E4-6BD641A4F2B7}" destId="{1E2EF4FB-37D0-4C9A-8EEA-5D7EECDF159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CFD98E-DB14-4375-8671-45A7114EDAA9}">
      <dsp:nvSpPr>
        <dsp:cNvPr id="0" name=""/>
        <dsp:cNvSpPr/>
      </dsp:nvSpPr>
      <dsp:spPr>
        <a:xfrm>
          <a:off x="4403167" y="2755722"/>
          <a:ext cx="3143407" cy="698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0626"/>
              </a:lnTo>
              <a:lnTo>
                <a:pt x="3143407" y="460626"/>
              </a:lnTo>
              <a:lnTo>
                <a:pt x="3143407" y="69805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458D3F-20B4-4EB4-88B6-FACD72A195B4}">
      <dsp:nvSpPr>
        <dsp:cNvPr id="0" name=""/>
        <dsp:cNvSpPr/>
      </dsp:nvSpPr>
      <dsp:spPr>
        <a:xfrm>
          <a:off x="4357447" y="2755722"/>
          <a:ext cx="91440" cy="6980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0626"/>
              </a:lnTo>
              <a:lnTo>
                <a:pt x="56587" y="460626"/>
              </a:lnTo>
              <a:lnTo>
                <a:pt x="56587" y="69805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494DE2-6190-4132-B2B0-6300CF5B98C6}">
      <dsp:nvSpPr>
        <dsp:cNvPr id="0" name=""/>
        <dsp:cNvSpPr/>
      </dsp:nvSpPr>
      <dsp:spPr>
        <a:xfrm>
          <a:off x="1281493" y="2755722"/>
          <a:ext cx="3121673" cy="698058"/>
        </a:xfrm>
        <a:custGeom>
          <a:avLst/>
          <a:gdLst/>
          <a:ahLst/>
          <a:cxnLst/>
          <a:rect l="0" t="0" r="0" b="0"/>
          <a:pathLst>
            <a:path>
              <a:moveTo>
                <a:pt x="3121673" y="0"/>
              </a:moveTo>
              <a:lnTo>
                <a:pt x="3121673" y="460626"/>
              </a:lnTo>
              <a:lnTo>
                <a:pt x="0" y="460626"/>
              </a:lnTo>
              <a:lnTo>
                <a:pt x="0" y="69805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35D02B-CE53-474A-88A1-7AAA10105B06}">
      <dsp:nvSpPr>
        <dsp:cNvPr id="0" name=""/>
        <dsp:cNvSpPr/>
      </dsp:nvSpPr>
      <dsp:spPr>
        <a:xfrm>
          <a:off x="3121673" y="1128225"/>
          <a:ext cx="2562987" cy="16274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BDD356-2FD7-4C96-86A6-23E0A44B9779}">
      <dsp:nvSpPr>
        <dsp:cNvPr id="0" name=""/>
        <dsp:cNvSpPr/>
      </dsp:nvSpPr>
      <dsp:spPr>
        <a:xfrm>
          <a:off x="3406450" y="1398763"/>
          <a:ext cx="2562987" cy="16274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b="1" kern="1200" dirty="0"/>
            <a:t>Üreme ile ilgili Güçlükler ve Seçimler</a:t>
          </a:r>
        </a:p>
      </dsp:txBody>
      <dsp:txXfrm>
        <a:off x="3454118" y="1446431"/>
        <a:ext cx="2467651" cy="1532161"/>
      </dsp:txXfrm>
    </dsp:sp>
    <dsp:sp modelId="{80878804-799D-4394-8B7A-BA904844418E}">
      <dsp:nvSpPr>
        <dsp:cNvPr id="0" name=""/>
        <dsp:cNvSpPr/>
      </dsp:nvSpPr>
      <dsp:spPr>
        <a:xfrm>
          <a:off x="0" y="3453781"/>
          <a:ext cx="2562987" cy="16274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EAF90C-76C0-4B8B-9566-1D787A688515}">
      <dsp:nvSpPr>
        <dsp:cNvPr id="0" name=""/>
        <dsp:cNvSpPr/>
      </dsp:nvSpPr>
      <dsp:spPr>
        <a:xfrm>
          <a:off x="284776" y="3724318"/>
          <a:ext cx="2562987" cy="16274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 dirty="0"/>
            <a:t>Doğum Öncesi Tanı Testleri</a:t>
          </a:r>
        </a:p>
      </dsp:txBody>
      <dsp:txXfrm>
        <a:off x="332444" y="3771986"/>
        <a:ext cx="2467651" cy="1532161"/>
      </dsp:txXfrm>
    </dsp:sp>
    <dsp:sp modelId="{7311882E-C389-4309-81E7-604A6A70133C}">
      <dsp:nvSpPr>
        <dsp:cNvPr id="0" name=""/>
        <dsp:cNvSpPr/>
      </dsp:nvSpPr>
      <dsp:spPr>
        <a:xfrm>
          <a:off x="3132540" y="3453781"/>
          <a:ext cx="2562987" cy="16274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B63B74-809D-4FDE-9F3F-682FAD145DAD}">
      <dsp:nvSpPr>
        <dsp:cNvPr id="0" name=""/>
        <dsp:cNvSpPr/>
      </dsp:nvSpPr>
      <dsp:spPr>
        <a:xfrm>
          <a:off x="3417317" y="3724318"/>
          <a:ext cx="2562987" cy="16274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 dirty="0"/>
            <a:t>Kısırlık ve Üreme Teknolojisi</a:t>
          </a:r>
        </a:p>
      </dsp:txBody>
      <dsp:txXfrm>
        <a:off x="3464985" y="3771986"/>
        <a:ext cx="2467651" cy="1532161"/>
      </dsp:txXfrm>
    </dsp:sp>
    <dsp:sp modelId="{8C620DEE-2ED1-459D-9C67-9F1CF435A41D}">
      <dsp:nvSpPr>
        <dsp:cNvPr id="0" name=""/>
        <dsp:cNvSpPr/>
      </dsp:nvSpPr>
      <dsp:spPr>
        <a:xfrm>
          <a:off x="6265081" y="3453781"/>
          <a:ext cx="2562987" cy="16274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C804C-8917-4428-A543-41F96BF852AF}">
      <dsp:nvSpPr>
        <dsp:cNvPr id="0" name=""/>
        <dsp:cNvSpPr/>
      </dsp:nvSpPr>
      <dsp:spPr>
        <a:xfrm>
          <a:off x="6549858" y="3724318"/>
          <a:ext cx="2562987" cy="16274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 dirty="0"/>
            <a:t>Evlat Edinme</a:t>
          </a:r>
        </a:p>
      </dsp:txBody>
      <dsp:txXfrm>
        <a:off x="6597526" y="3771986"/>
        <a:ext cx="2467651" cy="15321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5BBCB7-1DD7-4E34-9FC9-55996C586D56}">
      <dsp:nvSpPr>
        <dsp:cNvPr id="0" name=""/>
        <dsp:cNvSpPr/>
      </dsp:nvSpPr>
      <dsp:spPr>
        <a:xfrm>
          <a:off x="4465736" y="3049905"/>
          <a:ext cx="3506688" cy="556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094"/>
              </a:lnTo>
              <a:lnTo>
                <a:pt x="3506688" y="379094"/>
              </a:lnTo>
              <a:lnTo>
                <a:pt x="3506688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05B5A-EA8D-43D1-B22D-15FEE178C2A7}">
      <dsp:nvSpPr>
        <dsp:cNvPr id="0" name=""/>
        <dsp:cNvSpPr/>
      </dsp:nvSpPr>
      <dsp:spPr>
        <a:xfrm>
          <a:off x="4465736" y="3049905"/>
          <a:ext cx="1168896" cy="556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094"/>
              </a:lnTo>
              <a:lnTo>
                <a:pt x="1168896" y="379094"/>
              </a:lnTo>
              <a:lnTo>
                <a:pt x="1168896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73ECA-07BA-4D50-85DE-7FB53AB13C1C}">
      <dsp:nvSpPr>
        <dsp:cNvPr id="0" name=""/>
        <dsp:cNvSpPr/>
      </dsp:nvSpPr>
      <dsp:spPr>
        <a:xfrm>
          <a:off x="3296840" y="3049905"/>
          <a:ext cx="1168896" cy="556288"/>
        </a:xfrm>
        <a:custGeom>
          <a:avLst/>
          <a:gdLst/>
          <a:ahLst/>
          <a:cxnLst/>
          <a:rect l="0" t="0" r="0" b="0"/>
          <a:pathLst>
            <a:path>
              <a:moveTo>
                <a:pt x="1168896" y="0"/>
              </a:moveTo>
              <a:lnTo>
                <a:pt x="1168896" y="379094"/>
              </a:lnTo>
              <a:lnTo>
                <a:pt x="0" y="379094"/>
              </a:lnTo>
              <a:lnTo>
                <a:pt x="0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06953-9E21-4E45-AAEF-0C9F001E5260}">
      <dsp:nvSpPr>
        <dsp:cNvPr id="0" name=""/>
        <dsp:cNvSpPr/>
      </dsp:nvSpPr>
      <dsp:spPr>
        <a:xfrm>
          <a:off x="959048" y="3049905"/>
          <a:ext cx="3506688" cy="556288"/>
        </a:xfrm>
        <a:custGeom>
          <a:avLst/>
          <a:gdLst/>
          <a:ahLst/>
          <a:cxnLst/>
          <a:rect l="0" t="0" r="0" b="0"/>
          <a:pathLst>
            <a:path>
              <a:moveTo>
                <a:pt x="3506688" y="0"/>
              </a:moveTo>
              <a:lnTo>
                <a:pt x="3506688" y="379094"/>
              </a:lnTo>
              <a:lnTo>
                <a:pt x="0" y="379094"/>
              </a:lnTo>
              <a:lnTo>
                <a:pt x="0" y="55628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22DA10-1FBB-4EAF-9C92-F23B7DD44241}">
      <dsp:nvSpPr>
        <dsp:cNvPr id="0" name=""/>
        <dsp:cNvSpPr/>
      </dsp:nvSpPr>
      <dsp:spPr>
        <a:xfrm>
          <a:off x="3509367" y="1835316"/>
          <a:ext cx="1912739" cy="1214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1DEBBC-6CFD-4308-BC07-0846720005C6}">
      <dsp:nvSpPr>
        <dsp:cNvPr id="0" name=""/>
        <dsp:cNvSpPr/>
      </dsp:nvSpPr>
      <dsp:spPr>
        <a:xfrm>
          <a:off x="3721893" y="2037216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/>
            <a:t>Kalıtım Çevre Etkileşimi</a:t>
          </a:r>
        </a:p>
      </dsp:txBody>
      <dsp:txXfrm>
        <a:off x="3757467" y="2072790"/>
        <a:ext cx="1841591" cy="1143441"/>
      </dsp:txXfrm>
    </dsp:sp>
    <dsp:sp modelId="{E626A388-7F0B-46E8-830F-1733ED7B3C6E}">
      <dsp:nvSpPr>
        <dsp:cNvPr id="0" name=""/>
        <dsp:cNvSpPr/>
      </dsp:nvSpPr>
      <dsp:spPr>
        <a:xfrm>
          <a:off x="2678" y="3606194"/>
          <a:ext cx="1912739" cy="1214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A0BF02-ABB8-49D5-815E-9EDBAB1C1FF1}">
      <dsp:nvSpPr>
        <dsp:cNvPr id="0" name=""/>
        <dsp:cNvSpPr/>
      </dsp:nvSpPr>
      <dsp:spPr>
        <a:xfrm>
          <a:off x="215205" y="3808094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Davranış Genetiği</a:t>
          </a:r>
        </a:p>
      </dsp:txBody>
      <dsp:txXfrm>
        <a:off x="250779" y="3843668"/>
        <a:ext cx="1841591" cy="1143441"/>
      </dsp:txXfrm>
    </dsp:sp>
    <dsp:sp modelId="{87ED933F-9E32-4D8B-B123-5D2BA41D8244}">
      <dsp:nvSpPr>
        <dsp:cNvPr id="0" name=""/>
        <dsp:cNvSpPr/>
      </dsp:nvSpPr>
      <dsp:spPr>
        <a:xfrm>
          <a:off x="2340471" y="3606194"/>
          <a:ext cx="1912739" cy="1214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09CE7C-3816-43D9-B72C-772572F9F7B0}">
      <dsp:nvSpPr>
        <dsp:cNvPr id="0" name=""/>
        <dsp:cNvSpPr/>
      </dsp:nvSpPr>
      <dsp:spPr>
        <a:xfrm>
          <a:off x="2552997" y="3808094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Kalıtım Çevre İlişkileri</a:t>
          </a:r>
        </a:p>
      </dsp:txBody>
      <dsp:txXfrm>
        <a:off x="2588571" y="3843668"/>
        <a:ext cx="1841591" cy="1143441"/>
      </dsp:txXfrm>
    </dsp:sp>
    <dsp:sp modelId="{CCC0AE76-E8B4-4313-89F2-B291A01468C3}">
      <dsp:nvSpPr>
        <dsp:cNvPr id="0" name=""/>
        <dsp:cNvSpPr/>
      </dsp:nvSpPr>
      <dsp:spPr>
        <a:xfrm>
          <a:off x="4678263" y="3606194"/>
          <a:ext cx="1912739" cy="1214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2ED39B-1ED3-45C5-B7FB-22352850904F}">
      <dsp:nvSpPr>
        <dsp:cNvPr id="0" name=""/>
        <dsp:cNvSpPr/>
      </dsp:nvSpPr>
      <dsp:spPr>
        <a:xfrm>
          <a:off x="4890789" y="3808094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Paylaşılan ve Paylaşılmayan Çevrenin Etkileri</a:t>
          </a:r>
        </a:p>
      </dsp:txBody>
      <dsp:txXfrm>
        <a:off x="4926363" y="3843668"/>
        <a:ext cx="1841591" cy="1143441"/>
      </dsp:txXfrm>
    </dsp:sp>
    <dsp:sp modelId="{998BF1D1-6478-40BE-9E92-C804AD11FAFC}">
      <dsp:nvSpPr>
        <dsp:cNvPr id="0" name=""/>
        <dsp:cNvSpPr/>
      </dsp:nvSpPr>
      <dsp:spPr>
        <a:xfrm>
          <a:off x="7016055" y="3606194"/>
          <a:ext cx="1912739" cy="12145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6CCE8B-3163-4063-91F8-BD016AB9B368}">
      <dsp:nvSpPr>
        <dsp:cNvPr id="0" name=""/>
        <dsp:cNvSpPr/>
      </dsp:nvSpPr>
      <dsp:spPr>
        <a:xfrm>
          <a:off x="7228582" y="3808094"/>
          <a:ext cx="1912739" cy="12145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Kalıtım Çevre Etkileşiminde Sonuç</a:t>
          </a:r>
        </a:p>
      </dsp:txBody>
      <dsp:txXfrm>
        <a:off x="7264156" y="3843668"/>
        <a:ext cx="1841591" cy="1143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2201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0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220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220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0A4606-D050-462F-ACA5-A5CD8D01FF87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3103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A6D379-B5B2-41F3-BCF8-483175351DA0}" type="slidenum">
              <a:rPr lang="tr-TR"/>
              <a:pPr/>
              <a:t>1</a:t>
            </a:fld>
            <a:endParaRPr lang="tr-TR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746B40-A286-4388-AD39-5AD82B5CD602}" type="slidenum">
              <a:rPr lang="tr-TR"/>
              <a:pPr/>
              <a:t>10</a:t>
            </a:fld>
            <a:endParaRPr lang="tr-TR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E301BD-6E3D-41F3-8C31-1E53BEFB0FC4}" type="slidenum">
              <a:rPr lang="tr-TR"/>
              <a:pPr/>
              <a:t>11</a:t>
            </a:fld>
            <a:endParaRPr lang="tr-TR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27023-E255-401B-A172-233D5BC4DD2C}" type="slidenum">
              <a:rPr lang="tr-TR"/>
              <a:pPr/>
              <a:t>12</a:t>
            </a:fld>
            <a:endParaRPr lang="tr-TR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5FA817-425D-4423-BE02-3FDF40172201}" type="slidenum">
              <a:rPr lang="tr-TR"/>
              <a:pPr/>
              <a:t>13</a:t>
            </a:fld>
            <a:endParaRPr lang="tr-TR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1CD538-0295-4227-882E-3144789E873E}" type="slidenum">
              <a:rPr lang="tr-TR"/>
              <a:pPr/>
              <a:t>14</a:t>
            </a:fld>
            <a:endParaRPr lang="tr-TR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A4606-D050-462F-ACA5-A5CD8D01FF87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3758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D29467-B3B3-4F6C-8EE8-2EFB32A79C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54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835EDE-38DC-4CFC-9F1E-EC471EB2488C}" type="slidenum">
              <a:rPr lang="tr-TR"/>
              <a:pPr/>
              <a:t>2</a:t>
            </a:fld>
            <a:endParaRPr lang="tr-TR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847A1F-F181-4E0F-B905-CD6A76A6405D}" type="slidenum">
              <a:rPr lang="tr-TR"/>
              <a:pPr/>
              <a:t>3</a:t>
            </a:fld>
            <a:endParaRPr lang="tr-TR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E7202-1653-402E-920B-CCD6F2C3E3B2}" type="slidenum">
              <a:rPr lang="tr-TR"/>
              <a:pPr/>
              <a:t>4</a:t>
            </a:fld>
            <a:endParaRPr lang="tr-TR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7D462B-B62E-4043-94E1-A07BE4253F60}" type="slidenum">
              <a:rPr lang="tr-TR"/>
              <a:pPr/>
              <a:t>5</a:t>
            </a:fld>
            <a:endParaRPr lang="tr-TR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A4606-D050-462F-ACA5-A5CD8D01FF87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1047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F5C695-EAB3-4DB8-8409-0D38E3903180}" type="slidenum">
              <a:rPr lang="tr-TR"/>
              <a:pPr/>
              <a:t>7</a:t>
            </a:fld>
            <a:endParaRPr lang="tr-TR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A4606-D050-462F-ACA5-A5CD8D01FF87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274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60BE21-2B33-4AF1-81FB-B90C1E21A616}" type="slidenum">
              <a:rPr lang="tr-TR"/>
              <a:pPr/>
              <a:t>9</a:t>
            </a:fld>
            <a:endParaRPr lang="tr-TR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FD4A-A2F1-42BE-89E2-D411C8D82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61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66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1209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88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52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48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84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9D51-AC8F-4D65-A3BA-747FD54651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8992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SmartArt Yer Tutucusu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29B3DCF-3E73-4C2D-BF26-FCEE4F50FC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048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836F-8381-47AE-992C-579489D48D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24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504C7-01BC-42C0-8DC2-C4AFE8A63A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7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59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548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FACE-4ADC-4B08-B492-257FF133E8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71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8100-9BFF-4F06-B4A3-7BEC9C663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7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E00CB-56DF-4A7D-8777-71110E0B1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1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16B1-D5F0-4CC1-8E3E-F1655910D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7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31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205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z="4800" dirty="0" err="1"/>
              <a:t>Fenilketonüri</a:t>
            </a:r>
            <a:endParaRPr lang="en-US" sz="4800" dirty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2276872"/>
            <a:ext cx="7772400" cy="4114800"/>
          </a:xfrm>
        </p:spPr>
        <p:txBody>
          <a:bodyPr/>
          <a:lstStyle/>
          <a:p>
            <a:r>
              <a:rPr lang="en-US" dirty="0" err="1"/>
              <a:t>Genle</a:t>
            </a:r>
            <a:r>
              <a:rPr lang="en-US" dirty="0"/>
              <a:t> </a:t>
            </a:r>
            <a:r>
              <a:rPr lang="en-US" dirty="0" err="1"/>
              <a:t>bağlantılı</a:t>
            </a:r>
            <a:r>
              <a:rPr lang="en-US" dirty="0"/>
              <a:t> </a:t>
            </a:r>
            <a:r>
              <a:rPr lang="en-US" dirty="0" err="1"/>
              <a:t>anormallik</a:t>
            </a:r>
            <a:endParaRPr lang="en-US" dirty="0"/>
          </a:p>
          <a:p>
            <a:r>
              <a:rPr lang="en-US" dirty="0" err="1"/>
              <a:t>Birey</a:t>
            </a:r>
            <a:r>
              <a:rPr lang="en-US" dirty="0"/>
              <a:t>, amino </a:t>
            </a:r>
            <a:r>
              <a:rPr lang="en-US" dirty="0" err="1"/>
              <a:t>asidi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metabolize </a:t>
            </a:r>
            <a:r>
              <a:rPr lang="en-US" dirty="0" err="1"/>
              <a:t>edememektedir</a:t>
            </a:r>
            <a:r>
              <a:rPr lang="en-US" dirty="0"/>
              <a:t>. </a:t>
            </a:r>
          </a:p>
          <a:p>
            <a:r>
              <a:rPr lang="en-US" dirty="0" err="1"/>
              <a:t>Günümüzde</a:t>
            </a:r>
            <a:r>
              <a:rPr lang="en-US" dirty="0"/>
              <a:t> </a:t>
            </a:r>
            <a:r>
              <a:rPr lang="en-US" dirty="0" err="1"/>
              <a:t>kolaylıkla</a:t>
            </a:r>
            <a:r>
              <a:rPr lang="en-US" dirty="0"/>
              <a:t> </a:t>
            </a:r>
            <a:r>
              <a:rPr lang="en-US" dirty="0" err="1"/>
              <a:t>saptanabilmektedir</a:t>
            </a:r>
            <a:r>
              <a:rPr lang="en-US" dirty="0"/>
              <a:t>. </a:t>
            </a:r>
          </a:p>
          <a:p>
            <a:r>
              <a:rPr lang="en-US" dirty="0" err="1"/>
              <a:t>Fenilalanin</a:t>
            </a:r>
            <a:r>
              <a:rPr lang="en-US" dirty="0"/>
              <a:t> </a:t>
            </a:r>
            <a:r>
              <a:rPr lang="en-US" dirty="0" err="1"/>
              <a:t>birikimini</a:t>
            </a:r>
            <a:r>
              <a:rPr lang="en-US" dirty="0"/>
              <a:t> </a:t>
            </a:r>
            <a:r>
              <a:rPr lang="en-US" dirty="0" err="1"/>
              <a:t>önleyen</a:t>
            </a:r>
            <a:r>
              <a:rPr lang="en-US" dirty="0"/>
              <a:t> </a:t>
            </a:r>
            <a:r>
              <a:rPr lang="en-US" dirty="0" err="1"/>
              <a:t>diyetle</a:t>
            </a:r>
            <a:r>
              <a:rPr lang="en-US" dirty="0"/>
              <a:t> </a:t>
            </a:r>
            <a:r>
              <a:rPr lang="en-US" dirty="0" err="1"/>
              <a:t>tedavi</a:t>
            </a:r>
            <a:r>
              <a:rPr lang="en-US" dirty="0"/>
              <a:t> </a:t>
            </a:r>
            <a:r>
              <a:rPr lang="en-US" dirty="0" err="1"/>
              <a:t>edilmektedir</a:t>
            </a:r>
            <a:r>
              <a:rPr lang="en-US" dirty="0"/>
              <a:t>. </a:t>
            </a:r>
          </a:p>
          <a:p>
            <a:r>
              <a:rPr lang="en-US" dirty="0" err="1"/>
              <a:t>Tedavi</a:t>
            </a:r>
            <a:r>
              <a:rPr lang="en-US" dirty="0"/>
              <a:t> </a:t>
            </a:r>
            <a:r>
              <a:rPr lang="en-US" dirty="0" err="1"/>
              <a:t>edilmezse</a:t>
            </a:r>
            <a:r>
              <a:rPr lang="en-US" dirty="0"/>
              <a:t> </a:t>
            </a:r>
            <a:r>
              <a:rPr lang="en-US" dirty="0" err="1"/>
              <a:t>zihinsel</a:t>
            </a:r>
            <a:r>
              <a:rPr lang="en-US" dirty="0"/>
              <a:t> </a:t>
            </a:r>
            <a:r>
              <a:rPr lang="en-US" dirty="0" err="1"/>
              <a:t>gerilik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hiperaktiviteyle</a:t>
            </a:r>
            <a:r>
              <a:rPr lang="en-US" dirty="0"/>
              <a:t> </a:t>
            </a:r>
            <a:r>
              <a:rPr lang="en-US" dirty="0" err="1"/>
              <a:t>sonuçlanır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67345856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3716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400" b="1" dirty="0" err="1">
                <a:solidFill>
                  <a:schemeClr val="accent1"/>
                </a:solidFill>
              </a:rPr>
              <a:t>Kalıtım-Çevre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İlişkileri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280920" cy="519874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genetikçisi</a:t>
            </a:r>
            <a:r>
              <a:rPr lang="en-US" dirty="0"/>
              <a:t> Sandra </a:t>
            </a:r>
            <a:r>
              <a:rPr lang="en-US" dirty="0" err="1"/>
              <a:t>Scarr</a:t>
            </a:r>
            <a:r>
              <a:rPr lang="en-US" dirty="0"/>
              <a:t> </a:t>
            </a:r>
            <a:r>
              <a:rPr lang="tr-TR" dirty="0"/>
              <a:t>(1993) kalıtım ve çevrenin ilişkili olduğu üç durum tanımlamıştır:</a:t>
            </a:r>
            <a:r>
              <a:rPr lang="en-US" dirty="0"/>
              <a:t> </a:t>
            </a:r>
          </a:p>
          <a:p>
            <a:pPr lvl="1"/>
            <a:r>
              <a:rPr lang="tr-TR" sz="2400" b="1" dirty="0"/>
              <a:t>pasif </a:t>
            </a:r>
            <a:r>
              <a:rPr lang="tr-TR" sz="2400" b="1" dirty="0" err="1"/>
              <a:t>genotip</a:t>
            </a:r>
            <a:r>
              <a:rPr lang="tr-TR" sz="2400" b="1" dirty="0"/>
              <a:t> - çevre ilişkileri,</a:t>
            </a:r>
            <a:r>
              <a:rPr lang="tr-TR" sz="2400" dirty="0"/>
              <a:t> çocukla biyolojik olarak ilişkili olan doğal ebeveynlerin çocuğa bir yetiştirme ortamı sundukları zaman var olan ilişkilerdir.</a:t>
            </a:r>
          </a:p>
          <a:p>
            <a:pPr lvl="1"/>
            <a:r>
              <a:rPr lang="tr-TR" sz="2400" b="1" dirty="0"/>
              <a:t>uyarıcı </a:t>
            </a:r>
            <a:r>
              <a:rPr lang="tr-TR" sz="2400" b="1" dirty="0" err="1"/>
              <a:t>genotip</a:t>
            </a:r>
            <a:r>
              <a:rPr lang="tr-TR" sz="2400" b="1" dirty="0"/>
              <a:t> - çevre ilişkileri</a:t>
            </a:r>
            <a:r>
              <a:rPr lang="tr-TR" sz="2400" dirty="0"/>
              <a:t>, çocuğun </a:t>
            </a:r>
            <a:r>
              <a:rPr lang="tr-TR" sz="2400" dirty="0" err="1"/>
              <a:t>genotipi</a:t>
            </a:r>
            <a:r>
              <a:rPr lang="tr-TR" sz="2400" dirty="0"/>
              <a:t> belirli fiziksel ve sosyal çevre türlerini ortaya çıkardığı durumda var olan ilişkilerdir.</a:t>
            </a:r>
          </a:p>
          <a:p>
            <a:pPr lvl="1"/>
            <a:r>
              <a:rPr lang="tr-TR" sz="2400" b="1" dirty="0"/>
              <a:t>aktif (ortam seçici) </a:t>
            </a:r>
            <a:r>
              <a:rPr lang="tr-TR" sz="2400" b="1" dirty="0" err="1"/>
              <a:t>genotip</a:t>
            </a:r>
            <a:r>
              <a:rPr lang="tr-TR" sz="2400" b="1" dirty="0"/>
              <a:t> - çevre ilişkileri</a:t>
            </a:r>
            <a:r>
              <a:rPr lang="tr-TR" sz="2400" dirty="0"/>
              <a:t>, çocukların uyumlu ve uyarıcı buldukları ortamları araştırdıklarında var olan ilişkilerdir.</a:t>
            </a:r>
          </a:p>
          <a:p>
            <a:r>
              <a:rPr lang="tr-TR" dirty="0"/>
              <a:t> </a:t>
            </a:r>
          </a:p>
          <a:p>
            <a:pPr lvl="1">
              <a:lnSpc>
                <a:spcPct val="90000"/>
              </a:lnSpc>
              <a:buClr>
                <a:schemeClr val="tx2"/>
              </a:buClr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447800"/>
          </a:xfrm>
          <a:noFill/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4400" b="1" dirty="0" err="1">
                <a:solidFill>
                  <a:schemeClr val="accent1"/>
                </a:solidFill>
              </a:rPr>
              <a:t>Paylaşılan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ve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Paylaşılmayan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Çevresel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Deneyimler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Davranış genetikçileri, çevrenin bireysel farklılıklar üzerindeki rolünü anlamamız için paylaşılan ve paylaşılmayan çevreleri birbirinden ayırmamız gerektiğini savunmuşlardır. </a:t>
            </a:r>
          </a:p>
          <a:p>
            <a:r>
              <a:rPr lang="en-US" dirty="0"/>
              <a:t>Robert </a:t>
            </a:r>
            <a:r>
              <a:rPr lang="en-US" dirty="0" err="1"/>
              <a:t>Plomin</a:t>
            </a:r>
            <a:r>
              <a:rPr lang="en-US" dirty="0"/>
              <a:t> </a:t>
            </a:r>
            <a:r>
              <a:rPr lang="tr-TR" dirty="0"/>
              <a:t>(2004)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yetişme</a:t>
            </a:r>
            <a:r>
              <a:rPr lang="en-US" dirty="0"/>
              <a:t> </a:t>
            </a:r>
            <a:r>
              <a:rPr lang="en-US" dirty="0" err="1"/>
              <a:t>ortamının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paylaşılan</a:t>
            </a:r>
            <a:r>
              <a:rPr lang="en-US" dirty="0"/>
              <a:t> </a:t>
            </a:r>
            <a:r>
              <a:rPr lang="en-US" dirty="0" err="1"/>
              <a:t>çevrenin</a:t>
            </a:r>
            <a:r>
              <a:rPr lang="en-US" dirty="0"/>
              <a:t> </a:t>
            </a:r>
            <a:r>
              <a:rPr lang="en-US" dirty="0" err="1"/>
              <a:t>çocukların</a:t>
            </a:r>
            <a:r>
              <a:rPr lang="en-US" dirty="0"/>
              <a:t> </a:t>
            </a:r>
            <a:r>
              <a:rPr lang="en-US" dirty="0" err="1"/>
              <a:t>kişiliği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ilgilerindeki</a:t>
            </a:r>
            <a:r>
              <a:rPr lang="en-US" dirty="0"/>
              <a:t> </a:t>
            </a:r>
            <a:r>
              <a:rPr lang="en-US" dirty="0" err="1"/>
              <a:t>değişmenin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azını</a:t>
            </a:r>
            <a:r>
              <a:rPr lang="en-US" dirty="0"/>
              <a:t> </a:t>
            </a:r>
            <a:r>
              <a:rPr lang="en-US" dirty="0" err="1"/>
              <a:t>açıklayabildiğini</a:t>
            </a:r>
            <a:r>
              <a:rPr lang="en-US" dirty="0"/>
              <a:t> </a:t>
            </a:r>
            <a:r>
              <a:rPr lang="en-US" dirty="0" err="1"/>
              <a:t>öne</a:t>
            </a:r>
            <a:r>
              <a:rPr lang="en-US" dirty="0"/>
              <a:t> </a:t>
            </a:r>
            <a:r>
              <a:rPr lang="en-US" dirty="0" err="1"/>
              <a:t>sürmüştür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4400" b="1" dirty="0" err="1"/>
              <a:t>Paylaşılan</a:t>
            </a:r>
            <a:r>
              <a:rPr lang="en-US" sz="4400" b="1" dirty="0"/>
              <a:t> </a:t>
            </a:r>
            <a:r>
              <a:rPr lang="en-US" sz="4400" b="1" dirty="0" err="1"/>
              <a:t>Çevresel</a:t>
            </a:r>
            <a:r>
              <a:rPr lang="en-US" sz="4400" b="1" dirty="0"/>
              <a:t> </a:t>
            </a:r>
            <a:r>
              <a:rPr lang="en-US" sz="4400" b="1" dirty="0" err="1"/>
              <a:t>Deneyimler</a:t>
            </a:r>
            <a:endParaRPr lang="en-US" sz="4400" b="1" dirty="0"/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/>
              <a:t>Çocukların ortak deneyimleri:</a:t>
            </a:r>
          </a:p>
          <a:p>
            <a:pPr lvl="1">
              <a:buClr>
                <a:schemeClr val="tx2"/>
              </a:buClr>
            </a:pPr>
            <a:r>
              <a:rPr lang="en-US" sz="3200"/>
              <a:t>anne babalarının kişilikleri ve entelektüel yönelimleri</a:t>
            </a:r>
          </a:p>
          <a:p>
            <a:pPr lvl="1">
              <a:buClr>
                <a:schemeClr val="tx2"/>
              </a:buClr>
            </a:pPr>
            <a:r>
              <a:rPr lang="en-US" sz="3200"/>
              <a:t>ailenin sosyal sınıfı</a:t>
            </a:r>
          </a:p>
          <a:p>
            <a:pPr lvl="1">
              <a:buClr>
                <a:schemeClr val="tx2"/>
              </a:buClr>
            </a:pPr>
            <a:r>
              <a:rPr lang="en-US" sz="3200"/>
              <a:t>yaşanılan mahalle</a:t>
            </a:r>
          </a:p>
        </p:txBody>
      </p:sp>
      <p:graphicFrame>
        <p:nvGraphicFramePr>
          <p:cNvPr id="184324" name="Object 4"/>
          <p:cNvGraphicFramePr>
            <a:graphicFrameLocks noChangeAspect="1"/>
          </p:cNvGraphicFramePr>
          <p:nvPr/>
        </p:nvGraphicFramePr>
        <p:xfrm>
          <a:off x="7239000" y="3962400"/>
          <a:ext cx="16002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83" name="Clip" r:id="rId4" imgW="2805065" imgH="3468986" progId="">
                  <p:embed/>
                </p:oleObj>
              </mc:Choice>
              <mc:Fallback>
                <p:oleObj name="Clip" r:id="rId4" imgW="2805065" imgH="3468986" progId="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962400"/>
                        <a:ext cx="1600200" cy="266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4400" b="1" dirty="0" err="1"/>
              <a:t>Paylaşılmayan</a:t>
            </a:r>
            <a:r>
              <a:rPr lang="en-US" sz="4400" b="1" dirty="0"/>
              <a:t> </a:t>
            </a:r>
            <a:r>
              <a:rPr lang="en-US" sz="4400" b="1" dirty="0" err="1"/>
              <a:t>Çevresel</a:t>
            </a:r>
            <a:r>
              <a:rPr lang="en-US" sz="4400" b="1" dirty="0"/>
              <a:t> </a:t>
            </a:r>
            <a:r>
              <a:rPr lang="en-US" sz="4400" b="1" dirty="0" err="1"/>
              <a:t>Deneyimler</a:t>
            </a:r>
            <a:endParaRPr lang="en-US" sz="4400" b="1" dirty="0"/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Çocukların</a:t>
            </a:r>
            <a:r>
              <a:rPr lang="en-US" dirty="0"/>
              <a:t>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dışındaki</a:t>
            </a:r>
            <a:r>
              <a:rPr lang="en-US" dirty="0"/>
              <a:t> </a:t>
            </a:r>
            <a:r>
              <a:rPr lang="en-US" dirty="0" err="1"/>
              <a:t>özgün</a:t>
            </a:r>
            <a:r>
              <a:rPr lang="en-US" dirty="0"/>
              <a:t> </a:t>
            </a:r>
            <a:r>
              <a:rPr lang="en-US" dirty="0" err="1"/>
              <a:t>deneyimleri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kardeşinkiyle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 </a:t>
            </a:r>
          </a:p>
          <a:p>
            <a:r>
              <a:rPr lang="en-US" dirty="0" err="1"/>
              <a:t>Ailedeki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deneyimler</a:t>
            </a:r>
            <a:r>
              <a:rPr lang="en-US" dirty="0"/>
              <a:t> </a:t>
            </a:r>
            <a:r>
              <a:rPr lang="en-US" dirty="0" err="1"/>
              <a:t>paylaşılmayan</a:t>
            </a:r>
            <a:r>
              <a:rPr lang="en-US" dirty="0"/>
              <a:t> </a:t>
            </a:r>
            <a:r>
              <a:rPr lang="en-US" dirty="0" err="1"/>
              <a:t>çevrenin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kısmını</a:t>
            </a:r>
            <a:r>
              <a:rPr lang="en-US" dirty="0"/>
              <a:t> </a:t>
            </a:r>
            <a:r>
              <a:rPr lang="en-US" dirty="0" err="1"/>
              <a:t>oluştur</a:t>
            </a:r>
            <a:r>
              <a:rPr lang="en-US" dirty="0"/>
              <a:t>. </a:t>
            </a:r>
          </a:p>
          <a:p>
            <a:r>
              <a:rPr lang="en-US" dirty="0"/>
              <a:t>Anne </a:t>
            </a:r>
            <a:r>
              <a:rPr lang="en-US" dirty="0" err="1"/>
              <a:t>babalar</a:t>
            </a:r>
            <a:r>
              <a:rPr lang="en-US" dirty="0"/>
              <a:t> </a:t>
            </a:r>
            <a:r>
              <a:rPr lang="en-US" dirty="0" err="1"/>
              <a:t>kardeşlerin</a:t>
            </a:r>
            <a:r>
              <a:rPr lang="en-US" dirty="0"/>
              <a:t> her </a:t>
            </a:r>
            <a:r>
              <a:rPr lang="en-US" dirty="0" err="1"/>
              <a:t>biriyle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etkileşimde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kardeşlerin</a:t>
            </a:r>
            <a:r>
              <a:rPr lang="en-US" dirty="0"/>
              <a:t> her </a:t>
            </a:r>
            <a:r>
              <a:rPr lang="en-US" dirty="0" err="1"/>
              <a:t>biri</a:t>
            </a:r>
            <a:r>
              <a:rPr lang="en-US" dirty="0"/>
              <a:t> de </a:t>
            </a:r>
            <a:r>
              <a:rPr lang="en-US" dirty="0" err="1"/>
              <a:t>anne</a:t>
            </a:r>
            <a:r>
              <a:rPr lang="en-US" dirty="0"/>
              <a:t> </a:t>
            </a:r>
            <a:r>
              <a:rPr lang="en-US" dirty="0" err="1"/>
              <a:t>babayla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iletişim</a:t>
            </a:r>
            <a:r>
              <a:rPr lang="en-US" dirty="0"/>
              <a:t> </a:t>
            </a:r>
            <a:r>
              <a:rPr lang="en-US" dirty="0" err="1"/>
              <a:t>kurar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45" name="Rectangle 13"/>
          <p:cNvSpPr>
            <a:spLocks noChangeArrowheads="1"/>
          </p:cNvSpPr>
          <p:nvPr/>
        </p:nvSpPr>
        <p:spPr bwMode="auto">
          <a:xfrm>
            <a:off x="319336" y="3645024"/>
            <a:ext cx="8501136" cy="28803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300046" name="Rectangle 14"/>
          <p:cNvSpPr>
            <a:spLocks noChangeArrowheads="1"/>
          </p:cNvSpPr>
          <p:nvPr/>
        </p:nvSpPr>
        <p:spPr bwMode="auto">
          <a:xfrm>
            <a:off x="319336" y="286916"/>
            <a:ext cx="8501136" cy="25660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300047" name="Text Box 15"/>
          <p:cNvSpPr txBox="1">
            <a:spLocks noChangeArrowheads="1"/>
          </p:cNvSpPr>
          <p:nvPr/>
        </p:nvSpPr>
        <p:spPr bwMode="auto">
          <a:xfrm>
            <a:off x="395535" y="363116"/>
            <a:ext cx="838306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4000" b="1" dirty="0">
                <a:solidFill>
                  <a:schemeClr val="accent1"/>
                </a:solidFill>
              </a:rPr>
              <a:t>Kalıtım-Çevre Korelasyonu Görüşü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sp>
        <p:nvSpPr>
          <p:cNvPr id="300048" name="Text Box 16"/>
          <p:cNvSpPr txBox="1">
            <a:spLocks noChangeArrowheads="1"/>
          </p:cNvSpPr>
          <p:nvPr/>
        </p:nvSpPr>
        <p:spPr bwMode="auto">
          <a:xfrm>
            <a:off x="6116784" y="5229200"/>
            <a:ext cx="162356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tr-TR" sz="4000" b="1" dirty="0">
                <a:solidFill>
                  <a:schemeClr val="accent1"/>
                </a:solidFill>
              </a:rPr>
              <a:t>Çevre</a:t>
            </a:r>
            <a:r>
              <a:rPr lang="en-US" sz="4000" b="1" dirty="0"/>
              <a:t> </a:t>
            </a:r>
          </a:p>
        </p:txBody>
      </p:sp>
      <p:sp>
        <p:nvSpPr>
          <p:cNvPr id="300049" name="Text Box 17"/>
          <p:cNvSpPr txBox="1">
            <a:spLocks noChangeArrowheads="1"/>
          </p:cNvSpPr>
          <p:nvPr/>
        </p:nvSpPr>
        <p:spPr bwMode="auto">
          <a:xfrm>
            <a:off x="1115616" y="5229200"/>
            <a:ext cx="224335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tr-TR" sz="4000" b="1" dirty="0">
                <a:solidFill>
                  <a:schemeClr val="accent1"/>
                </a:solidFill>
              </a:rPr>
              <a:t>Kalıtım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sp>
        <p:nvSpPr>
          <p:cNvPr id="300050" name="Line 18"/>
          <p:cNvSpPr>
            <a:spLocks noChangeShapeType="1"/>
          </p:cNvSpPr>
          <p:nvPr/>
        </p:nvSpPr>
        <p:spPr bwMode="auto">
          <a:xfrm>
            <a:off x="3179136" y="5664428"/>
            <a:ext cx="2715641" cy="0"/>
          </a:xfrm>
          <a:prstGeom prst="line">
            <a:avLst/>
          </a:prstGeom>
          <a:ln w="571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  <p:sp>
        <p:nvSpPr>
          <p:cNvPr id="300051" name="Text Box 19"/>
          <p:cNvSpPr txBox="1">
            <a:spLocks noChangeArrowheads="1"/>
          </p:cNvSpPr>
          <p:nvPr/>
        </p:nvSpPr>
        <p:spPr bwMode="auto">
          <a:xfrm>
            <a:off x="395535" y="4097758"/>
            <a:ext cx="838306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4000" b="1" dirty="0" err="1">
                <a:solidFill>
                  <a:schemeClr val="accent1"/>
                </a:solidFill>
              </a:rPr>
              <a:t>Epigenetik</a:t>
            </a:r>
            <a:r>
              <a:rPr lang="tr-TR" sz="4000" b="1" dirty="0"/>
              <a:t> </a:t>
            </a:r>
            <a:r>
              <a:rPr lang="tr-TR" sz="4000" b="1" dirty="0">
                <a:solidFill>
                  <a:schemeClr val="accent1"/>
                </a:solidFill>
              </a:rPr>
              <a:t>Görüş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sp>
        <p:nvSpPr>
          <p:cNvPr id="300052" name="Text Box 20"/>
          <p:cNvSpPr txBox="1">
            <a:spLocks noChangeArrowheads="1"/>
          </p:cNvSpPr>
          <p:nvPr/>
        </p:nvSpPr>
        <p:spPr bwMode="auto">
          <a:xfrm>
            <a:off x="6092780" y="1490464"/>
            <a:ext cx="164757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tr-TR" sz="4000" b="1" dirty="0">
                <a:solidFill>
                  <a:schemeClr val="accent1"/>
                </a:solidFill>
              </a:rPr>
              <a:t>Çevre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sp>
        <p:nvSpPr>
          <p:cNvPr id="300053" name="Text Box 21"/>
          <p:cNvSpPr txBox="1">
            <a:spLocks noChangeArrowheads="1"/>
          </p:cNvSpPr>
          <p:nvPr/>
        </p:nvSpPr>
        <p:spPr bwMode="auto">
          <a:xfrm>
            <a:off x="1187624" y="1484784"/>
            <a:ext cx="224335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tr-TR" sz="3600" b="1" dirty="0">
                <a:solidFill>
                  <a:schemeClr val="accent1"/>
                </a:solidFill>
              </a:rPr>
              <a:t>Kalıtım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300054" name="Line 22"/>
          <p:cNvSpPr>
            <a:spLocks noChangeShapeType="1"/>
          </p:cNvSpPr>
          <p:nvPr/>
        </p:nvSpPr>
        <p:spPr bwMode="auto">
          <a:xfrm>
            <a:off x="2942305" y="1844824"/>
            <a:ext cx="3069855" cy="0"/>
          </a:xfrm>
          <a:prstGeom prst="line">
            <a:avLst/>
          </a:prstGeom>
          <a:ln w="57150"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tr-TR" dirty="0" err="1"/>
              <a:t>Copyright</a:t>
            </a:r>
            <a:r>
              <a:rPr lang="tr-TR" dirty="0"/>
              <a:t> ©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  <a:r>
              <a:rPr lang="tr-TR" dirty="0" err="1"/>
              <a:t>Permission</a:t>
            </a:r>
            <a:r>
              <a:rPr lang="tr-TR" dirty="0"/>
              <a:t> </a:t>
            </a:r>
            <a:r>
              <a:rPr lang="tr-TR" dirty="0" err="1"/>
              <a:t>required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reproduction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display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9466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z="4800" dirty="0" err="1"/>
              <a:t>Orak</a:t>
            </a:r>
            <a:r>
              <a:rPr lang="en-US" sz="4800" dirty="0"/>
              <a:t> </a:t>
            </a:r>
            <a:r>
              <a:rPr lang="en-US" sz="4800" dirty="0" err="1"/>
              <a:t>Hücreli</a:t>
            </a:r>
            <a:r>
              <a:rPr lang="en-US" sz="4800" dirty="0"/>
              <a:t> </a:t>
            </a:r>
            <a:r>
              <a:rPr lang="en-US" sz="4800" dirty="0" err="1"/>
              <a:t>Anemi</a:t>
            </a:r>
            <a:endParaRPr lang="en-US" sz="4800" dirty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204864"/>
            <a:ext cx="7315200" cy="4114800"/>
          </a:xfrm>
        </p:spPr>
        <p:txBody>
          <a:bodyPr/>
          <a:lstStyle/>
          <a:p>
            <a:r>
              <a:rPr lang="en-US" dirty="0" err="1"/>
              <a:t>Genle</a:t>
            </a:r>
            <a:r>
              <a:rPr lang="en-US" dirty="0"/>
              <a:t> </a:t>
            </a:r>
            <a:r>
              <a:rPr lang="en-US" dirty="0" err="1"/>
              <a:t>bağlantılı</a:t>
            </a:r>
            <a:r>
              <a:rPr lang="en-US" dirty="0"/>
              <a:t> </a:t>
            </a:r>
            <a:r>
              <a:rPr lang="en-US" dirty="0" err="1"/>
              <a:t>anormalliktir</a:t>
            </a:r>
            <a:r>
              <a:rPr lang="en-US" dirty="0"/>
              <a:t>. </a:t>
            </a:r>
          </a:p>
          <a:p>
            <a:r>
              <a:rPr lang="en-US" dirty="0" err="1"/>
              <a:t>Sıklıkla</a:t>
            </a:r>
            <a:r>
              <a:rPr lang="en-US" dirty="0"/>
              <a:t> </a:t>
            </a:r>
            <a:r>
              <a:rPr lang="en-US" dirty="0" err="1"/>
              <a:t>Afrikalı</a:t>
            </a:r>
            <a:r>
              <a:rPr lang="en-US" dirty="0"/>
              <a:t> </a:t>
            </a:r>
            <a:r>
              <a:rPr lang="en-US" dirty="0" err="1"/>
              <a:t>Amerikalılarda</a:t>
            </a:r>
            <a:r>
              <a:rPr lang="en-US" dirty="0"/>
              <a:t> </a:t>
            </a:r>
            <a:r>
              <a:rPr lang="en-US" dirty="0" err="1"/>
              <a:t>görülür</a:t>
            </a:r>
            <a:r>
              <a:rPr lang="en-US" dirty="0"/>
              <a:t>. </a:t>
            </a:r>
          </a:p>
          <a:p>
            <a:r>
              <a:rPr lang="en-US" dirty="0" err="1"/>
              <a:t>Kırmızı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hücrelerinin</a:t>
            </a:r>
            <a:r>
              <a:rPr lang="en-US" dirty="0"/>
              <a:t> </a:t>
            </a:r>
            <a:r>
              <a:rPr lang="en-US" dirty="0" err="1"/>
              <a:t>vücut</a:t>
            </a:r>
            <a:r>
              <a:rPr lang="en-US" dirty="0"/>
              <a:t> </a:t>
            </a:r>
            <a:r>
              <a:rPr lang="en-US" dirty="0" err="1"/>
              <a:t>hücrelerine</a:t>
            </a:r>
            <a:r>
              <a:rPr lang="en-US" dirty="0"/>
              <a:t> </a:t>
            </a:r>
            <a:r>
              <a:rPr lang="en-US" dirty="0" err="1"/>
              <a:t>oksijen</a:t>
            </a:r>
            <a:r>
              <a:rPr lang="en-US" dirty="0"/>
              <a:t> </a:t>
            </a:r>
            <a:r>
              <a:rPr lang="en-US" dirty="0" err="1"/>
              <a:t>taşımasını</a:t>
            </a:r>
            <a:r>
              <a:rPr lang="en-US" dirty="0"/>
              <a:t> </a:t>
            </a:r>
            <a:r>
              <a:rPr lang="en-US" dirty="0" err="1"/>
              <a:t>engelleyerek</a:t>
            </a:r>
            <a:r>
              <a:rPr lang="en-US" dirty="0"/>
              <a:t> </a:t>
            </a:r>
            <a:r>
              <a:rPr lang="en-US" dirty="0" err="1"/>
              <a:t>şekillerini</a:t>
            </a:r>
            <a:r>
              <a:rPr lang="en-US" dirty="0"/>
              <a:t> </a:t>
            </a:r>
            <a:r>
              <a:rPr lang="en-US" dirty="0" err="1"/>
              <a:t>bozar</a:t>
            </a:r>
            <a:r>
              <a:rPr lang="en-US" dirty="0"/>
              <a:t>.</a:t>
            </a:r>
          </a:p>
          <a:p>
            <a:r>
              <a:rPr lang="en-US" dirty="0" err="1"/>
              <a:t>Bireyde</a:t>
            </a:r>
            <a:r>
              <a:rPr lang="en-US" dirty="0"/>
              <a:t> </a:t>
            </a:r>
            <a:r>
              <a:rPr lang="en-US" dirty="0" err="1"/>
              <a:t>kansızlık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ölüme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açar</a:t>
            </a:r>
            <a:r>
              <a:rPr lang="en-US" dirty="0"/>
              <a:t>.</a:t>
            </a:r>
            <a:endParaRPr lang="en-US" sz="3600" dirty="0"/>
          </a:p>
        </p:txBody>
      </p:sp>
      <p:graphicFrame>
        <p:nvGraphicFramePr>
          <p:cNvPr id="125956" name="Object 4"/>
          <p:cNvGraphicFramePr>
            <a:graphicFrameLocks noChangeAspect="1"/>
          </p:cNvGraphicFramePr>
          <p:nvPr/>
        </p:nvGraphicFramePr>
        <p:xfrm>
          <a:off x="6400800" y="4572000"/>
          <a:ext cx="25146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16" name="Clip" r:id="rId4" imgW="4579545" imgH="3144570" progId="">
                  <p:embed/>
                </p:oleObj>
              </mc:Choice>
              <mc:Fallback>
                <p:oleObj name="Clip" r:id="rId4" imgW="4579545" imgH="3144570" progId="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572000"/>
                        <a:ext cx="2514600" cy="205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4800"/>
              <a:t>Diğer Genetik Anormallikler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2348880"/>
            <a:ext cx="77724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 err="1"/>
              <a:t>Kistik</a:t>
            </a:r>
            <a:r>
              <a:rPr lang="en-US" sz="4400" dirty="0"/>
              <a:t> Fibrosis</a:t>
            </a:r>
          </a:p>
          <a:p>
            <a:r>
              <a:rPr lang="en-US" sz="4400" dirty="0" err="1"/>
              <a:t>Diyabet</a:t>
            </a:r>
            <a:r>
              <a:rPr lang="en-US" sz="4400" dirty="0"/>
              <a:t> (</a:t>
            </a:r>
            <a:r>
              <a:rPr lang="en-US" sz="4400" dirty="0" err="1"/>
              <a:t>şeker</a:t>
            </a:r>
            <a:r>
              <a:rPr lang="en-US" sz="4400" dirty="0"/>
              <a:t> </a:t>
            </a:r>
            <a:r>
              <a:rPr lang="en-US" sz="4400" dirty="0" err="1"/>
              <a:t>hastalığı</a:t>
            </a:r>
            <a:r>
              <a:rPr lang="en-US" sz="4400" dirty="0"/>
              <a:t>)</a:t>
            </a:r>
          </a:p>
          <a:p>
            <a:r>
              <a:rPr lang="en-US" sz="4400" dirty="0" err="1"/>
              <a:t>Hemofili</a:t>
            </a:r>
            <a:endParaRPr lang="en-US" sz="4400" dirty="0"/>
          </a:p>
          <a:p>
            <a:r>
              <a:rPr lang="en-US" sz="4400" dirty="0"/>
              <a:t>Huntington </a:t>
            </a:r>
            <a:r>
              <a:rPr lang="en-US" sz="4400" dirty="0" err="1"/>
              <a:t>Hastalığı</a:t>
            </a:r>
            <a:endParaRPr lang="en-US" sz="4400" dirty="0"/>
          </a:p>
          <a:p>
            <a:r>
              <a:rPr lang="en-US" sz="4400" dirty="0" err="1"/>
              <a:t>Spina</a:t>
            </a:r>
            <a:r>
              <a:rPr lang="en-US" sz="4400" dirty="0"/>
              <a:t> Bifida</a:t>
            </a:r>
          </a:p>
          <a:p>
            <a:r>
              <a:rPr lang="en-US" sz="4400" dirty="0" err="1"/>
              <a:t>Tay</a:t>
            </a:r>
            <a:r>
              <a:rPr lang="en-US" sz="4400" dirty="0"/>
              <a:t>-Sachs Disease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3816448493"/>
              </p:ext>
            </p:extLst>
          </p:nvPr>
        </p:nvGraphicFramePr>
        <p:xfrm>
          <a:off x="31154" y="20638"/>
          <a:ext cx="9112846" cy="6432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4800" dirty="0" err="1">
                <a:solidFill>
                  <a:schemeClr val="accent1"/>
                </a:solidFill>
              </a:rPr>
              <a:t>Doğumöncesi</a:t>
            </a:r>
            <a:r>
              <a:rPr lang="en-US" sz="4800" dirty="0">
                <a:solidFill>
                  <a:schemeClr val="accent1"/>
                </a:solidFill>
              </a:rPr>
              <a:t> </a:t>
            </a:r>
            <a:r>
              <a:rPr lang="en-US" sz="4800" dirty="0" err="1">
                <a:solidFill>
                  <a:schemeClr val="accent1"/>
                </a:solidFill>
              </a:rPr>
              <a:t>Tanı</a:t>
            </a:r>
            <a:r>
              <a:rPr lang="en-US" sz="4800" dirty="0">
                <a:solidFill>
                  <a:schemeClr val="accent1"/>
                </a:solidFill>
              </a:rPr>
              <a:t> </a:t>
            </a:r>
            <a:r>
              <a:rPr lang="en-US" sz="4800" dirty="0" err="1">
                <a:solidFill>
                  <a:schemeClr val="accent1"/>
                </a:solidFill>
              </a:rPr>
              <a:t>Testleri</a:t>
            </a:r>
            <a:endParaRPr lang="en-US" sz="4800" dirty="0">
              <a:solidFill>
                <a:schemeClr val="accent1"/>
              </a:solidFill>
            </a:endParaRPr>
          </a:p>
        </p:txBody>
      </p:sp>
      <p:sp>
        <p:nvSpPr>
          <p:cNvPr id="132100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/>
              <a:t>Amniyosentez</a:t>
            </a:r>
          </a:p>
          <a:p>
            <a:r>
              <a:rPr lang="en-US" sz="4400"/>
              <a:t>Ultrasound Sonografisi</a:t>
            </a:r>
          </a:p>
          <a:p>
            <a:r>
              <a:rPr lang="en-US" sz="4400"/>
              <a:t>Koriyon Örnekleme (CVS)</a:t>
            </a:r>
          </a:p>
          <a:p>
            <a:r>
              <a:rPr lang="en-US" sz="4400"/>
              <a:t>Anne Kan Testleri</a:t>
            </a:r>
          </a:p>
        </p:txBody>
      </p:sp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6781800" y="4572000"/>
          <a:ext cx="23622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63" name="Clip" r:id="rId4" imgW="731520" imgH="731520" progId="">
                  <p:embed/>
                </p:oleObj>
              </mc:Choice>
              <mc:Fallback>
                <p:oleObj name="Clip" r:id="rId4" imgW="731520" imgH="731520" progId="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572000"/>
                        <a:ext cx="2362200" cy="228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1586257" y="570156"/>
            <a:ext cx="6858496" cy="105425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err="1"/>
              <a:t>Ultrasound</a:t>
            </a:r>
            <a:r>
              <a:rPr lang="tr-TR" dirty="0"/>
              <a:t>  </a:t>
            </a:r>
            <a:r>
              <a:rPr lang="tr-TR" dirty="0" err="1"/>
              <a:t>Sonografi</a:t>
            </a:r>
            <a:r>
              <a:rPr lang="tr-TR" dirty="0"/>
              <a:t> Örnekleri</a:t>
            </a:r>
          </a:p>
        </p:txBody>
      </p:sp>
      <p:pic>
        <p:nvPicPr>
          <p:cNvPr id="5" name="Picture 35" descr="C:\Users\Arcan TIĞRAK\Desktop\Ultrasoun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40856"/>
            <a:ext cx="4320480" cy="3250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6418" name="Picture 2" descr="C:\Users\Arcan TIĞRAK\Desktop\4d-ultrasound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1" y="2640856"/>
            <a:ext cx="4412075" cy="3250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etin kutusu 5"/>
          <p:cNvSpPr txBox="1"/>
          <p:nvPr/>
        </p:nvSpPr>
        <p:spPr>
          <a:xfrm>
            <a:off x="755576" y="6021288"/>
            <a:ext cx="2653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accent1"/>
                </a:solidFill>
              </a:rPr>
              <a:t>Standart </a:t>
            </a:r>
            <a:r>
              <a:rPr lang="tr-TR" dirty="0" err="1">
                <a:solidFill>
                  <a:schemeClr val="accent1"/>
                </a:solidFill>
              </a:rPr>
              <a:t>Ultrasound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868144" y="6021288"/>
            <a:ext cx="2005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accent1"/>
                </a:solidFill>
              </a:rPr>
              <a:t>4D </a:t>
            </a:r>
            <a:r>
              <a:rPr lang="tr-TR" dirty="0" err="1">
                <a:solidFill>
                  <a:schemeClr val="accent1"/>
                </a:solidFill>
              </a:rPr>
              <a:t>Ultrasound</a:t>
            </a:r>
            <a:endParaRPr lang="tr-TR" dirty="0">
              <a:solidFill>
                <a:schemeClr val="accent1"/>
              </a:solidFill>
            </a:endParaRPr>
          </a:p>
        </p:txBody>
      </p:sp>
      <p:pic>
        <p:nvPicPr>
          <p:cNvPr id="9" name="Picture 6" descr="C:\Program Files\Microsoft Office\MEDIA\CAGCAT10\j0293236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2" y="468993"/>
            <a:ext cx="156527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4426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4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4800"/>
              <a:t>Kısırlık Nedenleri</a:t>
            </a:r>
            <a:endParaRPr lang="en-US"/>
          </a:p>
        </p:txBody>
      </p:sp>
      <p:sp>
        <p:nvSpPr>
          <p:cNvPr id="145415" name="Rectangle 7"/>
          <p:cNvSpPr>
            <a:spLocks noGrp="1" noChangeArrowheads="1"/>
          </p:cNvSpPr>
          <p:nvPr>
            <p:ph sz="quarter" idx="13"/>
          </p:nvPr>
        </p:nvSpPr>
        <p:spPr>
          <a:xfrm>
            <a:off x="762000" y="2173560"/>
            <a:ext cx="38100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sz="4400" dirty="0" err="1"/>
              <a:t>Kadın</a:t>
            </a:r>
            <a:endParaRPr lang="en-US" sz="4400" dirty="0"/>
          </a:p>
          <a:p>
            <a:pPr lvl="1">
              <a:buClr>
                <a:schemeClr val="tx2"/>
              </a:buClr>
            </a:pPr>
            <a:r>
              <a:rPr lang="en-US" sz="3200" dirty="0" err="1"/>
              <a:t>Yumurtlama</a:t>
            </a:r>
            <a:r>
              <a:rPr lang="en-US" sz="3200" dirty="0"/>
              <a:t> </a:t>
            </a:r>
            <a:r>
              <a:rPr lang="en-US" sz="3200" dirty="0" err="1"/>
              <a:t>Sorunları</a:t>
            </a:r>
            <a:endParaRPr lang="en-US" sz="3200" dirty="0"/>
          </a:p>
          <a:p>
            <a:pPr lvl="1">
              <a:buClr>
                <a:schemeClr val="tx2"/>
              </a:buClr>
            </a:pPr>
            <a:r>
              <a:rPr lang="en-US" sz="3200" dirty="0" err="1"/>
              <a:t>Antisperm</a:t>
            </a:r>
            <a:r>
              <a:rPr lang="en-US" sz="3200" dirty="0"/>
              <a:t> </a:t>
            </a:r>
            <a:r>
              <a:rPr lang="en-US" sz="3200" dirty="0" err="1"/>
              <a:t>salgıları</a:t>
            </a:r>
            <a:endParaRPr lang="en-US" sz="3200" dirty="0"/>
          </a:p>
          <a:p>
            <a:pPr lvl="1">
              <a:buClr>
                <a:schemeClr val="tx2"/>
              </a:buClr>
            </a:pPr>
            <a:r>
              <a:rPr lang="en-US" sz="3200" dirty="0" err="1"/>
              <a:t>Tıkali</a:t>
            </a:r>
            <a:r>
              <a:rPr lang="en-US" sz="3200" dirty="0"/>
              <a:t> </a:t>
            </a:r>
            <a:r>
              <a:rPr lang="en-US" sz="3200" dirty="0" err="1"/>
              <a:t>fallop</a:t>
            </a:r>
            <a:r>
              <a:rPr lang="en-US" sz="3200" dirty="0"/>
              <a:t> </a:t>
            </a:r>
            <a:r>
              <a:rPr lang="en-US" sz="3200" dirty="0" err="1"/>
              <a:t>tüpleri</a:t>
            </a:r>
            <a:endParaRPr lang="en-US" sz="3200" dirty="0"/>
          </a:p>
          <a:p>
            <a:pPr lvl="1">
              <a:buClr>
                <a:schemeClr val="tx2"/>
              </a:buClr>
            </a:pPr>
            <a:r>
              <a:rPr lang="en-US" sz="3200" dirty="0"/>
              <a:t>Endometriosis</a:t>
            </a:r>
          </a:p>
          <a:p>
            <a:pPr lvl="1"/>
            <a:endParaRPr lang="en-US" sz="3200" dirty="0"/>
          </a:p>
        </p:txBody>
      </p:sp>
      <p:sp>
        <p:nvSpPr>
          <p:cNvPr id="145416" name="Rectangle 8"/>
          <p:cNvSpPr>
            <a:spLocks noGrp="1" noChangeArrowheads="1"/>
          </p:cNvSpPr>
          <p:nvPr>
            <p:ph sz="quarter" idx="14"/>
          </p:nvPr>
        </p:nvSpPr>
        <p:spPr>
          <a:xfrm>
            <a:off x="4572000" y="2173560"/>
            <a:ext cx="3810000" cy="4114800"/>
          </a:xfrm>
        </p:spPr>
        <p:txBody>
          <a:bodyPr>
            <a:normAutofit lnSpcReduction="10000"/>
          </a:bodyPr>
          <a:lstStyle/>
          <a:p>
            <a:r>
              <a:rPr lang="en-US" sz="4400" dirty="0" err="1"/>
              <a:t>Erkek</a:t>
            </a:r>
            <a:endParaRPr lang="en-US" sz="4400" dirty="0"/>
          </a:p>
          <a:p>
            <a:pPr lvl="1">
              <a:buClr>
                <a:schemeClr val="tx2"/>
              </a:buClr>
            </a:pPr>
            <a:r>
              <a:rPr lang="en-US" sz="3200" dirty="0"/>
              <a:t>Sperm </a:t>
            </a:r>
            <a:r>
              <a:rPr lang="en-US" sz="3200" dirty="0" err="1"/>
              <a:t>sayısının</a:t>
            </a:r>
            <a:r>
              <a:rPr lang="en-US" sz="3200" dirty="0"/>
              <a:t> </a:t>
            </a:r>
            <a:r>
              <a:rPr lang="en-US" sz="3200" dirty="0" err="1"/>
              <a:t>azlığı</a:t>
            </a:r>
            <a:endParaRPr lang="en-US" sz="3200" dirty="0"/>
          </a:p>
          <a:p>
            <a:pPr lvl="1">
              <a:buClr>
                <a:schemeClr val="tx2"/>
              </a:buClr>
            </a:pPr>
            <a:r>
              <a:rPr lang="en-US" sz="3200" dirty="0" err="1"/>
              <a:t>Hareketsiz</a:t>
            </a:r>
            <a:r>
              <a:rPr lang="en-US" sz="3200" dirty="0"/>
              <a:t> sperm</a:t>
            </a:r>
          </a:p>
          <a:p>
            <a:pPr lvl="1">
              <a:buClr>
                <a:schemeClr val="tx2"/>
              </a:buClr>
            </a:pPr>
            <a:r>
              <a:rPr lang="en-US" sz="3200" dirty="0" err="1"/>
              <a:t>Sperme</a:t>
            </a:r>
            <a:r>
              <a:rPr lang="en-US" sz="3200" dirty="0"/>
              <a:t> </a:t>
            </a:r>
            <a:r>
              <a:rPr lang="en-US" sz="3200" dirty="0" err="1"/>
              <a:t>karşı</a:t>
            </a:r>
            <a:r>
              <a:rPr lang="en-US" sz="3200" dirty="0"/>
              <a:t> </a:t>
            </a:r>
            <a:r>
              <a:rPr lang="en-US" sz="3200" dirty="0" err="1"/>
              <a:t>antibadiler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647700" y="1609535"/>
            <a:ext cx="7848600" cy="4560912"/>
            <a:chOff x="1295400" y="1676400"/>
            <a:chExt cx="7129537" cy="4114800"/>
          </a:xfrm>
        </p:grpSpPr>
        <p:sp>
          <p:nvSpPr>
            <p:cNvPr id="299017" name="Line 9"/>
            <p:cNvSpPr>
              <a:spLocks noChangeShapeType="1"/>
            </p:cNvSpPr>
            <p:nvPr/>
          </p:nvSpPr>
          <p:spPr bwMode="auto">
            <a:xfrm>
              <a:off x="1752600" y="3505200"/>
              <a:ext cx="44196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299018" name="Line 10"/>
            <p:cNvSpPr>
              <a:spLocks noChangeShapeType="1"/>
            </p:cNvSpPr>
            <p:nvPr/>
          </p:nvSpPr>
          <p:spPr bwMode="auto">
            <a:xfrm>
              <a:off x="1752600" y="2743200"/>
              <a:ext cx="44196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299019" name="Line 11"/>
            <p:cNvSpPr>
              <a:spLocks noChangeShapeType="1"/>
            </p:cNvSpPr>
            <p:nvPr/>
          </p:nvSpPr>
          <p:spPr bwMode="auto">
            <a:xfrm>
              <a:off x="1752600" y="1981200"/>
              <a:ext cx="44196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299020" name="Line 12"/>
            <p:cNvSpPr>
              <a:spLocks noChangeShapeType="1"/>
            </p:cNvSpPr>
            <p:nvPr/>
          </p:nvSpPr>
          <p:spPr bwMode="auto">
            <a:xfrm>
              <a:off x="1752600" y="4267200"/>
              <a:ext cx="44196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tr-TR"/>
            </a:p>
          </p:txBody>
        </p:sp>
        <p:sp>
          <p:nvSpPr>
            <p:cNvPr id="299021" name="Line 13"/>
            <p:cNvSpPr>
              <a:spLocks noChangeShapeType="1"/>
            </p:cNvSpPr>
            <p:nvPr/>
          </p:nvSpPr>
          <p:spPr bwMode="auto">
            <a:xfrm>
              <a:off x="1752600" y="1676400"/>
              <a:ext cx="0" cy="3429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99022" name="Rectangle 14"/>
            <p:cNvSpPr>
              <a:spLocks noChangeArrowheads="1"/>
            </p:cNvSpPr>
            <p:nvPr/>
          </p:nvSpPr>
          <p:spPr bwMode="auto">
            <a:xfrm>
              <a:off x="4191000" y="3048000"/>
              <a:ext cx="533400" cy="1981200"/>
            </a:xfrm>
            <a:prstGeom prst="rect">
              <a:avLst/>
            </a:prstGeom>
            <a:gradFill rotWithShape="0">
              <a:gsLst>
                <a:gs pos="0">
                  <a:srgbClr val="9933FF">
                    <a:gamma/>
                    <a:shade val="46275"/>
                    <a:invGamma/>
                  </a:srgbClr>
                </a:gs>
                <a:gs pos="50000">
                  <a:srgbClr val="9933FF"/>
                </a:gs>
                <a:gs pos="100000">
                  <a:srgbClr val="9933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99023" name="Text Box 15"/>
            <p:cNvSpPr txBox="1">
              <a:spLocks noChangeArrowheads="1"/>
            </p:cNvSpPr>
            <p:nvPr/>
          </p:nvSpPr>
          <p:spPr bwMode="auto">
            <a:xfrm>
              <a:off x="1447800" y="4784725"/>
              <a:ext cx="3810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sz="2000" b="1"/>
                <a:t>0</a:t>
              </a:r>
            </a:p>
          </p:txBody>
        </p:sp>
        <p:sp>
          <p:nvSpPr>
            <p:cNvPr id="299024" name="Text Box 16"/>
            <p:cNvSpPr txBox="1">
              <a:spLocks noChangeArrowheads="1"/>
            </p:cNvSpPr>
            <p:nvPr/>
          </p:nvSpPr>
          <p:spPr bwMode="auto">
            <a:xfrm>
              <a:off x="1295400" y="4038600"/>
              <a:ext cx="5334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sz="2000" b="1"/>
                <a:t>10</a:t>
              </a:r>
            </a:p>
          </p:txBody>
        </p:sp>
        <p:sp>
          <p:nvSpPr>
            <p:cNvPr id="299025" name="Text Box 17"/>
            <p:cNvSpPr txBox="1">
              <a:spLocks noChangeArrowheads="1"/>
            </p:cNvSpPr>
            <p:nvPr/>
          </p:nvSpPr>
          <p:spPr bwMode="auto">
            <a:xfrm>
              <a:off x="1295400" y="3276600"/>
              <a:ext cx="5334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sz="2000" b="1"/>
                <a:t>20</a:t>
              </a:r>
            </a:p>
          </p:txBody>
        </p:sp>
        <p:sp>
          <p:nvSpPr>
            <p:cNvPr id="299026" name="Text Box 18"/>
            <p:cNvSpPr txBox="1">
              <a:spLocks noChangeArrowheads="1"/>
            </p:cNvSpPr>
            <p:nvPr/>
          </p:nvSpPr>
          <p:spPr bwMode="auto">
            <a:xfrm>
              <a:off x="1295400" y="2514600"/>
              <a:ext cx="5334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sz="2000" b="1"/>
                <a:t>30</a:t>
              </a:r>
            </a:p>
          </p:txBody>
        </p:sp>
        <p:sp>
          <p:nvSpPr>
            <p:cNvPr id="299027" name="Text Box 19"/>
            <p:cNvSpPr txBox="1">
              <a:spLocks noChangeArrowheads="1"/>
            </p:cNvSpPr>
            <p:nvPr/>
          </p:nvSpPr>
          <p:spPr bwMode="auto">
            <a:xfrm>
              <a:off x="1295400" y="1752600"/>
              <a:ext cx="5334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sz="2000" b="1"/>
                <a:t>40</a:t>
              </a:r>
            </a:p>
          </p:txBody>
        </p:sp>
        <p:sp>
          <p:nvSpPr>
            <p:cNvPr id="299028" name="Rectangle 20"/>
            <p:cNvSpPr>
              <a:spLocks noChangeArrowheads="1"/>
            </p:cNvSpPr>
            <p:nvPr/>
          </p:nvSpPr>
          <p:spPr bwMode="auto">
            <a:xfrm>
              <a:off x="3581400" y="3124200"/>
              <a:ext cx="533400" cy="190500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99029" name="Rectangle 21"/>
            <p:cNvSpPr>
              <a:spLocks noChangeArrowheads="1"/>
            </p:cNvSpPr>
            <p:nvPr/>
          </p:nvSpPr>
          <p:spPr bwMode="auto">
            <a:xfrm>
              <a:off x="5638800" y="4191000"/>
              <a:ext cx="533400" cy="838200"/>
            </a:xfrm>
            <a:prstGeom prst="rect">
              <a:avLst/>
            </a:prstGeom>
            <a:gradFill rotWithShape="0">
              <a:gsLst>
                <a:gs pos="0">
                  <a:srgbClr val="9933FF">
                    <a:gamma/>
                    <a:shade val="46275"/>
                    <a:invGamma/>
                  </a:srgbClr>
                </a:gs>
                <a:gs pos="50000">
                  <a:srgbClr val="9933FF"/>
                </a:gs>
                <a:gs pos="100000">
                  <a:srgbClr val="9933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99030" name="Rectangle 22"/>
            <p:cNvSpPr>
              <a:spLocks noChangeArrowheads="1"/>
            </p:cNvSpPr>
            <p:nvPr/>
          </p:nvSpPr>
          <p:spPr bwMode="auto">
            <a:xfrm>
              <a:off x="5029200" y="4267200"/>
              <a:ext cx="533400" cy="76200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99031" name="Rectangle 23"/>
            <p:cNvSpPr>
              <a:spLocks noChangeArrowheads="1"/>
            </p:cNvSpPr>
            <p:nvPr/>
          </p:nvSpPr>
          <p:spPr bwMode="auto">
            <a:xfrm>
              <a:off x="2743200" y="2362200"/>
              <a:ext cx="533400" cy="2667000"/>
            </a:xfrm>
            <a:prstGeom prst="rect">
              <a:avLst/>
            </a:prstGeom>
            <a:gradFill rotWithShape="0">
              <a:gsLst>
                <a:gs pos="0">
                  <a:srgbClr val="9933FF">
                    <a:gamma/>
                    <a:shade val="46275"/>
                    <a:invGamma/>
                  </a:srgbClr>
                </a:gs>
                <a:gs pos="50000">
                  <a:srgbClr val="9933FF"/>
                </a:gs>
                <a:gs pos="100000">
                  <a:srgbClr val="9933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99032" name="Rectangle 24"/>
            <p:cNvSpPr>
              <a:spLocks noChangeArrowheads="1"/>
            </p:cNvSpPr>
            <p:nvPr/>
          </p:nvSpPr>
          <p:spPr bwMode="auto">
            <a:xfrm>
              <a:off x="2133600" y="2438400"/>
              <a:ext cx="533400" cy="259080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99033" name="Line 25"/>
            <p:cNvSpPr>
              <a:spLocks noChangeShapeType="1"/>
            </p:cNvSpPr>
            <p:nvPr/>
          </p:nvSpPr>
          <p:spPr bwMode="auto">
            <a:xfrm>
              <a:off x="1752600" y="5029200"/>
              <a:ext cx="47244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99034" name="Rectangle 26"/>
            <p:cNvSpPr>
              <a:spLocks noChangeArrowheads="1"/>
            </p:cNvSpPr>
            <p:nvPr/>
          </p:nvSpPr>
          <p:spPr bwMode="auto">
            <a:xfrm>
              <a:off x="6719664" y="2252662"/>
              <a:ext cx="265113" cy="228600"/>
            </a:xfrm>
            <a:prstGeom prst="rect">
              <a:avLst/>
            </a:prstGeom>
            <a:gradFill rotWithShape="0">
              <a:gsLst>
                <a:gs pos="0">
                  <a:srgbClr val="9933FF">
                    <a:gamma/>
                    <a:shade val="46275"/>
                    <a:invGamma/>
                  </a:srgbClr>
                </a:gs>
                <a:gs pos="50000">
                  <a:srgbClr val="9933FF"/>
                </a:gs>
                <a:gs pos="100000">
                  <a:srgbClr val="9933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99035" name="Rectangle 27"/>
            <p:cNvSpPr>
              <a:spLocks noChangeArrowheads="1"/>
            </p:cNvSpPr>
            <p:nvPr/>
          </p:nvSpPr>
          <p:spPr bwMode="auto">
            <a:xfrm>
              <a:off x="6719664" y="1871662"/>
              <a:ext cx="265113" cy="22860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99036" name="Text Box 28"/>
            <p:cNvSpPr txBox="1">
              <a:spLocks noChangeArrowheads="1"/>
            </p:cNvSpPr>
            <p:nvPr/>
          </p:nvSpPr>
          <p:spPr bwMode="auto">
            <a:xfrm>
              <a:off x="6984777" y="2182812"/>
              <a:ext cx="1440160" cy="406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 eaLnBrk="1" hangingPunct="1">
                <a:lnSpc>
                  <a:spcPct val="85000"/>
                </a:lnSpc>
                <a:spcBef>
                  <a:spcPct val="50000"/>
                </a:spcBef>
              </a:pPr>
              <a:r>
                <a:rPr lang="tr-TR" b="1" dirty="0"/>
                <a:t>Doğal</a:t>
              </a:r>
              <a:endParaRPr lang="en-US" b="1" dirty="0"/>
            </a:p>
          </p:txBody>
        </p:sp>
        <p:sp>
          <p:nvSpPr>
            <p:cNvPr id="299037" name="Text Box 29"/>
            <p:cNvSpPr txBox="1">
              <a:spLocks noChangeArrowheads="1"/>
            </p:cNvSpPr>
            <p:nvPr/>
          </p:nvSpPr>
          <p:spPr bwMode="auto">
            <a:xfrm>
              <a:off x="6948264" y="1779587"/>
              <a:ext cx="1440160" cy="403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 eaLnBrk="1" hangingPunct="1">
                <a:lnSpc>
                  <a:spcPct val="85000"/>
                </a:lnSpc>
                <a:spcBef>
                  <a:spcPct val="50000"/>
                </a:spcBef>
              </a:pPr>
              <a:r>
                <a:rPr lang="tr-TR" b="1" dirty="0"/>
                <a:t>Yapay</a:t>
              </a:r>
              <a:endParaRPr lang="en-US" b="1" dirty="0"/>
            </a:p>
          </p:txBody>
        </p:sp>
        <p:sp>
          <p:nvSpPr>
            <p:cNvPr id="299039" name="Text Box 31"/>
            <p:cNvSpPr txBox="1">
              <a:spLocks noChangeArrowheads="1"/>
            </p:cNvSpPr>
            <p:nvPr/>
          </p:nvSpPr>
          <p:spPr bwMode="auto">
            <a:xfrm>
              <a:off x="5029200" y="5121275"/>
              <a:ext cx="12192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tr-TR" sz="2000" b="1"/>
                <a:t>Öz saygı</a:t>
              </a:r>
              <a:endParaRPr lang="en-US" sz="2000" b="1"/>
            </a:p>
          </p:txBody>
        </p:sp>
        <p:sp>
          <p:nvSpPr>
            <p:cNvPr id="299040" name="Text Box 32"/>
            <p:cNvSpPr txBox="1">
              <a:spLocks noChangeArrowheads="1"/>
            </p:cNvSpPr>
            <p:nvPr/>
          </p:nvSpPr>
          <p:spPr bwMode="auto">
            <a:xfrm>
              <a:off x="1905000" y="5121275"/>
              <a:ext cx="1447800" cy="669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tr-TR" sz="2000" b="1"/>
                <a:t>Okul</a:t>
              </a:r>
            </a:p>
            <a:p>
              <a:pPr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tr-TR" sz="2000" b="1"/>
                <a:t>başarısı</a:t>
              </a:r>
              <a:endParaRPr lang="en-US" sz="2000" b="1"/>
            </a:p>
          </p:txBody>
        </p:sp>
        <p:sp>
          <p:nvSpPr>
            <p:cNvPr id="299041" name="Text Box 33"/>
            <p:cNvSpPr txBox="1">
              <a:spLocks noChangeArrowheads="1"/>
            </p:cNvSpPr>
            <p:nvPr/>
          </p:nvSpPr>
          <p:spPr bwMode="auto">
            <a:xfrm>
              <a:off x="3429000" y="5121275"/>
              <a:ext cx="1447800" cy="669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tr-TR" sz="2000" b="1"/>
                <a:t>Akran</a:t>
              </a:r>
            </a:p>
            <a:p>
              <a:pPr eaLnBrk="1" hangingPunct="1">
                <a:lnSpc>
                  <a:spcPct val="70000"/>
                </a:lnSpc>
                <a:spcBef>
                  <a:spcPct val="50000"/>
                </a:spcBef>
              </a:pPr>
              <a:r>
                <a:rPr lang="tr-TR" sz="2000" b="1"/>
                <a:t>ilişkileri</a:t>
              </a:r>
              <a:endParaRPr lang="en-US" sz="2000" b="1"/>
            </a:p>
          </p:txBody>
        </p:sp>
      </p:grpSp>
      <p:sp>
        <p:nvSpPr>
          <p:cNvPr id="299042" name="Text Box 34"/>
          <p:cNvSpPr txBox="1">
            <a:spLocks noChangeArrowheads="1"/>
          </p:cNvSpPr>
          <p:nvPr/>
        </p:nvSpPr>
        <p:spPr bwMode="auto">
          <a:xfrm>
            <a:off x="647700" y="243680"/>
            <a:ext cx="8153400" cy="941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tr-TR" b="1" dirty="0">
                <a:solidFill>
                  <a:schemeClr val="accent1"/>
                </a:solidFill>
              </a:rPr>
              <a:t>Doğal ve Yapay Yolla Oluşan Gebeliklerde Çocukların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tr-TR" b="1" dirty="0" err="1">
                <a:solidFill>
                  <a:schemeClr val="accent1"/>
                </a:solidFill>
              </a:rPr>
              <a:t>Sosyo</a:t>
            </a:r>
            <a:r>
              <a:rPr lang="tr-TR" b="1" dirty="0">
                <a:solidFill>
                  <a:schemeClr val="accent1"/>
                </a:solidFill>
              </a:rPr>
              <a:t>-Duygusal Fonksiyonları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  <a:noFill/>
        </p:spPr>
        <p:txBody>
          <a:bodyPr/>
          <a:lstStyle/>
          <a:p>
            <a:r>
              <a:rPr lang="en-US" sz="4800" dirty="0" err="1">
                <a:solidFill>
                  <a:schemeClr val="accent1"/>
                </a:solidFill>
              </a:rPr>
              <a:t>Evlat</a:t>
            </a:r>
            <a:r>
              <a:rPr lang="en-US" sz="4800" dirty="0">
                <a:solidFill>
                  <a:schemeClr val="accent1"/>
                </a:solidFill>
              </a:rPr>
              <a:t> </a:t>
            </a:r>
            <a:r>
              <a:rPr lang="en-US" sz="4800" dirty="0" err="1">
                <a:solidFill>
                  <a:schemeClr val="accent1"/>
                </a:solidFill>
              </a:rPr>
              <a:t>Edinme</a:t>
            </a:r>
            <a:endParaRPr lang="en-US" sz="4800" dirty="0">
              <a:solidFill>
                <a:schemeClr val="accent1"/>
              </a:solidFill>
            </a:endParaRP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/>
              <a:t>Evlat edinme, doğumda aralarında ilişki bulunmayan insanların ebeveyn-çocuk ilşkisini sosyal ve yasal süreç içinde kurmalarıdır.</a:t>
            </a:r>
            <a:endParaRPr lang="en-US" sz="3600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2034</TotalTime>
  <Words>427</Words>
  <Application>Microsoft Office PowerPoint</Application>
  <PresentationFormat>Ekran Gösterisi (4:3)</PresentationFormat>
  <Paragraphs>102</Paragraphs>
  <Slides>16</Slides>
  <Notes>16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Calibri</vt:lpstr>
      <vt:lpstr>Century Gothic</vt:lpstr>
      <vt:lpstr>Times New Roman</vt:lpstr>
      <vt:lpstr>Wingdings 3</vt:lpstr>
      <vt:lpstr>Dilim</vt:lpstr>
      <vt:lpstr>Clip</vt:lpstr>
      <vt:lpstr>Fenilketonüri</vt:lpstr>
      <vt:lpstr>Orak Hücreli Anemi</vt:lpstr>
      <vt:lpstr>Diğer Genetik Anormallikler</vt:lpstr>
      <vt:lpstr>PowerPoint Sunusu</vt:lpstr>
      <vt:lpstr>Doğumöncesi Tanı Testleri</vt:lpstr>
      <vt:lpstr>Ultrasound  Sonografi Örnekleri</vt:lpstr>
      <vt:lpstr>Kısırlık Nedenleri</vt:lpstr>
      <vt:lpstr>PowerPoint Sunusu</vt:lpstr>
      <vt:lpstr>Evlat Edinme</vt:lpstr>
      <vt:lpstr>PowerPoint Sunusu</vt:lpstr>
      <vt:lpstr>Kalıtım-Çevre İlişkileri</vt:lpstr>
      <vt:lpstr>Paylaşılan ve Paylaşılmayan Çevresel Deneyimler</vt:lpstr>
      <vt:lpstr>Paylaşılan Çevresel Deneyimler</vt:lpstr>
      <vt:lpstr>Paylaşılmayan Çevresel Deneyimler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Two</dc:title>
  <dc:creator>.</dc:creator>
  <cp:lastModifiedBy>vahdetayşe nur</cp:lastModifiedBy>
  <cp:revision>165</cp:revision>
  <dcterms:created xsi:type="dcterms:W3CDTF">2001-03-08T22:55:39Z</dcterms:created>
  <dcterms:modified xsi:type="dcterms:W3CDTF">2018-10-15T05:44:14Z</dcterms:modified>
</cp:coreProperties>
</file>