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334D-6906-4489-AC38-C4736233F796}" type="datetimeFigureOut">
              <a:rPr lang="tr-TR" smtClean="0"/>
              <a:t>3.3.2021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2028E-3626-4534-81FD-DF06C2A075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9102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334D-6906-4489-AC38-C4736233F796}" type="datetimeFigureOut">
              <a:rPr lang="tr-TR" smtClean="0"/>
              <a:t>3.3.2021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2028E-3626-4534-81FD-DF06C2A075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3841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334D-6906-4489-AC38-C4736233F796}" type="datetimeFigureOut">
              <a:rPr lang="tr-TR" smtClean="0"/>
              <a:t>3.3.2021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2028E-3626-4534-81FD-DF06C2A075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9730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334D-6906-4489-AC38-C4736233F796}" type="datetimeFigureOut">
              <a:rPr lang="tr-TR" smtClean="0"/>
              <a:t>3.3.2021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2028E-3626-4534-81FD-DF06C2A075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7904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334D-6906-4489-AC38-C4736233F796}" type="datetimeFigureOut">
              <a:rPr lang="tr-TR" smtClean="0"/>
              <a:t>3.3.2021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2028E-3626-4534-81FD-DF06C2A075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1493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334D-6906-4489-AC38-C4736233F796}" type="datetimeFigureOut">
              <a:rPr lang="tr-TR" smtClean="0"/>
              <a:t>3.3.2021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2028E-3626-4534-81FD-DF06C2A075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0074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334D-6906-4489-AC38-C4736233F796}" type="datetimeFigureOut">
              <a:rPr lang="tr-TR" smtClean="0"/>
              <a:t>3.3.2021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2028E-3626-4534-81FD-DF06C2A075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243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334D-6906-4489-AC38-C4736233F796}" type="datetimeFigureOut">
              <a:rPr lang="tr-TR" smtClean="0"/>
              <a:t>3.3.2021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2028E-3626-4534-81FD-DF06C2A075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0000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334D-6906-4489-AC38-C4736233F796}" type="datetimeFigureOut">
              <a:rPr lang="tr-TR" smtClean="0"/>
              <a:t>3.3.2021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2028E-3626-4534-81FD-DF06C2A075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7700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334D-6906-4489-AC38-C4736233F796}" type="datetimeFigureOut">
              <a:rPr lang="tr-TR" smtClean="0"/>
              <a:t>3.3.2021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2028E-3626-4534-81FD-DF06C2A075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7736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334D-6906-4489-AC38-C4736233F796}" type="datetimeFigureOut">
              <a:rPr lang="tr-TR" smtClean="0"/>
              <a:t>3.3.2021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2028E-3626-4534-81FD-DF06C2A075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3804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6334D-6906-4489-AC38-C4736233F796}" type="datetimeFigureOut">
              <a:rPr lang="tr-TR" smtClean="0"/>
              <a:t>3.3.2021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2028E-3626-4534-81FD-DF06C2A075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0289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Örnek  problem ve çözüm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Prof.Dr.Barbaros</a:t>
            </a:r>
            <a:r>
              <a:rPr lang="tr-TR" dirty="0" smtClean="0"/>
              <a:t> Özer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2995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>
                <a:solidFill>
                  <a:srgbClr val="FF0000"/>
                </a:solidFill>
              </a:rPr>
              <a:t>Problem 1. </a:t>
            </a:r>
            <a:r>
              <a:rPr lang="tr-TR" dirty="0" smtClean="0"/>
              <a:t>Beyaz peynirlerde olgunlaşmanın ilk 15 gününde delikli şişme görülmesi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 smtClean="0">
                <a:solidFill>
                  <a:srgbClr val="FF0000"/>
                </a:solidFill>
              </a:rPr>
              <a:t>Çözüm aracı</a:t>
            </a:r>
            <a:r>
              <a:rPr lang="tr-TR" dirty="0" smtClean="0"/>
              <a:t>. Beyin fırtınası modeli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 smtClean="0">
                <a:solidFill>
                  <a:srgbClr val="FF0000"/>
                </a:solidFill>
              </a:rPr>
              <a:t>Katılımcılar</a:t>
            </a:r>
            <a:r>
              <a:rPr lang="tr-TR" dirty="0" smtClean="0"/>
              <a:t>. Üretim mühendisleri, formenler, AR-GE mühendisleri, pazarlama bölümü, süt kabul personeli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10815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92283"/>
            <a:ext cx="10515600" cy="5785789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Eylem 1. </a:t>
            </a:r>
            <a:r>
              <a:rPr lang="tr-TR" dirty="0" err="1" smtClean="0"/>
              <a:t>Moderatör</a:t>
            </a:r>
            <a:r>
              <a:rPr lang="tr-TR" dirty="0" smtClean="0"/>
              <a:t> seçimi</a:t>
            </a:r>
          </a:p>
          <a:p>
            <a:endParaRPr lang="tr-TR" dirty="0"/>
          </a:p>
          <a:p>
            <a:r>
              <a:rPr lang="tr-TR" dirty="0" smtClean="0">
                <a:solidFill>
                  <a:srgbClr val="FF0000"/>
                </a:solidFill>
              </a:rPr>
              <a:t>Eylem 2</a:t>
            </a:r>
            <a:r>
              <a:rPr lang="tr-TR" dirty="0" smtClean="0"/>
              <a:t>. Kök neden aramaları</a:t>
            </a:r>
          </a:p>
          <a:p>
            <a:endParaRPr lang="tr-TR" dirty="0"/>
          </a:p>
          <a:p>
            <a:r>
              <a:rPr lang="tr-TR" dirty="0" smtClean="0">
                <a:solidFill>
                  <a:srgbClr val="FF0000"/>
                </a:solidFill>
              </a:rPr>
              <a:t>Eylem 3</a:t>
            </a:r>
            <a:r>
              <a:rPr lang="tr-TR" dirty="0" smtClean="0"/>
              <a:t>. Kök nedenlerin gruplandırılması</a:t>
            </a:r>
          </a:p>
          <a:p>
            <a:endParaRPr lang="tr-TR" dirty="0"/>
          </a:p>
          <a:p>
            <a:r>
              <a:rPr lang="tr-TR" dirty="0" smtClean="0">
                <a:solidFill>
                  <a:srgbClr val="FF0000"/>
                </a:solidFill>
              </a:rPr>
              <a:t>Eylem 4</a:t>
            </a:r>
            <a:r>
              <a:rPr lang="tr-TR" dirty="0" smtClean="0"/>
              <a:t>. Kök nedenlerin </a:t>
            </a:r>
            <a:r>
              <a:rPr lang="tr-TR" dirty="0" err="1" smtClean="0"/>
              <a:t>önceliklendirilmesi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>
                <a:solidFill>
                  <a:srgbClr val="FF0000"/>
                </a:solidFill>
              </a:rPr>
              <a:t>Eylem 5</a:t>
            </a:r>
            <a:r>
              <a:rPr lang="tr-TR" dirty="0" smtClean="0"/>
              <a:t>. Çözüm önerilerinin geliştirilmesi ve </a:t>
            </a:r>
            <a:r>
              <a:rPr lang="tr-TR" dirty="0" err="1" smtClean="0"/>
              <a:t>önceliklendirilmesi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>
                <a:solidFill>
                  <a:srgbClr val="FF0000"/>
                </a:solidFill>
              </a:rPr>
              <a:t>Eylem 6</a:t>
            </a:r>
            <a:r>
              <a:rPr lang="tr-TR" dirty="0" smtClean="0"/>
              <a:t>. Uygulamalar</a:t>
            </a:r>
          </a:p>
          <a:p>
            <a:endParaRPr lang="tr-TR" dirty="0"/>
          </a:p>
          <a:p>
            <a:r>
              <a:rPr lang="tr-TR" dirty="0" smtClean="0">
                <a:solidFill>
                  <a:srgbClr val="FF0000"/>
                </a:solidFill>
              </a:rPr>
              <a:t>Eylem 7</a:t>
            </a:r>
            <a:r>
              <a:rPr lang="tr-TR" dirty="0" smtClean="0"/>
              <a:t>. Uygulamaların etkinliğinin test edilmesi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479510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</Words>
  <Application>Microsoft Office PowerPoint</Application>
  <PresentationFormat>Geniş ekran</PresentationFormat>
  <Paragraphs>20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Teması</vt:lpstr>
      <vt:lpstr>Örnek  problem ve çözüm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Örnek  problem ve çözüm</dc:title>
  <dc:creator>süt</dc:creator>
  <cp:lastModifiedBy>süt</cp:lastModifiedBy>
  <cp:revision>1</cp:revision>
  <dcterms:created xsi:type="dcterms:W3CDTF">2021-03-03T04:23:47Z</dcterms:created>
  <dcterms:modified xsi:type="dcterms:W3CDTF">2021-03-03T04:23:56Z</dcterms:modified>
</cp:coreProperties>
</file>