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10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84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973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90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4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07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4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00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70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73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8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334D-6906-4489-AC38-C4736233F796}" type="datetimeFigureOut">
              <a:rPr lang="tr-TR" smtClean="0"/>
              <a:t>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028E-3626-4534-81FD-DF06C2A075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28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Örnek  problem ve çözüm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299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Problem 1. </a:t>
            </a:r>
            <a:r>
              <a:rPr lang="tr-TR" dirty="0" smtClean="0"/>
              <a:t>Beyaz peynirlerde olgunlaşmanın ilk 15 gününde delikli şişme görülmesi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Çözüm aracı</a:t>
            </a:r>
            <a:r>
              <a:rPr lang="tr-TR" dirty="0" smtClean="0"/>
              <a:t>. Beyin fırtınası modeli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Katılımcılar</a:t>
            </a:r>
            <a:r>
              <a:rPr lang="tr-TR" dirty="0" smtClean="0"/>
              <a:t>. Üretim mühendisleri, formenler, AR-GE mühendisleri, pazarlama bölümü, süt kabul personeli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08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2283"/>
            <a:ext cx="10515600" cy="578578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Eylem 1. </a:t>
            </a:r>
            <a:r>
              <a:rPr lang="tr-TR" dirty="0" err="1" smtClean="0"/>
              <a:t>Moderatör</a:t>
            </a:r>
            <a:r>
              <a:rPr lang="tr-TR" dirty="0" smtClean="0"/>
              <a:t> seçimi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Eylem 2</a:t>
            </a:r>
            <a:r>
              <a:rPr lang="tr-TR" dirty="0" smtClean="0"/>
              <a:t>. Kök neden aramaları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Eylem 3</a:t>
            </a:r>
            <a:r>
              <a:rPr lang="tr-TR" dirty="0" smtClean="0"/>
              <a:t>. Kök nedenlerin gruplandırılması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Eylem 4</a:t>
            </a:r>
            <a:r>
              <a:rPr lang="tr-TR" dirty="0" smtClean="0"/>
              <a:t>. Kök nedenlerin </a:t>
            </a:r>
            <a:r>
              <a:rPr lang="tr-TR" dirty="0" err="1" smtClean="0"/>
              <a:t>önceliklendirilmesi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Eylem 5</a:t>
            </a:r>
            <a:r>
              <a:rPr lang="tr-TR" dirty="0" smtClean="0"/>
              <a:t>. Çözüm önerilerinin geliştirilmesi ve </a:t>
            </a:r>
            <a:r>
              <a:rPr lang="tr-TR" dirty="0" err="1" smtClean="0"/>
              <a:t>önceliklendirilmesi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Eylem 6</a:t>
            </a:r>
            <a:r>
              <a:rPr lang="tr-TR" dirty="0" smtClean="0"/>
              <a:t>. Uygulamalar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Eylem 7</a:t>
            </a:r>
            <a:r>
              <a:rPr lang="tr-TR" dirty="0" smtClean="0"/>
              <a:t>. Uygulamaların etkinliğinin test edilmesi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95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Geniş ekran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Örnek  problem ve çözüm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  problem ve çözüm</dc:title>
  <dc:creator>süt</dc:creator>
  <cp:lastModifiedBy>süt</cp:lastModifiedBy>
  <cp:revision>1</cp:revision>
  <dcterms:created xsi:type="dcterms:W3CDTF">2021-03-03T04:23:47Z</dcterms:created>
  <dcterms:modified xsi:type="dcterms:W3CDTF">2021-03-03T04:23:56Z</dcterms:modified>
</cp:coreProperties>
</file>