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2" r:id="rId4"/>
    <p:sldId id="263" r:id="rId5"/>
    <p:sldId id="264" r:id="rId6"/>
    <p:sldId id="282" r:id="rId7"/>
    <p:sldId id="265" r:id="rId8"/>
    <p:sldId id="283" r:id="rId9"/>
    <p:sldId id="266" r:id="rId10"/>
    <p:sldId id="284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3"/>
  </p:normalViewPr>
  <p:slideViewPr>
    <p:cSldViewPr snapToGrid="0" snapToObjects="1"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FD844-0AAB-2540-9B54-BD1F226739F3}" type="datetimeFigureOut">
              <a:rPr lang="en-US" smtClean="0"/>
              <a:t>6/6/21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B255A-C3AB-1C46-88FB-4FF2BA1F0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255A-C3AB-1C46-88FB-4FF2BA1F04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8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5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0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2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8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6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3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8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3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5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4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7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0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5062"/>
            <a:ext cx="7772400" cy="1470025"/>
          </a:xfrm>
        </p:spPr>
        <p:txBody>
          <a:bodyPr/>
          <a:lstStyle/>
          <a:p>
            <a:r>
              <a:rPr lang="en-US" dirty="0" err="1"/>
              <a:t>Endodontik</a:t>
            </a:r>
            <a:r>
              <a:rPr lang="en-US" dirty="0"/>
              <a:t> </a:t>
            </a:r>
            <a:r>
              <a:rPr lang="en-US" dirty="0" err="1"/>
              <a:t>Tedavide</a:t>
            </a:r>
            <a:r>
              <a:rPr lang="en-US" dirty="0"/>
              <a:t> Kullanılan </a:t>
            </a:r>
            <a:r>
              <a:rPr lang="en-US" dirty="0" err="1"/>
              <a:t>Aletler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682" y="2422397"/>
            <a:ext cx="5830669" cy="437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2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961" y="149570"/>
            <a:ext cx="5232439" cy="3838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563" y="4104649"/>
            <a:ext cx="5696588" cy="275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3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İRRİGASYON ENJEKTÖRÜ VE İĞNESİ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İrrigasyon</a:t>
            </a:r>
            <a:r>
              <a:rPr lang="en-US" sz="2000" dirty="0"/>
              <a:t> </a:t>
            </a:r>
            <a:r>
              <a:rPr lang="en-US" sz="2000" dirty="0" err="1"/>
              <a:t>sıvısı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birlikte</a:t>
            </a:r>
            <a:r>
              <a:rPr lang="en-US" sz="2000" dirty="0"/>
              <a:t> </a:t>
            </a:r>
            <a:r>
              <a:rPr lang="en-US" sz="2000" dirty="0" err="1"/>
              <a:t>kanalı</a:t>
            </a:r>
            <a:r>
              <a:rPr lang="en-US" sz="2000" dirty="0"/>
              <a:t> </a:t>
            </a:r>
            <a:r>
              <a:rPr lang="en-US" sz="2000" dirty="0" err="1"/>
              <a:t>yıkamak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Yandan</a:t>
            </a:r>
            <a:r>
              <a:rPr lang="en-US" sz="2000" dirty="0"/>
              <a:t> </a:t>
            </a:r>
            <a:r>
              <a:rPr lang="en-US" sz="2000" dirty="0" err="1"/>
              <a:t>deliği</a:t>
            </a:r>
            <a:r>
              <a:rPr lang="en-US" sz="2000" dirty="0"/>
              <a:t> </a:t>
            </a:r>
            <a:r>
              <a:rPr lang="en-US" sz="2000" dirty="0" err="1"/>
              <a:t>olanlar</a:t>
            </a:r>
            <a:r>
              <a:rPr lang="en-US" sz="2000" dirty="0"/>
              <a:t> </a:t>
            </a:r>
            <a:r>
              <a:rPr lang="en-US" sz="2000" dirty="0" err="1"/>
              <a:t>vardır</a:t>
            </a:r>
            <a:endParaRPr lang="en-US" sz="2000" dirty="0"/>
          </a:p>
          <a:p>
            <a:r>
              <a:rPr lang="en-US" sz="2000" dirty="0" err="1"/>
              <a:t>Farklı</a:t>
            </a:r>
            <a:r>
              <a:rPr lang="en-US" sz="2000" dirty="0"/>
              <a:t> </a:t>
            </a:r>
            <a:r>
              <a:rPr lang="en-US" sz="2000" dirty="0" err="1"/>
              <a:t>uzunlukta</a:t>
            </a:r>
            <a:r>
              <a:rPr lang="en-US" sz="2000" dirty="0"/>
              <a:t> </a:t>
            </a:r>
            <a:r>
              <a:rPr lang="en-US" sz="2000" dirty="0" err="1"/>
              <a:t>iğne</a:t>
            </a:r>
            <a:r>
              <a:rPr lang="en-US" sz="2000" dirty="0"/>
              <a:t> </a:t>
            </a:r>
            <a:r>
              <a:rPr lang="en-US" sz="2000" dirty="0" err="1"/>
              <a:t>uçları</a:t>
            </a:r>
            <a:r>
              <a:rPr lang="en-US" sz="2000" dirty="0"/>
              <a:t> </a:t>
            </a:r>
            <a:r>
              <a:rPr lang="en-US" sz="2000" dirty="0" err="1"/>
              <a:t>mevcuttur</a:t>
            </a:r>
            <a:endParaRPr lang="en-US" sz="2000" dirty="0"/>
          </a:p>
          <a:p>
            <a:r>
              <a:rPr lang="en-US" sz="2000" dirty="0" err="1"/>
              <a:t>İğneler</a:t>
            </a:r>
            <a:r>
              <a:rPr lang="en-US" sz="2000" dirty="0"/>
              <a:t> </a:t>
            </a:r>
            <a:r>
              <a:rPr lang="en-US" sz="2000" dirty="0" err="1"/>
              <a:t>keskin</a:t>
            </a:r>
            <a:r>
              <a:rPr lang="en-US" sz="2000" dirty="0"/>
              <a:t> </a:t>
            </a:r>
            <a:r>
              <a:rPr lang="en-US" sz="2000" dirty="0" err="1"/>
              <a:t>tıbbi</a:t>
            </a:r>
            <a:r>
              <a:rPr lang="en-US" sz="2000" dirty="0"/>
              <a:t> </a:t>
            </a:r>
            <a:r>
              <a:rPr lang="en-US" sz="2000" dirty="0" err="1"/>
              <a:t>atık</a:t>
            </a:r>
            <a:r>
              <a:rPr lang="en-US" sz="2000" dirty="0"/>
              <a:t> </a:t>
            </a:r>
            <a:r>
              <a:rPr lang="en-US" sz="2000" dirty="0" err="1"/>
              <a:t>kovasına</a:t>
            </a:r>
            <a:r>
              <a:rPr lang="en-US" sz="2000" dirty="0"/>
              <a:t> </a:t>
            </a:r>
            <a:r>
              <a:rPr lang="en-US" sz="2000" dirty="0" err="1"/>
              <a:t>atılır</a:t>
            </a:r>
            <a:endParaRPr lang="en-US" sz="2000" dirty="0"/>
          </a:p>
          <a:p>
            <a:r>
              <a:rPr lang="en-US" sz="2000" dirty="0" err="1"/>
              <a:t>Tek</a:t>
            </a:r>
            <a:r>
              <a:rPr lang="en-US" sz="2000" dirty="0"/>
              <a:t> kullanımlıktır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39" y="3505200"/>
            <a:ext cx="457200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00" y="2200040"/>
            <a:ext cx="27686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5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LENTULO SPİRAL DOLDURUCU</a:t>
            </a:r>
            <a:br>
              <a:rPr lang="en-US" dirty="0"/>
            </a:br>
            <a:r>
              <a:rPr lang="en-US" dirty="0"/>
              <a:t>(DÖNEN PAT DOLDURUCU)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Kanal</a:t>
            </a:r>
            <a:r>
              <a:rPr lang="en-US" sz="2000" dirty="0"/>
              <a:t> </a:t>
            </a:r>
            <a:r>
              <a:rPr lang="en-US" sz="2000" dirty="0" err="1"/>
              <a:t>içine</a:t>
            </a:r>
            <a:r>
              <a:rPr lang="en-US" sz="2000" dirty="0"/>
              <a:t> </a:t>
            </a:r>
            <a:r>
              <a:rPr lang="en-US" sz="2000" dirty="0" err="1"/>
              <a:t>malzeme</a:t>
            </a:r>
            <a:r>
              <a:rPr lang="en-US" sz="2000" dirty="0"/>
              <a:t> </a:t>
            </a:r>
            <a:r>
              <a:rPr lang="en-US" sz="2000" dirty="0" err="1"/>
              <a:t>göndermeye</a:t>
            </a:r>
            <a:r>
              <a:rPr lang="en-US" sz="2000" dirty="0"/>
              <a:t> </a:t>
            </a:r>
            <a:r>
              <a:rPr lang="en-US" sz="2000" dirty="0" err="1"/>
              <a:t>yarayan</a:t>
            </a:r>
            <a:r>
              <a:rPr lang="en-US" sz="2000" dirty="0"/>
              <a:t> </a:t>
            </a:r>
            <a:r>
              <a:rPr lang="en-US" sz="2000" dirty="0" err="1"/>
              <a:t>küçük</a:t>
            </a:r>
            <a:r>
              <a:rPr lang="en-US" sz="2000" dirty="0"/>
              <a:t> </a:t>
            </a:r>
            <a:r>
              <a:rPr lang="en-US" sz="2000" dirty="0" err="1"/>
              <a:t>esnek</a:t>
            </a:r>
            <a:r>
              <a:rPr lang="en-US" sz="2000" dirty="0"/>
              <a:t> </a:t>
            </a:r>
            <a:r>
              <a:rPr lang="en-US" sz="2000" dirty="0" err="1"/>
              <a:t>alet</a:t>
            </a:r>
            <a:endParaRPr lang="en-US" sz="2000" dirty="0"/>
          </a:p>
          <a:p>
            <a:r>
              <a:rPr lang="en-US" sz="2000" dirty="0" err="1"/>
              <a:t>Angldruvaya</a:t>
            </a:r>
            <a:r>
              <a:rPr lang="en-US" sz="2000" dirty="0"/>
              <a:t> </a:t>
            </a:r>
            <a:r>
              <a:rPr lang="en-US" sz="2000" dirty="0" err="1"/>
              <a:t>uyar</a:t>
            </a:r>
            <a:endParaRPr lang="en-US" sz="2000" dirty="0"/>
          </a:p>
          <a:p>
            <a:r>
              <a:rPr lang="en-US" sz="2000" dirty="0" err="1"/>
              <a:t>Kolayca</a:t>
            </a:r>
            <a:r>
              <a:rPr lang="en-US" sz="2000" dirty="0"/>
              <a:t> </a:t>
            </a:r>
            <a:r>
              <a:rPr lang="en-US" sz="2000" dirty="0" err="1"/>
              <a:t>kırılabilir</a:t>
            </a:r>
            <a:endParaRPr lang="en-US" sz="2000" dirty="0"/>
          </a:p>
          <a:p>
            <a:r>
              <a:rPr lang="en-US" sz="2000" dirty="0" err="1"/>
              <a:t>Çaplarına</a:t>
            </a:r>
            <a:r>
              <a:rPr lang="en-US" sz="2000" dirty="0"/>
              <a:t> </a:t>
            </a:r>
            <a:r>
              <a:rPr lang="en-US" sz="2000" dirty="0" err="1"/>
              <a:t>göre</a:t>
            </a:r>
            <a:r>
              <a:rPr lang="en-US" sz="2000" dirty="0"/>
              <a:t> </a:t>
            </a:r>
            <a:r>
              <a:rPr lang="en-US" sz="2000" dirty="0" err="1"/>
              <a:t>renk</a:t>
            </a:r>
            <a:r>
              <a:rPr lang="en-US" sz="2000" dirty="0"/>
              <a:t> </a:t>
            </a:r>
            <a:r>
              <a:rPr lang="en-US" sz="2000" dirty="0" err="1"/>
              <a:t>kodlaması</a:t>
            </a:r>
            <a:r>
              <a:rPr lang="en-US" sz="2000" dirty="0"/>
              <a:t> </a:t>
            </a:r>
            <a:r>
              <a:rPr lang="en-US" sz="2000" dirty="0" err="1"/>
              <a:t>vardır</a:t>
            </a:r>
            <a:endParaRPr lang="en-US" sz="2000" dirty="0"/>
          </a:p>
          <a:p>
            <a:r>
              <a:rPr lang="en-US" sz="2000" dirty="0"/>
              <a:t>Keskin </a:t>
            </a:r>
            <a:r>
              <a:rPr lang="en-US" sz="2000" dirty="0" err="1"/>
              <a:t>tıbbi</a:t>
            </a:r>
            <a:r>
              <a:rPr lang="en-US" sz="2000" dirty="0"/>
              <a:t> </a:t>
            </a:r>
            <a:r>
              <a:rPr lang="en-US" sz="2000" dirty="0" err="1"/>
              <a:t>atık</a:t>
            </a:r>
            <a:r>
              <a:rPr lang="en-US" sz="2000" dirty="0"/>
              <a:t> </a:t>
            </a:r>
            <a:r>
              <a:rPr lang="en-US" sz="2000" dirty="0" err="1"/>
              <a:t>kovasına</a:t>
            </a:r>
            <a:r>
              <a:rPr lang="en-US" sz="2000" dirty="0"/>
              <a:t> </a:t>
            </a:r>
            <a:r>
              <a:rPr lang="en-US" sz="2000" dirty="0" err="1"/>
              <a:t>atılır</a:t>
            </a:r>
            <a:endParaRPr lang="en-US" sz="2000" dirty="0"/>
          </a:p>
          <a:p>
            <a:r>
              <a:rPr lang="en-US" sz="2000" dirty="0" err="1"/>
              <a:t>Tek</a:t>
            </a:r>
            <a:r>
              <a:rPr lang="en-US" sz="2000" dirty="0"/>
              <a:t> kullanımlıktır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816" y="2199797"/>
            <a:ext cx="4448184" cy="426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6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TİRNERF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Tek</a:t>
            </a:r>
            <a:r>
              <a:rPr lang="en-US" sz="2000" dirty="0"/>
              <a:t> </a:t>
            </a:r>
            <a:r>
              <a:rPr lang="en-US" sz="2000" dirty="0" err="1"/>
              <a:t>kullanımlık</a:t>
            </a:r>
            <a:r>
              <a:rPr lang="en-US" sz="2000" dirty="0"/>
              <a:t> el </a:t>
            </a:r>
            <a:r>
              <a:rPr lang="en-US" sz="2000" dirty="0" err="1"/>
              <a:t>aletidir</a:t>
            </a:r>
            <a:endParaRPr lang="en-US" sz="2000" dirty="0"/>
          </a:p>
          <a:p>
            <a:r>
              <a:rPr lang="en-US" sz="2000" dirty="0"/>
              <a:t>Keskin </a:t>
            </a:r>
            <a:r>
              <a:rPr lang="en-US" sz="2000" dirty="0" err="1"/>
              <a:t>tıbbi</a:t>
            </a:r>
            <a:r>
              <a:rPr lang="en-US" sz="2000" dirty="0"/>
              <a:t> </a:t>
            </a:r>
            <a:r>
              <a:rPr lang="en-US" sz="2000" dirty="0" err="1"/>
              <a:t>atık</a:t>
            </a:r>
            <a:r>
              <a:rPr lang="en-US" sz="2000" dirty="0"/>
              <a:t> </a:t>
            </a:r>
            <a:r>
              <a:rPr lang="en-US" sz="2000" dirty="0" err="1"/>
              <a:t>kovasına</a:t>
            </a:r>
            <a:r>
              <a:rPr lang="en-US" sz="2000" dirty="0"/>
              <a:t> </a:t>
            </a:r>
            <a:r>
              <a:rPr lang="en-US" sz="2000" dirty="0" err="1"/>
              <a:t>atılır</a:t>
            </a:r>
            <a:endParaRPr lang="en-US" sz="2000" dirty="0"/>
          </a:p>
          <a:p>
            <a:r>
              <a:rPr lang="en-US" sz="2000" dirty="0" err="1"/>
              <a:t>Pulpayı</a:t>
            </a:r>
            <a:r>
              <a:rPr lang="en-US" sz="2000" dirty="0"/>
              <a:t> </a:t>
            </a:r>
            <a:r>
              <a:rPr lang="en-US" sz="2000" dirty="0" err="1"/>
              <a:t>uzaklaştırmak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endParaRPr lang="en-US" sz="2000" dirty="0"/>
          </a:p>
          <a:p>
            <a:r>
              <a:rPr lang="en-US" sz="2000" dirty="0" err="1"/>
              <a:t>Uç</a:t>
            </a:r>
            <a:r>
              <a:rPr lang="en-US" sz="2000" dirty="0"/>
              <a:t> </a:t>
            </a:r>
            <a:r>
              <a:rPr lang="en-US" sz="2000" dirty="0" err="1"/>
              <a:t>kısmının</a:t>
            </a:r>
            <a:r>
              <a:rPr lang="en-US" sz="2000" dirty="0"/>
              <a:t> </a:t>
            </a:r>
            <a:r>
              <a:rPr lang="en-US" sz="2000" dirty="0" err="1"/>
              <a:t>üstündeki</a:t>
            </a:r>
            <a:r>
              <a:rPr lang="en-US" sz="2000" dirty="0"/>
              <a:t> </a:t>
            </a:r>
            <a:r>
              <a:rPr lang="en-US" sz="2000" dirty="0" err="1"/>
              <a:t>tırtıklar</a:t>
            </a:r>
            <a:r>
              <a:rPr lang="en-US" sz="2000" dirty="0"/>
              <a:t> </a:t>
            </a:r>
            <a:r>
              <a:rPr lang="en-US" sz="2000" dirty="0" err="1"/>
              <a:t>pulpaya</a:t>
            </a:r>
            <a:r>
              <a:rPr lang="en-US" sz="2000" dirty="0"/>
              <a:t> </a:t>
            </a:r>
            <a:r>
              <a:rPr lang="en-US" sz="2000" dirty="0" err="1"/>
              <a:t>takılarak</a:t>
            </a:r>
            <a:r>
              <a:rPr lang="en-US" sz="2000" dirty="0"/>
              <a:t> </a:t>
            </a:r>
            <a:r>
              <a:rPr lang="en-US" sz="2000" dirty="0" err="1"/>
              <a:t>çıkarılmasını</a:t>
            </a:r>
            <a:r>
              <a:rPr lang="en-US" sz="2000" dirty="0"/>
              <a:t> </a:t>
            </a:r>
            <a:r>
              <a:rPr lang="en-US" sz="2000" dirty="0" err="1"/>
              <a:t>sağlar</a:t>
            </a:r>
            <a:endParaRPr lang="en-US" sz="2000" dirty="0"/>
          </a:p>
          <a:p>
            <a:r>
              <a:rPr lang="en-US" sz="2000" dirty="0" err="1"/>
              <a:t>Farklı</a:t>
            </a:r>
            <a:r>
              <a:rPr lang="en-US" sz="2000" dirty="0"/>
              <a:t> boy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genişlikleri</a:t>
            </a:r>
            <a:r>
              <a:rPr lang="en-US" sz="2000" dirty="0"/>
              <a:t> </a:t>
            </a:r>
            <a:r>
              <a:rPr lang="en-US" sz="2000" dirty="0" err="1"/>
              <a:t>vardır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343" y="3020749"/>
            <a:ext cx="3837250" cy="38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15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GATES GLİDEN FREZİ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Kanalın</a:t>
            </a:r>
            <a:r>
              <a:rPr lang="en-US" sz="2000" dirty="0"/>
              <a:t> </a:t>
            </a:r>
            <a:r>
              <a:rPr lang="en-US" sz="2000" dirty="0" err="1"/>
              <a:t>koronal</a:t>
            </a:r>
            <a:r>
              <a:rPr lang="en-US" sz="2000" dirty="0"/>
              <a:t> </a:t>
            </a:r>
            <a:r>
              <a:rPr lang="en-US" sz="2000" dirty="0" err="1"/>
              <a:t>üçlüsünü</a:t>
            </a:r>
            <a:r>
              <a:rPr lang="en-US" sz="2000" dirty="0"/>
              <a:t> </a:t>
            </a:r>
            <a:r>
              <a:rPr lang="en-US" sz="2000" dirty="0" err="1"/>
              <a:t>genişletmek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endParaRPr lang="en-US" sz="2000" dirty="0"/>
          </a:p>
          <a:p>
            <a:r>
              <a:rPr lang="en-US" sz="2000" dirty="0" err="1"/>
              <a:t>Angldruvaya</a:t>
            </a:r>
            <a:r>
              <a:rPr lang="en-US" sz="2000" dirty="0"/>
              <a:t> </a:t>
            </a:r>
            <a:r>
              <a:rPr lang="en-US" sz="2000" dirty="0" err="1"/>
              <a:t>takılan</a:t>
            </a:r>
            <a:r>
              <a:rPr lang="en-US" sz="2000" dirty="0"/>
              <a:t> </a:t>
            </a:r>
            <a:r>
              <a:rPr lang="en-US" sz="2000" dirty="0" err="1"/>
              <a:t>alev</a:t>
            </a:r>
            <a:r>
              <a:rPr lang="en-US" sz="2000" dirty="0"/>
              <a:t> </a:t>
            </a:r>
            <a:r>
              <a:rPr lang="en-US" sz="2000" dirty="0" err="1"/>
              <a:t>şekilli</a:t>
            </a:r>
            <a:r>
              <a:rPr lang="en-US" sz="2000" dirty="0"/>
              <a:t> </a:t>
            </a:r>
            <a:r>
              <a:rPr lang="en-US" sz="2000" dirty="0" err="1"/>
              <a:t>alet</a:t>
            </a:r>
            <a:endParaRPr lang="en-US" sz="2000" dirty="0"/>
          </a:p>
          <a:p>
            <a:r>
              <a:rPr lang="en-US" sz="2000" dirty="0"/>
              <a:t>Değişik </a:t>
            </a:r>
            <a:r>
              <a:rPr lang="en-US" sz="2000" dirty="0" err="1"/>
              <a:t>boyları</a:t>
            </a:r>
            <a:r>
              <a:rPr lang="en-US" sz="2000" dirty="0"/>
              <a:t> </a:t>
            </a:r>
            <a:r>
              <a:rPr lang="en-US" sz="2000" dirty="0" err="1"/>
              <a:t>sapı</a:t>
            </a:r>
            <a:r>
              <a:rPr lang="en-US" sz="2000" dirty="0"/>
              <a:t> </a:t>
            </a:r>
            <a:r>
              <a:rPr lang="en-US" sz="2000" dirty="0" err="1"/>
              <a:t>üstünde</a:t>
            </a:r>
            <a:r>
              <a:rPr lang="en-US" sz="2000" dirty="0"/>
              <a:t> </a:t>
            </a:r>
            <a:r>
              <a:rPr lang="en-US" sz="2000" dirty="0" err="1"/>
              <a:t>çizgiler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renkli</a:t>
            </a:r>
            <a:r>
              <a:rPr lang="en-US" sz="2000" dirty="0"/>
              <a:t> </a:t>
            </a:r>
            <a:r>
              <a:rPr lang="en-US" sz="2000" dirty="0" err="1"/>
              <a:t>kuşaklarla</a:t>
            </a:r>
            <a:r>
              <a:rPr lang="en-US" sz="2000" dirty="0"/>
              <a:t> </a:t>
            </a:r>
            <a:r>
              <a:rPr lang="en-US" sz="2000" dirty="0" err="1"/>
              <a:t>kodlanmıştır</a:t>
            </a:r>
            <a:r>
              <a:rPr lang="en-US" sz="2000" dirty="0"/>
              <a:t> </a:t>
            </a:r>
          </a:p>
          <a:p>
            <a:r>
              <a:rPr lang="en-US" sz="2000" dirty="0"/>
              <a:t>Keskin </a:t>
            </a:r>
            <a:r>
              <a:rPr lang="en-US" sz="2000" dirty="0" err="1"/>
              <a:t>tıbbi</a:t>
            </a:r>
            <a:r>
              <a:rPr lang="en-US" sz="2000" dirty="0"/>
              <a:t> </a:t>
            </a:r>
            <a:r>
              <a:rPr lang="en-US" sz="2000" dirty="0" err="1"/>
              <a:t>atık</a:t>
            </a:r>
            <a:r>
              <a:rPr lang="en-US" sz="2000" dirty="0"/>
              <a:t> </a:t>
            </a:r>
            <a:r>
              <a:rPr lang="en-US" sz="2000" dirty="0" err="1"/>
              <a:t>kovasına</a:t>
            </a:r>
            <a:r>
              <a:rPr lang="en-US" sz="2000" dirty="0"/>
              <a:t> </a:t>
            </a:r>
            <a:r>
              <a:rPr lang="en-US" sz="2000" dirty="0" err="1"/>
              <a:t>atılır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130" y="2873165"/>
            <a:ext cx="3894670" cy="38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3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PEESO REAMER FREZLERİ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Post </a:t>
            </a:r>
            <a:r>
              <a:rPr lang="en-US" sz="2000" dirty="0" err="1"/>
              <a:t>hazırlığı</a:t>
            </a:r>
            <a:r>
              <a:rPr lang="en-US" sz="2000" dirty="0"/>
              <a:t> </a:t>
            </a:r>
            <a:r>
              <a:rPr lang="en-US" sz="2000" dirty="0" err="1"/>
              <a:t>sırasında</a:t>
            </a:r>
            <a:r>
              <a:rPr lang="en-US" sz="2000" dirty="0"/>
              <a:t> </a:t>
            </a:r>
            <a:r>
              <a:rPr lang="en-US" sz="2000" dirty="0" err="1"/>
              <a:t>kanal</a:t>
            </a:r>
            <a:r>
              <a:rPr lang="en-US" sz="2000" dirty="0"/>
              <a:t> </a:t>
            </a:r>
            <a:r>
              <a:rPr lang="en-US" sz="2000" dirty="0" err="1"/>
              <a:t>dolgu</a:t>
            </a:r>
            <a:r>
              <a:rPr lang="en-US" sz="2000" dirty="0"/>
              <a:t> </a:t>
            </a:r>
            <a:r>
              <a:rPr lang="en-US" sz="2000" dirty="0" err="1"/>
              <a:t>maddesinin</a:t>
            </a:r>
            <a:r>
              <a:rPr lang="en-US" sz="2000" dirty="0"/>
              <a:t> </a:t>
            </a:r>
            <a:r>
              <a:rPr lang="en-US" sz="2000" dirty="0" err="1"/>
              <a:t>uzaklaştırlmasını</a:t>
            </a:r>
            <a:r>
              <a:rPr lang="en-US" sz="2000" dirty="0"/>
              <a:t> </a:t>
            </a:r>
            <a:r>
              <a:rPr lang="en-US" sz="2000" dirty="0" err="1"/>
              <a:t>sağlar</a:t>
            </a:r>
            <a:endParaRPr lang="en-US" sz="2000" dirty="0"/>
          </a:p>
          <a:p>
            <a:r>
              <a:rPr lang="en-US" sz="2000" dirty="0" err="1"/>
              <a:t>Angldruvaya</a:t>
            </a:r>
            <a:r>
              <a:rPr lang="en-US" sz="2000" dirty="0"/>
              <a:t> </a:t>
            </a:r>
            <a:r>
              <a:rPr lang="en-US" sz="2000" dirty="0" err="1"/>
              <a:t>takılarak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endParaRPr lang="en-US" sz="2000" dirty="0"/>
          </a:p>
          <a:p>
            <a:r>
              <a:rPr lang="en-US" sz="2000" dirty="0"/>
              <a:t>Değişik </a:t>
            </a:r>
            <a:r>
              <a:rPr lang="en-US" sz="2000" dirty="0" err="1"/>
              <a:t>boyları</a:t>
            </a:r>
            <a:r>
              <a:rPr lang="en-US" sz="2000" dirty="0"/>
              <a:t> </a:t>
            </a:r>
            <a:r>
              <a:rPr lang="en-US" sz="2000" dirty="0" err="1"/>
              <a:t>sapı</a:t>
            </a:r>
            <a:r>
              <a:rPr lang="en-US" sz="2000" dirty="0"/>
              <a:t> </a:t>
            </a:r>
            <a:r>
              <a:rPr lang="en-US" sz="2000" dirty="0" err="1"/>
              <a:t>üstünde</a:t>
            </a:r>
            <a:r>
              <a:rPr lang="en-US" sz="2000" dirty="0"/>
              <a:t> </a:t>
            </a:r>
            <a:r>
              <a:rPr lang="en-US" sz="2000" dirty="0" err="1"/>
              <a:t>çizgiler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renkli</a:t>
            </a:r>
            <a:r>
              <a:rPr lang="en-US" sz="2000" dirty="0"/>
              <a:t> </a:t>
            </a:r>
            <a:r>
              <a:rPr lang="en-US" sz="2000" dirty="0" err="1"/>
              <a:t>kuşaklarla</a:t>
            </a:r>
            <a:r>
              <a:rPr lang="en-US" sz="2000" dirty="0"/>
              <a:t> </a:t>
            </a:r>
            <a:r>
              <a:rPr lang="en-US" sz="2000" dirty="0" err="1"/>
              <a:t>kodlanmıştır</a:t>
            </a:r>
            <a:r>
              <a:rPr lang="en-US" sz="2000" dirty="0"/>
              <a:t> </a:t>
            </a:r>
          </a:p>
          <a:p>
            <a:r>
              <a:rPr lang="en-US" sz="2000" dirty="0"/>
              <a:t>Keskin </a:t>
            </a:r>
            <a:r>
              <a:rPr lang="en-US" sz="2000" dirty="0" err="1"/>
              <a:t>tıbbi</a:t>
            </a:r>
            <a:r>
              <a:rPr lang="en-US" sz="2000" dirty="0"/>
              <a:t> </a:t>
            </a:r>
            <a:r>
              <a:rPr lang="en-US" sz="2000" dirty="0" err="1"/>
              <a:t>atık</a:t>
            </a:r>
            <a:r>
              <a:rPr lang="en-US" sz="2000" dirty="0"/>
              <a:t> </a:t>
            </a:r>
            <a:r>
              <a:rPr lang="en-US" sz="2000" dirty="0" err="1"/>
              <a:t>kovasına</a:t>
            </a:r>
            <a:r>
              <a:rPr lang="en-US" sz="2000" dirty="0"/>
              <a:t> </a:t>
            </a:r>
            <a:r>
              <a:rPr lang="en-US" sz="2000" dirty="0" err="1"/>
              <a:t>atılır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712" y="3101498"/>
            <a:ext cx="5461851" cy="375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8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‘K’ TİPİ VE ‘H’ TİPİ EĞELER </a:t>
            </a:r>
            <a:br>
              <a:rPr lang="en-US" dirty="0"/>
            </a:br>
            <a:r>
              <a:rPr lang="en-US" dirty="0"/>
              <a:t>(KÖK KANAL EĞESİ)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Parmakla</a:t>
            </a:r>
            <a:r>
              <a:rPr lang="en-US" sz="2000" dirty="0"/>
              <a:t> </a:t>
            </a:r>
            <a:r>
              <a:rPr lang="en-US" sz="2000" dirty="0" err="1"/>
              <a:t>kullanılan</a:t>
            </a:r>
            <a:r>
              <a:rPr lang="en-US" sz="2000" dirty="0"/>
              <a:t> </a:t>
            </a:r>
            <a:r>
              <a:rPr lang="en-US" sz="2000" dirty="0" err="1"/>
              <a:t>aletler</a:t>
            </a:r>
            <a:endParaRPr lang="en-US" sz="2000" dirty="0"/>
          </a:p>
          <a:p>
            <a:r>
              <a:rPr lang="en-US" sz="2000" dirty="0" err="1"/>
              <a:t>Kanalları</a:t>
            </a:r>
            <a:r>
              <a:rPr lang="en-US" sz="2000" dirty="0"/>
              <a:t> </a:t>
            </a:r>
            <a:r>
              <a:rPr lang="en-US" sz="2000" dirty="0" err="1"/>
              <a:t>temizlemek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şekillendirmek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endParaRPr lang="en-US" sz="2000" dirty="0"/>
          </a:p>
          <a:p>
            <a:r>
              <a:rPr lang="en-US" sz="2000" dirty="0" err="1"/>
              <a:t>Çaplarına</a:t>
            </a:r>
            <a:r>
              <a:rPr lang="en-US" sz="2000" dirty="0"/>
              <a:t> </a:t>
            </a:r>
            <a:r>
              <a:rPr lang="en-US" sz="2000" dirty="0" err="1"/>
              <a:t>göre</a:t>
            </a:r>
            <a:r>
              <a:rPr lang="en-US" sz="2000" dirty="0"/>
              <a:t> </a:t>
            </a:r>
            <a:r>
              <a:rPr lang="en-US" sz="2000" dirty="0" err="1"/>
              <a:t>renk</a:t>
            </a:r>
            <a:r>
              <a:rPr lang="en-US" sz="2000" dirty="0"/>
              <a:t> </a:t>
            </a:r>
            <a:r>
              <a:rPr lang="en-US" sz="2000" dirty="0" err="1"/>
              <a:t>kodlaması</a:t>
            </a:r>
            <a:r>
              <a:rPr lang="en-US" sz="2000" dirty="0"/>
              <a:t> </a:t>
            </a:r>
            <a:r>
              <a:rPr lang="en-US" sz="2000" dirty="0" err="1"/>
              <a:t>vardır</a:t>
            </a:r>
            <a:endParaRPr lang="en-US" sz="2000" dirty="0"/>
          </a:p>
          <a:p>
            <a:r>
              <a:rPr lang="en-US" sz="2000" dirty="0"/>
              <a:t>En </a:t>
            </a:r>
            <a:r>
              <a:rPr lang="en-US" sz="2000" dirty="0" err="1"/>
              <a:t>sık</a:t>
            </a:r>
            <a:r>
              <a:rPr lang="en-US" sz="2000" dirty="0"/>
              <a:t> </a:t>
            </a:r>
            <a:r>
              <a:rPr lang="en-US" sz="2000" dirty="0" err="1"/>
              <a:t>kullanılan</a:t>
            </a:r>
            <a:r>
              <a:rPr lang="en-US" sz="2000" dirty="0"/>
              <a:t> </a:t>
            </a:r>
            <a:r>
              <a:rPr lang="en-US" sz="2000" dirty="0" err="1"/>
              <a:t>altı</a:t>
            </a:r>
            <a:r>
              <a:rPr lang="en-US" sz="2000" dirty="0"/>
              <a:t> </a:t>
            </a:r>
            <a:r>
              <a:rPr lang="en-US" sz="2000" dirty="0" err="1"/>
              <a:t>renk</a:t>
            </a:r>
            <a:r>
              <a:rPr lang="en-US" sz="2000" dirty="0"/>
              <a:t>: </a:t>
            </a:r>
            <a:r>
              <a:rPr lang="en-US" sz="2000" dirty="0" err="1"/>
              <a:t>Çaplarına</a:t>
            </a:r>
            <a:r>
              <a:rPr lang="en-US" sz="2000" dirty="0"/>
              <a:t> </a:t>
            </a:r>
            <a:r>
              <a:rPr lang="en-US" sz="2000" dirty="0" err="1"/>
              <a:t>göre</a:t>
            </a:r>
            <a:r>
              <a:rPr lang="en-US" sz="2000" dirty="0"/>
              <a:t> </a:t>
            </a:r>
          </a:p>
          <a:p>
            <a:r>
              <a:rPr lang="en-US" sz="2000" dirty="0"/>
              <a:t>15, 45 (</a:t>
            </a:r>
            <a:r>
              <a:rPr lang="en-US" sz="2000" dirty="0" err="1"/>
              <a:t>beyaz</a:t>
            </a:r>
            <a:r>
              <a:rPr lang="en-US" sz="2000" dirty="0"/>
              <a:t>)    </a:t>
            </a:r>
          </a:p>
          <a:p>
            <a:r>
              <a:rPr lang="en-US" sz="2000" dirty="0"/>
              <a:t>20, 50 </a:t>
            </a:r>
            <a:r>
              <a:rPr lang="en-US" sz="2000" dirty="0">
                <a:solidFill>
                  <a:srgbClr val="FFFF00"/>
                </a:solidFill>
              </a:rPr>
              <a:t>(sarı)</a:t>
            </a:r>
          </a:p>
          <a:p>
            <a:r>
              <a:rPr lang="en-US" sz="2000" dirty="0"/>
              <a:t>25, 55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kırmızı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/>
              <a:t>30, 60 </a:t>
            </a:r>
            <a:r>
              <a:rPr lang="en-US" sz="2000" dirty="0">
                <a:solidFill>
                  <a:srgbClr val="3366FF"/>
                </a:solidFill>
              </a:rPr>
              <a:t>(</a:t>
            </a:r>
            <a:r>
              <a:rPr lang="en-US" sz="2000" dirty="0" err="1">
                <a:solidFill>
                  <a:srgbClr val="3366FF"/>
                </a:solidFill>
              </a:rPr>
              <a:t>mavi</a:t>
            </a:r>
            <a:r>
              <a:rPr lang="en-US" sz="2000" dirty="0">
                <a:solidFill>
                  <a:srgbClr val="3366FF"/>
                </a:solidFill>
              </a:rPr>
              <a:t>)</a:t>
            </a:r>
          </a:p>
          <a:p>
            <a:r>
              <a:rPr lang="en-US" sz="2000" dirty="0"/>
              <a:t>35, 70 </a:t>
            </a:r>
            <a:r>
              <a:rPr lang="en-US" sz="2000" dirty="0">
                <a:solidFill>
                  <a:srgbClr val="008000"/>
                </a:solidFill>
              </a:rPr>
              <a:t>(</a:t>
            </a:r>
            <a:r>
              <a:rPr lang="en-US" sz="2000" dirty="0" err="1">
                <a:solidFill>
                  <a:srgbClr val="008000"/>
                </a:solidFill>
              </a:rPr>
              <a:t>yeşil</a:t>
            </a:r>
            <a:r>
              <a:rPr lang="en-US" sz="2000" dirty="0">
                <a:solidFill>
                  <a:srgbClr val="008000"/>
                </a:solidFill>
              </a:rPr>
              <a:t>)</a:t>
            </a:r>
          </a:p>
          <a:p>
            <a:r>
              <a:rPr lang="en-US" sz="2000" dirty="0"/>
              <a:t>40, 80 (</a:t>
            </a:r>
            <a:r>
              <a:rPr lang="en-US" sz="2000" dirty="0" err="1"/>
              <a:t>siyah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Farklı</a:t>
            </a:r>
            <a:r>
              <a:rPr lang="en-US" sz="2000" dirty="0"/>
              <a:t> </a:t>
            </a:r>
            <a:r>
              <a:rPr lang="en-US" sz="2000" dirty="0" err="1"/>
              <a:t>uzunluklar</a:t>
            </a:r>
            <a:r>
              <a:rPr lang="en-US" sz="2000" dirty="0"/>
              <a:t>: 21 mm, 25mm, 30mm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48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88" y="0"/>
            <a:ext cx="4489247" cy="4489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363" y="368615"/>
            <a:ext cx="3913134" cy="3913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098" y="4556285"/>
            <a:ext cx="6557866" cy="226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11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NiTi (NİKEL TİTANYUM) DÖNER ALETLER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Kanalları</a:t>
            </a:r>
            <a:r>
              <a:rPr lang="en-US" sz="2000" dirty="0"/>
              <a:t> </a:t>
            </a:r>
            <a:r>
              <a:rPr lang="en-US" sz="2000" dirty="0" err="1"/>
              <a:t>temizlemek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şekillendirmek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endParaRPr lang="en-US" sz="2000" dirty="0"/>
          </a:p>
          <a:p>
            <a:r>
              <a:rPr lang="en-US" sz="2000" dirty="0" err="1"/>
              <a:t>Endodontik</a:t>
            </a:r>
            <a:r>
              <a:rPr lang="en-US" sz="2000" dirty="0"/>
              <a:t> </a:t>
            </a:r>
            <a:r>
              <a:rPr lang="en-US" sz="2000" dirty="0" err="1"/>
              <a:t>angldruva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motorla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endParaRPr lang="en-US" sz="2000" dirty="0"/>
          </a:p>
          <a:p>
            <a:r>
              <a:rPr lang="en-US" sz="2000" dirty="0" err="1"/>
              <a:t>Farklı</a:t>
            </a:r>
            <a:r>
              <a:rPr lang="en-US" sz="2000" dirty="0"/>
              <a:t> </a:t>
            </a:r>
            <a:r>
              <a:rPr lang="en-US" sz="2000" dirty="0" err="1"/>
              <a:t>alet</a:t>
            </a:r>
            <a:r>
              <a:rPr lang="en-US" sz="2000" dirty="0"/>
              <a:t> </a:t>
            </a:r>
            <a:r>
              <a:rPr lang="en-US" sz="2000" dirty="0" err="1"/>
              <a:t>sıraları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</a:t>
            </a:r>
            <a:r>
              <a:rPr lang="en-US" sz="2000" dirty="0" err="1"/>
              <a:t>değişik</a:t>
            </a:r>
            <a:r>
              <a:rPr lang="en-US" sz="2000" dirty="0"/>
              <a:t> </a:t>
            </a:r>
            <a:r>
              <a:rPr lang="en-US" sz="2000" dirty="0" err="1"/>
              <a:t>sistemler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endParaRPr lang="en-US" sz="2000" dirty="0"/>
          </a:p>
          <a:p>
            <a:r>
              <a:rPr lang="en-US" sz="2000" dirty="0" err="1"/>
              <a:t>Üreticinin</a:t>
            </a:r>
            <a:r>
              <a:rPr lang="en-US" sz="2000" dirty="0"/>
              <a:t> </a:t>
            </a:r>
            <a:r>
              <a:rPr lang="en-US" sz="2000" dirty="0" err="1"/>
              <a:t>önerdiği</a:t>
            </a:r>
            <a:r>
              <a:rPr lang="en-US" sz="2000" dirty="0"/>
              <a:t> </a:t>
            </a:r>
            <a:r>
              <a:rPr lang="en-US" sz="2000" dirty="0" err="1"/>
              <a:t>hız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devirde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40" y="3554849"/>
            <a:ext cx="2984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02" y="0"/>
            <a:ext cx="4543629" cy="4543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538" y="3349258"/>
            <a:ext cx="5719467" cy="3352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531" y="301258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3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ENDODONTİK ANGLDRUVA VE MOTORLAR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Angldruvanın</a:t>
            </a:r>
            <a:r>
              <a:rPr lang="en-US" sz="2000" dirty="0"/>
              <a:t> </a:t>
            </a:r>
            <a:r>
              <a:rPr lang="en-US" sz="2000" dirty="0" err="1"/>
              <a:t>hızını</a:t>
            </a:r>
            <a:r>
              <a:rPr lang="en-US" sz="2000" dirty="0"/>
              <a:t> </a:t>
            </a:r>
            <a:r>
              <a:rPr lang="en-US" sz="2000" dirty="0" err="1"/>
              <a:t>çok</a:t>
            </a:r>
            <a:r>
              <a:rPr lang="en-US" sz="2000" dirty="0"/>
              <a:t> </a:t>
            </a:r>
            <a:r>
              <a:rPr lang="en-US" sz="2000" dirty="0" err="1"/>
              <a:t>düşük</a:t>
            </a:r>
            <a:r>
              <a:rPr lang="en-US" sz="2000" dirty="0"/>
              <a:t> </a:t>
            </a:r>
            <a:r>
              <a:rPr lang="en-US" sz="2000" dirty="0" err="1"/>
              <a:t>devirlerde</a:t>
            </a:r>
            <a:r>
              <a:rPr lang="en-US" sz="2000" dirty="0"/>
              <a:t> </a:t>
            </a:r>
            <a:r>
              <a:rPr lang="en-US" sz="2000" dirty="0" err="1"/>
              <a:t>çalışacak</a:t>
            </a:r>
            <a:r>
              <a:rPr lang="en-US" sz="2000" dirty="0"/>
              <a:t> </a:t>
            </a:r>
            <a:r>
              <a:rPr lang="en-US" sz="2000" dirty="0" err="1"/>
              <a:t>şekilde</a:t>
            </a:r>
            <a:r>
              <a:rPr lang="en-US" sz="2000" dirty="0"/>
              <a:t> </a:t>
            </a:r>
            <a:r>
              <a:rPr lang="en-US" sz="2000" dirty="0" err="1"/>
              <a:t>ayarlayabilmek</a:t>
            </a:r>
            <a:r>
              <a:rPr lang="en-US" sz="2000" dirty="0"/>
              <a:t> </a:t>
            </a:r>
            <a:r>
              <a:rPr lang="en-US" sz="2000" dirty="0" err="1"/>
              <a:t>mümkündür</a:t>
            </a:r>
            <a:endParaRPr lang="en-US" sz="2000" dirty="0"/>
          </a:p>
          <a:p>
            <a:r>
              <a:rPr lang="en-US" sz="2000" dirty="0" err="1"/>
              <a:t>Özel</a:t>
            </a:r>
            <a:r>
              <a:rPr lang="en-US" sz="2000" dirty="0"/>
              <a:t> </a:t>
            </a:r>
            <a:r>
              <a:rPr lang="en-US" sz="2000" dirty="0" err="1"/>
              <a:t>nikel</a:t>
            </a:r>
            <a:r>
              <a:rPr lang="en-US" sz="2000" dirty="0"/>
              <a:t>- </a:t>
            </a:r>
            <a:r>
              <a:rPr lang="en-US" sz="2000" dirty="0" err="1"/>
              <a:t>titanyum</a:t>
            </a:r>
            <a:r>
              <a:rPr lang="en-US" sz="2000" dirty="0"/>
              <a:t> </a:t>
            </a:r>
            <a:r>
              <a:rPr lang="en-US" sz="2000" dirty="0" err="1"/>
              <a:t>eğelerle</a:t>
            </a:r>
            <a:r>
              <a:rPr lang="en-US" sz="2000" dirty="0"/>
              <a:t> </a:t>
            </a:r>
            <a:r>
              <a:rPr lang="en-US" sz="2000" dirty="0" err="1"/>
              <a:t>birlikte</a:t>
            </a:r>
            <a:r>
              <a:rPr lang="en-US" sz="2000" dirty="0"/>
              <a:t> </a:t>
            </a:r>
            <a:r>
              <a:rPr lang="en-US" sz="2000" dirty="0" err="1"/>
              <a:t>kök</a:t>
            </a:r>
            <a:r>
              <a:rPr lang="en-US" sz="2000" dirty="0"/>
              <a:t> </a:t>
            </a:r>
            <a:r>
              <a:rPr lang="en-US" sz="2000" dirty="0" err="1"/>
              <a:t>kanallarını</a:t>
            </a:r>
            <a:r>
              <a:rPr lang="en-US" sz="2000" dirty="0"/>
              <a:t> </a:t>
            </a:r>
            <a:r>
              <a:rPr lang="en-US" sz="2000" dirty="0" err="1"/>
              <a:t>temizlemek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şekillendirmek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84" y="3182810"/>
            <a:ext cx="3013141" cy="2666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025" y="3288239"/>
            <a:ext cx="31877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3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9827</TotalTime>
  <Words>277</Words>
  <Application>Microsoft Macintosh PowerPoint</Application>
  <PresentationFormat>On-screen Show (4:3)</PresentationFormat>
  <Paragraphs>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Endodontik Tedavide Kullanılan Aletler</vt:lpstr>
      <vt:lpstr>TİRNERF</vt:lpstr>
      <vt:lpstr>GATES GLİDEN FREZİ</vt:lpstr>
      <vt:lpstr>PEESO REAMER FREZLERİ</vt:lpstr>
      <vt:lpstr>‘K’ TİPİ VE ‘H’ TİPİ EĞELER  (KÖK KANAL EĞESİ)</vt:lpstr>
      <vt:lpstr>PowerPoint Presentation</vt:lpstr>
      <vt:lpstr>NiTi (NİKEL TİTANYUM) DÖNER ALETLER</vt:lpstr>
      <vt:lpstr>PowerPoint Presentation</vt:lpstr>
      <vt:lpstr>ENDODONTİK ANGLDRUVA VE MOTORLAR</vt:lpstr>
      <vt:lpstr>PowerPoint Presentation</vt:lpstr>
      <vt:lpstr>İRRİGASYON ENJEKTÖRÜ VE İĞNESİ</vt:lpstr>
      <vt:lpstr>LENTULO SPİRAL DOLDURUCU (DÖNEN PAT DOLDURUCU)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Endodontik Tedavi İlkeleri</dc:title>
  <dc:creator>Funda Yılmaz</dc:creator>
  <cp:lastModifiedBy>1053</cp:lastModifiedBy>
  <cp:revision>45</cp:revision>
  <dcterms:created xsi:type="dcterms:W3CDTF">2016-09-20T10:56:42Z</dcterms:created>
  <dcterms:modified xsi:type="dcterms:W3CDTF">2021-06-06T19:08:36Z</dcterms:modified>
</cp:coreProperties>
</file>