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0" y="6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İdrar Analizleri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Doç. Dr. Efe </a:t>
            </a:r>
            <a:r>
              <a:rPr lang="tr-TR" dirty="0" err="1">
                <a:solidFill>
                  <a:schemeClr val="tx1"/>
                </a:solidFill>
              </a:rPr>
              <a:t>Kurtdede</a:t>
            </a:r>
            <a:endParaRPr lang="tr-TR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 Örneğinin Alınması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dirty="0"/>
              <a:t>Serbest Alım</a:t>
            </a:r>
          </a:p>
          <a:p>
            <a:pPr marL="514350" indent="-514350"/>
            <a:r>
              <a:rPr lang="tr-TR" dirty="0"/>
              <a:t>Kendiliğinden alınan idrar örnekleri için kullanılır.</a:t>
            </a:r>
          </a:p>
          <a:p>
            <a:pPr marL="514350" indent="-514350"/>
            <a:r>
              <a:rPr lang="tr-TR" dirty="0"/>
              <a:t>Koyunlarda burun sıkılarak alınabilir. Ancak ileri gebeliklerde dikkat edilmelidir. </a:t>
            </a:r>
          </a:p>
          <a:p>
            <a:pPr marL="514350" indent="-514350">
              <a:buNone/>
            </a:pPr>
            <a:endParaRPr lang="tr-TR" dirty="0"/>
          </a:p>
          <a:p>
            <a:pPr marL="514350" indent="-514350"/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 Örneğinin Alınması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2. </a:t>
            </a:r>
            <a:r>
              <a:rPr lang="tr-TR" dirty="0" err="1"/>
              <a:t>Kateterizasyon</a:t>
            </a:r>
            <a:endParaRPr lang="tr-TR" dirty="0"/>
          </a:p>
          <a:p>
            <a:r>
              <a:rPr lang="tr-TR" dirty="0" err="1"/>
              <a:t>Kateterizasyon</a:t>
            </a:r>
            <a:r>
              <a:rPr lang="tr-TR" dirty="0"/>
              <a:t> ile idrar örnekleri alımı idrar yollarında yerleşik problemlere yardımcı olur. </a:t>
            </a:r>
          </a:p>
          <a:p>
            <a:r>
              <a:rPr lang="tr-TR" dirty="0" err="1"/>
              <a:t>Kateterin</a:t>
            </a:r>
            <a:r>
              <a:rPr lang="tr-TR" dirty="0"/>
              <a:t> yerleştirilmesi sırasında </a:t>
            </a:r>
            <a:r>
              <a:rPr lang="tr-TR" dirty="0" err="1"/>
              <a:t>üretra</a:t>
            </a:r>
            <a:r>
              <a:rPr lang="tr-TR" dirty="0"/>
              <a:t>, prostat ve sidik kesesinden örnekler alınabilir.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 Örneğinin Alınması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3. </a:t>
            </a:r>
            <a:r>
              <a:rPr lang="tr-TR" dirty="0" err="1"/>
              <a:t>Sistosentez</a:t>
            </a:r>
            <a:endParaRPr lang="tr-TR" dirty="0"/>
          </a:p>
          <a:p>
            <a:r>
              <a:rPr lang="tr-TR" dirty="0"/>
              <a:t>Sidik kesesi lezyonlarının yerleşimi ve nedenini saptamak için aseptik şartlarda sidik kesesinin </a:t>
            </a:r>
            <a:r>
              <a:rPr lang="tr-TR" dirty="0" err="1"/>
              <a:t>aspirasyonu</a:t>
            </a:r>
            <a:r>
              <a:rPr lang="tr-TR" dirty="0"/>
              <a:t> ile alınabilir (</a:t>
            </a:r>
            <a:r>
              <a:rPr lang="tr-TR" dirty="0" err="1"/>
              <a:t>sistosentez</a:t>
            </a:r>
            <a:r>
              <a:rPr lang="tr-TR" dirty="0"/>
              <a:t>).</a:t>
            </a:r>
          </a:p>
          <a:p>
            <a:r>
              <a:rPr lang="tr-TR" dirty="0" err="1"/>
              <a:t>Kateterizasyon</a:t>
            </a:r>
            <a:r>
              <a:rPr lang="tr-TR" dirty="0"/>
              <a:t> yada serbest alımdan daha çok başvurulur.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İdrarın Muayenesi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dirty="0"/>
              <a:t>Fiziksel Muayene</a:t>
            </a:r>
          </a:p>
          <a:p>
            <a:pPr marL="514350" indent="-514350">
              <a:buAutoNum type="arabicPeriod"/>
            </a:pPr>
            <a:r>
              <a:rPr lang="tr-TR" dirty="0"/>
              <a:t>Kimyasal Muayene</a:t>
            </a:r>
          </a:p>
          <a:p>
            <a:pPr marL="514350" indent="-514350">
              <a:buAutoNum type="arabicPeriod"/>
            </a:pPr>
            <a:r>
              <a:rPr lang="tr-TR" dirty="0"/>
              <a:t>Mikroskobik Muayene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İdrarın Fiziksel Muayenesi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lphaUcParenR"/>
            </a:pPr>
            <a:r>
              <a:rPr lang="tr-TR" dirty="0"/>
              <a:t>Miktar</a:t>
            </a:r>
          </a:p>
          <a:p>
            <a:pPr marL="514350" indent="-514350">
              <a:buNone/>
            </a:pPr>
            <a:r>
              <a:rPr lang="tr-TR" dirty="0"/>
              <a:t>24 saatte çıkarılan idrar miktarı hayvan türlerine göre büyük farklılık gösterir </a:t>
            </a:r>
          </a:p>
          <a:p>
            <a:pPr marL="914400" lvl="1" indent="-514350"/>
            <a:r>
              <a:rPr lang="tr-TR" dirty="0"/>
              <a:t>Alınan su miktarı</a:t>
            </a:r>
          </a:p>
          <a:p>
            <a:pPr marL="914400" lvl="1" indent="-514350"/>
            <a:r>
              <a:rPr lang="tr-TR" dirty="0"/>
              <a:t>Beslenme şekli</a:t>
            </a:r>
          </a:p>
          <a:p>
            <a:pPr marL="914400" lvl="1" indent="-514350"/>
            <a:r>
              <a:rPr lang="tr-TR" dirty="0"/>
              <a:t>Vücut ağırlığı, metabolizma, dolaşım ve böbreklerin durumu</a:t>
            </a:r>
          </a:p>
          <a:p>
            <a:pPr marL="914400" lvl="1" indent="-514350"/>
            <a:r>
              <a:rPr lang="tr-TR" dirty="0"/>
              <a:t>Solumun</a:t>
            </a:r>
          </a:p>
          <a:p>
            <a:pPr marL="914400" lvl="1" indent="-514350"/>
            <a:r>
              <a:rPr lang="tr-TR" dirty="0"/>
              <a:t>Ter</a:t>
            </a:r>
          </a:p>
          <a:p>
            <a:pPr marL="914400" lvl="1" indent="-514350"/>
            <a:r>
              <a:rPr lang="tr-TR" dirty="0"/>
              <a:t>Dışkı</a:t>
            </a:r>
          </a:p>
          <a:p>
            <a:pPr marL="914400" lvl="1" indent="-514350"/>
            <a:endParaRPr lang="tr-TR" dirty="0"/>
          </a:p>
          <a:p>
            <a:pPr marL="514350" indent="-514350">
              <a:buNone/>
            </a:pP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134</Words>
  <Application>Microsoft Office PowerPoint</Application>
  <PresentationFormat>Ekran Gösterisi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İdrar Analizleri</vt:lpstr>
      <vt:lpstr>İdrar Örneğinin Alınması</vt:lpstr>
      <vt:lpstr>İdrar Örneğinin Alınması</vt:lpstr>
      <vt:lpstr>İdrar Örneğinin Alınması</vt:lpstr>
      <vt:lpstr>İdrarın Muayenesi</vt:lpstr>
      <vt:lpstr>İdrarın Fiziksel Muayenesi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Biyokimya 2</dc:title>
  <dc:creator>Vetbim</dc:creator>
  <cp:lastModifiedBy>Efe Kurtdede</cp:lastModifiedBy>
  <cp:revision>31</cp:revision>
  <dcterms:created xsi:type="dcterms:W3CDTF">2014-03-31T13:05:28Z</dcterms:created>
  <dcterms:modified xsi:type="dcterms:W3CDTF">2025-07-10T10:10:09Z</dcterms:modified>
</cp:coreProperties>
</file>